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62" r:id="rId2"/>
    <p:sldId id="290" r:id="rId3"/>
    <p:sldId id="298" r:id="rId4"/>
    <p:sldId id="307" r:id="rId5"/>
    <p:sldId id="300" r:id="rId6"/>
    <p:sldId id="294" r:id="rId7"/>
    <p:sldId id="303" r:id="rId8"/>
    <p:sldId id="306" r:id="rId9"/>
    <p:sldId id="295" r:id="rId10"/>
    <p:sldId id="296" r:id="rId11"/>
    <p:sldId id="297" r:id="rId12"/>
    <p:sldId id="288" r:id="rId13"/>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st, Eric" initials="E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833E"/>
    <a:srgbClr val="ED833E"/>
    <a:srgbClr val="EF6F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92229" autoAdjust="0"/>
  </p:normalViewPr>
  <p:slideViewPr>
    <p:cSldViewPr snapToGrid="0" snapToObjects="1">
      <p:cViewPr varScale="1">
        <p:scale>
          <a:sx n="40" d="100"/>
          <a:sy n="40" d="100"/>
        </p:scale>
        <p:origin x="12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F224D71-681A-D24E-B0C0-61F98BBC5826}" type="datetimeFigureOut">
              <a:rPr lang="en-US" smtClean="0"/>
              <a:t>7/1/2019</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BCA6B24E-0D6D-594B-B6A3-84DB3D27A6AE}" type="slidenum">
              <a:rPr lang="en-US" smtClean="0"/>
              <a:t>‹#›</a:t>
            </a:fld>
            <a:endParaRPr lang="en-US"/>
          </a:p>
        </p:txBody>
      </p:sp>
    </p:spTree>
    <p:extLst>
      <p:ext uri="{BB962C8B-B14F-4D97-AF65-F5344CB8AC3E}">
        <p14:creationId xmlns:p14="http://schemas.microsoft.com/office/powerpoint/2010/main" val="3255834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FCF2D72E-32EA-9447-A138-B85F16456C07}" type="datetimeFigureOut">
              <a:rPr lang="en-US" smtClean="0"/>
              <a:t>7/1/2019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ADE7C42D-8D5E-CD45-851C-D5DEB83D2E0E}" type="slidenum">
              <a:rPr lang="en-US" smtClean="0"/>
              <a:t>‹#›</a:t>
            </a:fld>
            <a:endParaRPr lang="en-US"/>
          </a:p>
        </p:txBody>
      </p:sp>
    </p:spTree>
    <p:extLst>
      <p:ext uri="{BB962C8B-B14F-4D97-AF65-F5344CB8AC3E}">
        <p14:creationId xmlns:p14="http://schemas.microsoft.com/office/powerpoint/2010/main" val="40642116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E7C42D-8D5E-CD45-851C-D5DEB83D2E0E}" type="slidenum">
              <a:rPr lang="en-US" smtClean="0"/>
              <a:t>2</a:t>
            </a:fld>
            <a:endParaRPr lang="en-US"/>
          </a:p>
        </p:txBody>
      </p:sp>
    </p:spTree>
    <p:extLst>
      <p:ext uri="{BB962C8B-B14F-4D97-AF65-F5344CB8AC3E}">
        <p14:creationId xmlns:p14="http://schemas.microsoft.com/office/powerpoint/2010/main" val="391323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D3ADECF-5F2B-584C-AA9E-F05A0D54160F}" type="slidenum">
              <a:rPr lang="en-US"/>
              <a:pPr/>
              <a:t>4</a:t>
            </a:fld>
            <a:endParaRPr lang="en-US"/>
          </a:p>
        </p:txBody>
      </p:sp>
    </p:spTree>
    <p:extLst>
      <p:ext uri="{BB962C8B-B14F-4D97-AF65-F5344CB8AC3E}">
        <p14:creationId xmlns:p14="http://schemas.microsoft.com/office/powerpoint/2010/main" val="203604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3C582-3867-4EA0-888A-716D08CBC77E}" type="slidenum">
              <a:rPr lang="en-US" smtClean="0"/>
              <a:pPr/>
              <a:t>5</a:t>
            </a:fld>
            <a:endParaRPr lang="en-US"/>
          </a:p>
        </p:txBody>
      </p:sp>
    </p:spTree>
    <p:extLst>
      <p:ext uri="{BB962C8B-B14F-4D97-AF65-F5344CB8AC3E}">
        <p14:creationId xmlns:p14="http://schemas.microsoft.com/office/powerpoint/2010/main" val="139106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dirty="0">
              <a:cs typeface="+mn-cs"/>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1836CAB-10A3-E74F-B9F0-C52E91388C6B}" type="slidenum">
              <a:rPr lang="en-US"/>
              <a:pPr/>
              <a:t>6</a:t>
            </a:fld>
            <a:endParaRPr lang="en-US"/>
          </a:p>
        </p:txBody>
      </p:sp>
    </p:spTree>
    <p:extLst>
      <p:ext uri="{BB962C8B-B14F-4D97-AF65-F5344CB8AC3E}">
        <p14:creationId xmlns:p14="http://schemas.microsoft.com/office/powerpoint/2010/main" val="282898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854" indent="-285713">
              <a:defRPr sz="1200">
                <a:solidFill>
                  <a:schemeClr val="tx1"/>
                </a:solidFill>
                <a:latin typeface="Calibri" charset="0"/>
                <a:ea typeface="MS PGothic" charset="0"/>
                <a:cs typeface="MS PGothic" charset="0"/>
              </a:defRPr>
            </a:lvl2pPr>
            <a:lvl3pPr marL="1142852" indent="-228571">
              <a:defRPr sz="1200">
                <a:solidFill>
                  <a:schemeClr val="tx1"/>
                </a:solidFill>
                <a:latin typeface="Calibri" charset="0"/>
                <a:ea typeface="MS PGothic" charset="0"/>
                <a:cs typeface="MS PGothic" charset="0"/>
              </a:defRPr>
            </a:lvl3pPr>
            <a:lvl4pPr marL="1599993" indent="-228571">
              <a:defRPr sz="1200">
                <a:solidFill>
                  <a:schemeClr val="tx1"/>
                </a:solidFill>
                <a:latin typeface="Calibri" charset="0"/>
                <a:ea typeface="MS PGothic" charset="0"/>
                <a:cs typeface="MS PGothic" charset="0"/>
              </a:defRPr>
            </a:lvl4pPr>
            <a:lvl5pPr marL="2057133" indent="-228571">
              <a:defRPr sz="1200">
                <a:solidFill>
                  <a:schemeClr val="tx1"/>
                </a:solidFill>
                <a:latin typeface="Calibri" charset="0"/>
                <a:ea typeface="MS PGothic" charset="0"/>
                <a:cs typeface="MS PGothic" charset="0"/>
              </a:defRPr>
            </a:lvl5pPr>
            <a:lvl6pPr marL="2514274" indent="-228571"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415" indent="-228571"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8556" indent="-228571"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5696" indent="-228571"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E0242F7-C90D-6E4E-B34F-F532D25FC299}" type="slidenum">
              <a:rPr lang="en-US"/>
              <a:pPr/>
              <a:t>7</a:t>
            </a:fld>
            <a:endParaRPr lang="en-US"/>
          </a:p>
        </p:txBody>
      </p:sp>
    </p:spTree>
    <p:extLst>
      <p:ext uri="{BB962C8B-B14F-4D97-AF65-F5344CB8AC3E}">
        <p14:creationId xmlns:p14="http://schemas.microsoft.com/office/powerpoint/2010/main" val="109738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E7107C0-DF18-A64E-9FE6-6A1717D87E65}" type="slidenum">
              <a:rPr lang="en-US"/>
              <a:pPr/>
              <a:t>9</a:t>
            </a:fld>
            <a:endParaRPr lang="en-US"/>
          </a:p>
        </p:txBody>
      </p:sp>
    </p:spTree>
    <p:extLst>
      <p:ext uri="{BB962C8B-B14F-4D97-AF65-F5344CB8AC3E}">
        <p14:creationId xmlns:p14="http://schemas.microsoft.com/office/powerpoint/2010/main" val="327663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C98907E-082D-F143-9056-9B296941F41B}" type="slidenum">
              <a:rPr lang="en-US"/>
              <a:pPr/>
              <a:t>10</a:t>
            </a:fld>
            <a:endParaRPr lang="en-US"/>
          </a:p>
        </p:txBody>
      </p:sp>
    </p:spTree>
    <p:extLst>
      <p:ext uri="{BB962C8B-B14F-4D97-AF65-F5344CB8AC3E}">
        <p14:creationId xmlns:p14="http://schemas.microsoft.com/office/powerpoint/2010/main" val="21858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678E9AF-029D-9646-9F75-DD41FC8B1DCE}" type="slidenum">
              <a:rPr lang="en-US"/>
              <a:pPr/>
              <a:t>11</a:t>
            </a:fld>
            <a:endParaRPr lang="en-US"/>
          </a:p>
        </p:txBody>
      </p:sp>
    </p:spTree>
    <p:extLst>
      <p:ext uri="{BB962C8B-B14F-4D97-AF65-F5344CB8AC3E}">
        <p14:creationId xmlns:p14="http://schemas.microsoft.com/office/powerpoint/2010/main" val="1388269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mailto:creativesolutions@blackhillscorp.com" TargetMode="External"/><Relationship Id="rId2" Type="http://schemas.openxmlformats.org/officeDocument/2006/relationships/hyperlink" Target="http://www.istockphoto.com"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6652061" y="5383368"/>
            <a:ext cx="2491939" cy="1484157"/>
            <a:chOff x="6652061" y="5383368"/>
            <a:chExt cx="2491939" cy="1484157"/>
          </a:xfrm>
        </p:grpSpPr>
        <p:sp>
          <p:nvSpPr>
            <p:cNvPr id="9"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7104592" y="5704592"/>
              <a:ext cx="1739900" cy="837730"/>
            </a:xfrm>
            <a:prstGeom prst="rect">
              <a:avLst/>
            </a:prstGeom>
          </p:spPr>
        </p:pic>
      </p:grpSp>
      <p:sp>
        <p:nvSpPr>
          <p:cNvPr id="2" name="Title 1"/>
          <p:cNvSpPr>
            <a:spLocks noGrp="1"/>
          </p:cNvSpPr>
          <p:nvPr>
            <p:ph type="ctrTitle"/>
          </p:nvPr>
        </p:nvSpPr>
        <p:spPr>
          <a:xfrm>
            <a:off x="685800" y="179945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3385895"/>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4287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side pic">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7AE08A-FC27-024D-959B-541725695ABD}" type="datetime1">
              <a:rPr lang="en-US" smtClean="0"/>
              <a:t>7/1/2019</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5903"/>
            <a:ext cx="3405732" cy="649204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2049"/>
              <a:gd name="connsiteX1" fmla="*/ 3406895 w 3406895"/>
              <a:gd name="connsiteY1" fmla="*/ 12078 h 6492049"/>
              <a:gd name="connsiteX2" fmla="*/ 3403941 w 3406895"/>
              <a:gd name="connsiteY2" fmla="*/ 6492049 h 6492049"/>
              <a:gd name="connsiteX3" fmla="*/ 3400868 w 3406895"/>
              <a:gd name="connsiteY3" fmla="*/ 6480498 h 6492049"/>
              <a:gd name="connsiteX4" fmla="*/ 3405732 w 3406895"/>
              <a:gd name="connsiteY4" fmla="*/ 6483332 h 6492049"/>
              <a:gd name="connsiteX5" fmla="*/ 3185268 w 3406895"/>
              <a:gd name="connsiteY5" fmla="*/ 6472062 h 6492049"/>
              <a:gd name="connsiteX6" fmla="*/ 2893573 w 3406895"/>
              <a:gd name="connsiteY6" fmla="*/ 6388761 h 6492049"/>
              <a:gd name="connsiteX7" fmla="*/ 2798455 w 3406895"/>
              <a:gd name="connsiteY7" fmla="*/ 6356722 h 6492049"/>
              <a:gd name="connsiteX8" fmla="*/ 2684313 w 3406895"/>
              <a:gd name="connsiteY8" fmla="*/ 6375946 h 6492049"/>
              <a:gd name="connsiteX9" fmla="*/ 2595537 w 3406895"/>
              <a:gd name="connsiteY9" fmla="*/ 6395169 h 6492049"/>
              <a:gd name="connsiteX10" fmla="*/ 2551149 w 3406895"/>
              <a:gd name="connsiteY10" fmla="*/ 6388761 h 6492049"/>
              <a:gd name="connsiteX11" fmla="*/ 2392619 w 3406895"/>
              <a:gd name="connsiteY11" fmla="*/ 6273422 h 6492049"/>
              <a:gd name="connsiteX12" fmla="*/ 2246771 w 3406895"/>
              <a:gd name="connsiteY12" fmla="*/ 6177306 h 6492049"/>
              <a:gd name="connsiteX13" fmla="*/ 2050194 w 3406895"/>
              <a:gd name="connsiteY13" fmla="*/ 6286237 h 6492049"/>
              <a:gd name="connsiteX14" fmla="*/ 1967759 w 3406895"/>
              <a:gd name="connsiteY14" fmla="*/ 6343907 h 6492049"/>
              <a:gd name="connsiteX15" fmla="*/ 1898006 w 3406895"/>
              <a:gd name="connsiteY15" fmla="*/ 6382353 h 6492049"/>
              <a:gd name="connsiteX16" fmla="*/ 1872641 w 3406895"/>
              <a:gd name="connsiteY16" fmla="*/ 6384734 h 6492049"/>
              <a:gd name="connsiteX17" fmla="*/ 1847276 w 3406895"/>
              <a:gd name="connsiteY17" fmla="*/ 6388761 h 6492049"/>
              <a:gd name="connsiteX18" fmla="*/ 1828253 w 3406895"/>
              <a:gd name="connsiteY18" fmla="*/ 6382353 h 6492049"/>
              <a:gd name="connsiteX19" fmla="*/ 1802888 w 3406895"/>
              <a:gd name="connsiteY19" fmla="*/ 6375946 h 6492049"/>
              <a:gd name="connsiteX20" fmla="*/ 1676064 w 3406895"/>
              <a:gd name="connsiteY20" fmla="*/ 6363130 h 6492049"/>
              <a:gd name="connsiteX21" fmla="*/ 1561922 w 3406895"/>
              <a:gd name="connsiteY21" fmla="*/ 6401577 h 6492049"/>
              <a:gd name="connsiteX22" fmla="*/ 1384369 w 3406895"/>
              <a:gd name="connsiteY22" fmla="*/ 6446431 h 6492049"/>
              <a:gd name="connsiteX23" fmla="*/ 1113277 w 3406895"/>
              <a:gd name="connsiteY23" fmla="*/ 6452838 h 6492049"/>
              <a:gd name="connsiteX24" fmla="*/ 24008 w 3406895"/>
              <a:gd name="connsiteY24" fmla="*/ 6453309 h 6492049"/>
              <a:gd name="connsiteX25" fmla="*/ 23735 w 3406895"/>
              <a:gd name="connsiteY25" fmla="*/ 6411841 h 6492049"/>
              <a:gd name="connsiteX26" fmla="*/ 24253 w 3406895"/>
              <a:gd name="connsiteY26" fmla="*/ 6393608 h 6492049"/>
              <a:gd name="connsiteX27" fmla="*/ 242 w 3406895"/>
              <a:gd name="connsiteY27" fmla="*/ 0 h 6492049"/>
              <a:gd name="connsiteX0" fmla="*/ 242 w 3405732"/>
              <a:gd name="connsiteY0" fmla="*/ 0 h 6492049"/>
              <a:gd name="connsiteX1" fmla="*/ 3401285 w 3405732"/>
              <a:gd name="connsiteY1" fmla="*/ 858 h 6492049"/>
              <a:gd name="connsiteX2" fmla="*/ 3403941 w 3405732"/>
              <a:gd name="connsiteY2" fmla="*/ 6492049 h 6492049"/>
              <a:gd name="connsiteX3" fmla="*/ 3400868 w 3405732"/>
              <a:gd name="connsiteY3" fmla="*/ 6480498 h 6492049"/>
              <a:gd name="connsiteX4" fmla="*/ 3405732 w 3405732"/>
              <a:gd name="connsiteY4" fmla="*/ 6483332 h 6492049"/>
              <a:gd name="connsiteX5" fmla="*/ 3185268 w 3405732"/>
              <a:gd name="connsiteY5" fmla="*/ 6472062 h 6492049"/>
              <a:gd name="connsiteX6" fmla="*/ 2893573 w 3405732"/>
              <a:gd name="connsiteY6" fmla="*/ 6388761 h 6492049"/>
              <a:gd name="connsiteX7" fmla="*/ 2798455 w 3405732"/>
              <a:gd name="connsiteY7" fmla="*/ 6356722 h 6492049"/>
              <a:gd name="connsiteX8" fmla="*/ 2684313 w 3405732"/>
              <a:gd name="connsiteY8" fmla="*/ 6375946 h 6492049"/>
              <a:gd name="connsiteX9" fmla="*/ 2595537 w 3405732"/>
              <a:gd name="connsiteY9" fmla="*/ 6395169 h 6492049"/>
              <a:gd name="connsiteX10" fmla="*/ 2551149 w 3405732"/>
              <a:gd name="connsiteY10" fmla="*/ 6388761 h 6492049"/>
              <a:gd name="connsiteX11" fmla="*/ 2392619 w 3405732"/>
              <a:gd name="connsiteY11" fmla="*/ 6273422 h 6492049"/>
              <a:gd name="connsiteX12" fmla="*/ 2246771 w 3405732"/>
              <a:gd name="connsiteY12" fmla="*/ 6177306 h 6492049"/>
              <a:gd name="connsiteX13" fmla="*/ 2050194 w 3405732"/>
              <a:gd name="connsiteY13" fmla="*/ 6286237 h 6492049"/>
              <a:gd name="connsiteX14" fmla="*/ 1967759 w 3405732"/>
              <a:gd name="connsiteY14" fmla="*/ 6343907 h 6492049"/>
              <a:gd name="connsiteX15" fmla="*/ 1898006 w 3405732"/>
              <a:gd name="connsiteY15" fmla="*/ 6382353 h 6492049"/>
              <a:gd name="connsiteX16" fmla="*/ 1872641 w 3405732"/>
              <a:gd name="connsiteY16" fmla="*/ 6384734 h 6492049"/>
              <a:gd name="connsiteX17" fmla="*/ 1847276 w 3405732"/>
              <a:gd name="connsiteY17" fmla="*/ 6388761 h 6492049"/>
              <a:gd name="connsiteX18" fmla="*/ 1828253 w 3405732"/>
              <a:gd name="connsiteY18" fmla="*/ 6382353 h 6492049"/>
              <a:gd name="connsiteX19" fmla="*/ 1802888 w 3405732"/>
              <a:gd name="connsiteY19" fmla="*/ 6375946 h 6492049"/>
              <a:gd name="connsiteX20" fmla="*/ 1676064 w 3405732"/>
              <a:gd name="connsiteY20" fmla="*/ 6363130 h 6492049"/>
              <a:gd name="connsiteX21" fmla="*/ 1561922 w 3405732"/>
              <a:gd name="connsiteY21" fmla="*/ 6401577 h 6492049"/>
              <a:gd name="connsiteX22" fmla="*/ 1384369 w 3405732"/>
              <a:gd name="connsiteY22" fmla="*/ 6446431 h 6492049"/>
              <a:gd name="connsiteX23" fmla="*/ 1113277 w 3405732"/>
              <a:gd name="connsiteY23" fmla="*/ 6452838 h 6492049"/>
              <a:gd name="connsiteX24" fmla="*/ 24008 w 3405732"/>
              <a:gd name="connsiteY24" fmla="*/ 6453309 h 6492049"/>
              <a:gd name="connsiteX25" fmla="*/ 23735 w 3405732"/>
              <a:gd name="connsiteY25" fmla="*/ 6411841 h 6492049"/>
              <a:gd name="connsiteX26" fmla="*/ 24253 w 3405732"/>
              <a:gd name="connsiteY26" fmla="*/ 6393608 h 6492049"/>
              <a:gd name="connsiteX27" fmla="*/ 242 w 3405732"/>
              <a:gd name="connsiteY27" fmla="*/ 0 h 64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5732" h="6492049">
                <a:moveTo>
                  <a:pt x="242" y="0"/>
                </a:moveTo>
                <a:lnTo>
                  <a:pt x="3401285" y="858"/>
                </a:lnTo>
                <a:cubicBezTo>
                  <a:pt x="3399664" y="701114"/>
                  <a:pt x="3405562" y="5791793"/>
                  <a:pt x="3403941" y="6492049"/>
                </a:cubicBezTo>
                <a:lnTo>
                  <a:pt x="3400868" y="6480498"/>
                </a:lnTo>
                <a:cubicBezTo>
                  <a:pt x="3404111" y="6481443"/>
                  <a:pt x="3392762" y="6482387"/>
                  <a:pt x="3405732" y="6483332"/>
                </a:cubicBezTo>
                <a:cubicBezTo>
                  <a:pt x="3405646" y="6483332"/>
                  <a:pt x="3223306" y="6478468"/>
                  <a:pt x="3185268" y="6472062"/>
                </a:cubicBezTo>
                <a:cubicBezTo>
                  <a:pt x="3026738" y="6459246"/>
                  <a:pt x="2950643" y="6414392"/>
                  <a:pt x="2893573" y="6388761"/>
                </a:cubicBezTo>
                <a:cubicBezTo>
                  <a:pt x="2855526" y="6369538"/>
                  <a:pt x="2830161" y="6356722"/>
                  <a:pt x="2798455" y="6356722"/>
                </a:cubicBezTo>
                <a:cubicBezTo>
                  <a:pt x="2760408" y="6350315"/>
                  <a:pt x="2722360" y="6363130"/>
                  <a:pt x="2684313" y="6375946"/>
                </a:cubicBezTo>
                <a:cubicBezTo>
                  <a:pt x="2658949" y="6382353"/>
                  <a:pt x="2627243" y="6388761"/>
                  <a:pt x="2595537" y="6395169"/>
                </a:cubicBezTo>
                <a:cubicBezTo>
                  <a:pt x="2582854" y="6395169"/>
                  <a:pt x="2563831" y="6388761"/>
                  <a:pt x="2551149" y="6388761"/>
                </a:cubicBezTo>
                <a:cubicBezTo>
                  <a:pt x="2494078" y="6363130"/>
                  <a:pt x="2437007" y="6311868"/>
                  <a:pt x="2392619" y="6273422"/>
                </a:cubicBezTo>
                <a:cubicBezTo>
                  <a:pt x="2335548" y="6222160"/>
                  <a:pt x="2291160" y="6177306"/>
                  <a:pt x="2246771" y="6177306"/>
                </a:cubicBezTo>
                <a:cubicBezTo>
                  <a:pt x="2196042" y="6183714"/>
                  <a:pt x="2126289" y="6234976"/>
                  <a:pt x="2050194" y="6286237"/>
                </a:cubicBezTo>
                <a:cubicBezTo>
                  <a:pt x="2018488" y="6305461"/>
                  <a:pt x="1993124" y="6324684"/>
                  <a:pt x="1967759" y="6343907"/>
                </a:cubicBezTo>
                <a:cubicBezTo>
                  <a:pt x="1936053" y="6363130"/>
                  <a:pt x="1917029" y="6375946"/>
                  <a:pt x="1898006" y="6382353"/>
                </a:cubicBezTo>
                <a:lnTo>
                  <a:pt x="1872641" y="6384734"/>
                </a:lnTo>
                <a:cubicBezTo>
                  <a:pt x="1866300" y="6391142"/>
                  <a:pt x="1859959" y="6388761"/>
                  <a:pt x="1847276" y="6388761"/>
                </a:cubicBezTo>
                <a:cubicBezTo>
                  <a:pt x="1840935" y="6382353"/>
                  <a:pt x="1834594" y="6382353"/>
                  <a:pt x="1828253" y="6382353"/>
                </a:cubicBezTo>
                <a:cubicBezTo>
                  <a:pt x="1821911" y="6382353"/>
                  <a:pt x="1809229" y="6375946"/>
                  <a:pt x="1802888" y="6375946"/>
                </a:cubicBezTo>
                <a:cubicBezTo>
                  <a:pt x="1764841" y="6363130"/>
                  <a:pt x="1726793" y="6350315"/>
                  <a:pt x="1676064" y="6363130"/>
                </a:cubicBezTo>
                <a:cubicBezTo>
                  <a:pt x="1644358" y="6369538"/>
                  <a:pt x="1606311" y="6382353"/>
                  <a:pt x="1561922" y="6401577"/>
                </a:cubicBezTo>
                <a:cubicBezTo>
                  <a:pt x="1498511" y="6420800"/>
                  <a:pt x="1435099" y="6446431"/>
                  <a:pt x="1384369" y="6446431"/>
                </a:cubicBezTo>
                <a:cubicBezTo>
                  <a:pt x="1301934" y="6452838"/>
                  <a:pt x="1340004" y="6451692"/>
                  <a:pt x="1113277" y="6452838"/>
                </a:cubicBezTo>
                <a:lnTo>
                  <a:pt x="24008" y="6453309"/>
                </a:lnTo>
                <a:cubicBezTo>
                  <a:pt x="24076" y="6448613"/>
                  <a:pt x="23667" y="6416537"/>
                  <a:pt x="23735" y="6411841"/>
                </a:cubicBezTo>
                <a:cubicBezTo>
                  <a:pt x="23908" y="6395445"/>
                  <a:pt x="24080" y="6410004"/>
                  <a:pt x="24253" y="6393608"/>
                </a:cubicBezTo>
                <a:cubicBezTo>
                  <a:pt x="27495" y="5748475"/>
                  <a:pt x="-3000" y="645133"/>
                  <a:pt x="242" y="0"/>
                </a:cubicBezTo>
                <a:close/>
              </a:path>
            </a:pathLst>
          </a:custGeom>
        </p:spPr>
        <p:txBody>
          <a:bodyPr anchor="ctr"/>
          <a:lstStyle>
            <a:lvl1pPr algn="ctr">
              <a:defRPr b="0"/>
            </a:lvl1pPr>
          </a:lstStyle>
          <a:p>
            <a:r>
              <a:rPr lang="en-US" dirty="0"/>
              <a:t>Click to insert picture</a:t>
            </a:r>
          </a:p>
        </p:txBody>
      </p:sp>
      <p:sp>
        <p:nvSpPr>
          <p:cNvPr id="12"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424383"/>
            <a:ext cx="5130800" cy="4854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34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side pic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4EB572-DBD8-2C43-B3D8-E8131E3AE4E9}" type="datetime1">
              <a:rPr lang="en-US" smtClean="0"/>
              <a:t>7/1/2019</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11512"/>
            <a:ext cx="3406895" cy="6497658"/>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7658"/>
              <a:gd name="connsiteX1" fmla="*/ 3406895 w 3406895"/>
              <a:gd name="connsiteY1" fmla="*/ 1768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 name="connsiteX0" fmla="*/ 242 w 3406895"/>
              <a:gd name="connsiteY0" fmla="*/ 0 h 6497658"/>
              <a:gd name="connsiteX1" fmla="*/ 3406895 w 3406895"/>
              <a:gd name="connsiteY1" fmla="*/ 85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6895" h="6497658">
                <a:moveTo>
                  <a:pt x="242" y="0"/>
                </a:moveTo>
                <a:lnTo>
                  <a:pt x="3406895" y="857"/>
                </a:lnTo>
                <a:cubicBezTo>
                  <a:pt x="3405274" y="701113"/>
                  <a:pt x="3405562" y="5797402"/>
                  <a:pt x="3403941" y="6497658"/>
                </a:cubicBezTo>
                <a:lnTo>
                  <a:pt x="3400868" y="6486107"/>
                </a:lnTo>
                <a:cubicBezTo>
                  <a:pt x="3404111" y="6487052"/>
                  <a:pt x="3392762" y="6487996"/>
                  <a:pt x="3405732" y="6488941"/>
                </a:cubicBezTo>
                <a:cubicBezTo>
                  <a:pt x="3405646" y="6488941"/>
                  <a:pt x="3223306" y="6484077"/>
                  <a:pt x="3185268" y="6477671"/>
                </a:cubicBezTo>
                <a:cubicBezTo>
                  <a:pt x="3026738" y="6464855"/>
                  <a:pt x="2950643" y="6420001"/>
                  <a:pt x="2893573" y="6394370"/>
                </a:cubicBezTo>
                <a:cubicBezTo>
                  <a:pt x="2855526" y="6375147"/>
                  <a:pt x="2830161" y="6362331"/>
                  <a:pt x="2798455" y="6362331"/>
                </a:cubicBezTo>
                <a:cubicBezTo>
                  <a:pt x="2760408" y="6355924"/>
                  <a:pt x="2722360" y="6368739"/>
                  <a:pt x="2684313" y="6381555"/>
                </a:cubicBezTo>
                <a:cubicBezTo>
                  <a:pt x="2658949" y="6387962"/>
                  <a:pt x="2627243" y="6394370"/>
                  <a:pt x="2595537" y="6400778"/>
                </a:cubicBezTo>
                <a:cubicBezTo>
                  <a:pt x="2582854" y="6400778"/>
                  <a:pt x="2563831" y="6394370"/>
                  <a:pt x="2551149" y="6394370"/>
                </a:cubicBezTo>
                <a:cubicBezTo>
                  <a:pt x="2494078" y="6368739"/>
                  <a:pt x="2437007" y="6317477"/>
                  <a:pt x="2392619" y="6279031"/>
                </a:cubicBezTo>
                <a:cubicBezTo>
                  <a:pt x="2335548" y="6227769"/>
                  <a:pt x="2291160" y="6182915"/>
                  <a:pt x="2246771" y="6182915"/>
                </a:cubicBezTo>
                <a:cubicBezTo>
                  <a:pt x="2196042" y="6189323"/>
                  <a:pt x="2126289" y="6240585"/>
                  <a:pt x="2050194" y="6291846"/>
                </a:cubicBezTo>
                <a:cubicBezTo>
                  <a:pt x="2018488" y="6311070"/>
                  <a:pt x="1993124" y="6330293"/>
                  <a:pt x="1967759" y="6349516"/>
                </a:cubicBezTo>
                <a:cubicBezTo>
                  <a:pt x="1936053" y="6368739"/>
                  <a:pt x="1917029" y="6381555"/>
                  <a:pt x="1898006" y="6387962"/>
                </a:cubicBezTo>
                <a:lnTo>
                  <a:pt x="1872641" y="6390343"/>
                </a:lnTo>
                <a:cubicBezTo>
                  <a:pt x="1866300" y="6396751"/>
                  <a:pt x="1859959" y="6394370"/>
                  <a:pt x="1847276" y="6394370"/>
                </a:cubicBezTo>
                <a:cubicBezTo>
                  <a:pt x="1840935" y="6387962"/>
                  <a:pt x="1834594" y="6387962"/>
                  <a:pt x="1828253" y="6387962"/>
                </a:cubicBezTo>
                <a:cubicBezTo>
                  <a:pt x="1821911" y="6387962"/>
                  <a:pt x="1809229" y="6381555"/>
                  <a:pt x="1802888" y="6381555"/>
                </a:cubicBezTo>
                <a:cubicBezTo>
                  <a:pt x="1764841" y="6368739"/>
                  <a:pt x="1726793" y="6355924"/>
                  <a:pt x="1676064" y="6368739"/>
                </a:cubicBezTo>
                <a:cubicBezTo>
                  <a:pt x="1644358" y="6375147"/>
                  <a:pt x="1606311" y="6387962"/>
                  <a:pt x="1561922" y="6407186"/>
                </a:cubicBezTo>
                <a:cubicBezTo>
                  <a:pt x="1498511" y="6426409"/>
                  <a:pt x="1435099" y="6452040"/>
                  <a:pt x="1384369" y="6452040"/>
                </a:cubicBezTo>
                <a:cubicBezTo>
                  <a:pt x="1301934" y="6458447"/>
                  <a:pt x="1340004" y="6457301"/>
                  <a:pt x="1113277" y="6458447"/>
                </a:cubicBezTo>
                <a:lnTo>
                  <a:pt x="24008" y="6458918"/>
                </a:lnTo>
                <a:cubicBezTo>
                  <a:pt x="24076" y="6454222"/>
                  <a:pt x="23667" y="6422146"/>
                  <a:pt x="23735" y="6417450"/>
                </a:cubicBezTo>
                <a:cubicBezTo>
                  <a:pt x="23908" y="6401054"/>
                  <a:pt x="24080" y="6415613"/>
                  <a:pt x="24253" y="6399217"/>
                </a:cubicBezTo>
                <a:cubicBezTo>
                  <a:pt x="27495" y="5754084"/>
                  <a:pt x="-3000" y="645133"/>
                  <a:pt x="242" y="0"/>
                </a:cubicBezTo>
                <a:close/>
              </a:path>
            </a:pathLst>
          </a:custGeom>
        </p:spPr>
        <p:txBody>
          <a:bodyPr anchor="ctr"/>
          <a:lstStyle>
            <a:lvl1pPr algn="ctr">
              <a:defRPr b="0"/>
            </a:lvl1pPr>
          </a:lstStyle>
          <a:p>
            <a:r>
              <a:rPr lang="en-US" dirty="0"/>
              <a:t>Click to insert picture</a:t>
            </a:r>
          </a:p>
        </p:txBody>
      </p:sp>
      <p:sp>
        <p:nvSpPr>
          <p:cNvPr id="12" name="Text Placeholder 6"/>
          <p:cNvSpPr>
            <a:spLocks noGrp="1"/>
          </p:cNvSpPr>
          <p:nvPr>
            <p:ph type="body" sz="quarter" idx="15" hasCustomPrompt="1"/>
          </p:nvPr>
        </p:nvSpPr>
        <p:spPr>
          <a:xfrm>
            <a:off x="438912" y="1264067"/>
            <a:ext cx="5127955"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3"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901952"/>
            <a:ext cx="5127625" cy="4379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9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68882A-4F42-7246-BC7E-67D8D6788B9F}" type="datetime1">
              <a:rPr lang="en-US" smtClean="0"/>
              <a:t>7/1/2019</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10"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4050792"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p:nvPr>
        </p:nvSpPr>
        <p:spPr>
          <a:xfrm>
            <a:off x="4645152" y="1023938"/>
            <a:ext cx="402336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96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2 columns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E91298-EB2F-154B-A9CF-86A7E3C0A87C}" type="datetime1">
              <a:rPr lang="en-US" smtClean="0"/>
              <a:t>7/1/2019</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4050792"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4645152" y="1500188"/>
            <a:ext cx="4023360" cy="450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43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w/ pic">
    <p:spTree>
      <p:nvGrpSpPr>
        <p:cNvPr id="1" name=""/>
        <p:cNvGrpSpPr/>
        <p:nvPr/>
      </p:nvGrpSpPr>
      <p:grpSpPr>
        <a:xfrm>
          <a:off x="0" y="0"/>
          <a:ext cx="0" cy="0"/>
          <a:chOff x="0" y="0"/>
          <a:chExt cx="0" cy="0"/>
        </a:xfrm>
      </p:grpSpPr>
      <p:sp>
        <p:nvSpPr>
          <p:cNvPr id="10" name="Picture Placeholder 20"/>
          <p:cNvSpPr>
            <a:spLocks noGrp="1" noChangeAspect="1"/>
          </p:cNvSpPr>
          <p:nvPr>
            <p:ph type="pic" sz="quarter" idx="14" hasCustomPrompt="1"/>
          </p:nvPr>
        </p:nvSpPr>
        <p:spPr>
          <a:xfrm>
            <a:off x="11769751" y="-1998"/>
            <a:ext cx="9157118" cy="6488144"/>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1 w 9156401"/>
              <a:gd name="connsiteY0" fmla="*/ 0 h 6488144"/>
              <a:gd name="connsiteX1" fmla="*/ 9156401 w 9156401"/>
              <a:gd name="connsiteY1" fmla="*/ 8173 h 6488144"/>
              <a:gd name="connsiteX2" fmla="*/ 9153447 w 9156401"/>
              <a:gd name="connsiteY2" fmla="*/ 6488144 h 6488144"/>
              <a:gd name="connsiteX3" fmla="*/ 9150374 w 9156401"/>
              <a:gd name="connsiteY3" fmla="*/ 6476593 h 6488144"/>
              <a:gd name="connsiteX4" fmla="*/ 9155238 w 9156401"/>
              <a:gd name="connsiteY4" fmla="*/ 6479427 h 6488144"/>
              <a:gd name="connsiteX5" fmla="*/ 8934774 w 9156401"/>
              <a:gd name="connsiteY5" fmla="*/ 6468157 h 6488144"/>
              <a:gd name="connsiteX6" fmla="*/ 8643079 w 9156401"/>
              <a:gd name="connsiteY6" fmla="*/ 6384856 h 6488144"/>
              <a:gd name="connsiteX7" fmla="*/ 8547961 w 9156401"/>
              <a:gd name="connsiteY7" fmla="*/ 6352817 h 6488144"/>
              <a:gd name="connsiteX8" fmla="*/ 8433819 w 9156401"/>
              <a:gd name="connsiteY8" fmla="*/ 6372041 h 6488144"/>
              <a:gd name="connsiteX9" fmla="*/ 8345043 w 9156401"/>
              <a:gd name="connsiteY9" fmla="*/ 6391264 h 6488144"/>
              <a:gd name="connsiteX10" fmla="*/ 8300655 w 9156401"/>
              <a:gd name="connsiteY10" fmla="*/ 6384856 h 6488144"/>
              <a:gd name="connsiteX11" fmla="*/ 8142125 w 9156401"/>
              <a:gd name="connsiteY11" fmla="*/ 6269517 h 6488144"/>
              <a:gd name="connsiteX12" fmla="*/ 7996277 w 9156401"/>
              <a:gd name="connsiteY12" fmla="*/ 6173401 h 6488144"/>
              <a:gd name="connsiteX13" fmla="*/ 7799700 w 9156401"/>
              <a:gd name="connsiteY13" fmla="*/ 6282332 h 6488144"/>
              <a:gd name="connsiteX14" fmla="*/ 7717265 w 9156401"/>
              <a:gd name="connsiteY14" fmla="*/ 6340002 h 6488144"/>
              <a:gd name="connsiteX15" fmla="*/ 7647512 w 9156401"/>
              <a:gd name="connsiteY15" fmla="*/ 6378448 h 6488144"/>
              <a:gd name="connsiteX16" fmla="*/ 7622147 w 9156401"/>
              <a:gd name="connsiteY16" fmla="*/ 6380829 h 6488144"/>
              <a:gd name="connsiteX17" fmla="*/ 7596782 w 9156401"/>
              <a:gd name="connsiteY17" fmla="*/ 6384856 h 6488144"/>
              <a:gd name="connsiteX18" fmla="*/ 7577759 w 9156401"/>
              <a:gd name="connsiteY18" fmla="*/ 6378448 h 6488144"/>
              <a:gd name="connsiteX19" fmla="*/ 7552394 w 9156401"/>
              <a:gd name="connsiteY19" fmla="*/ 6372041 h 6488144"/>
              <a:gd name="connsiteX20" fmla="*/ 7425570 w 9156401"/>
              <a:gd name="connsiteY20" fmla="*/ 6359225 h 6488144"/>
              <a:gd name="connsiteX21" fmla="*/ 7311428 w 9156401"/>
              <a:gd name="connsiteY21" fmla="*/ 6397672 h 6488144"/>
              <a:gd name="connsiteX22" fmla="*/ 7133875 w 9156401"/>
              <a:gd name="connsiteY22" fmla="*/ 6442526 h 6488144"/>
              <a:gd name="connsiteX23" fmla="*/ 6862783 w 9156401"/>
              <a:gd name="connsiteY23" fmla="*/ 6448933 h 6488144"/>
              <a:gd name="connsiteX24" fmla="*/ 5773514 w 9156401"/>
              <a:gd name="connsiteY24" fmla="*/ 6449404 h 6488144"/>
              <a:gd name="connsiteX25" fmla="*/ 5773241 w 9156401"/>
              <a:gd name="connsiteY25" fmla="*/ 6407936 h 6488144"/>
              <a:gd name="connsiteX26" fmla="*/ 5773759 w 9156401"/>
              <a:gd name="connsiteY26" fmla="*/ 6389703 h 6488144"/>
              <a:gd name="connsiteX27" fmla="*/ 1 w 9156401"/>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785805 w 9168965"/>
              <a:gd name="connsiteY25" fmla="*/ 6407936 h 6488144"/>
              <a:gd name="connsiteX26" fmla="*/ 0 w 9168965"/>
              <a:gd name="connsiteY26" fmla="*/ 6448225 h 6488144"/>
              <a:gd name="connsiteX27" fmla="*/ 12565 w 9168965"/>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0689 w 9168965"/>
              <a:gd name="connsiteY25" fmla="*/ 6451827 h 6488144"/>
              <a:gd name="connsiteX26" fmla="*/ 0 w 9168965"/>
              <a:gd name="connsiteY26" fmla="*/ 6448225 h 6488144"/>
              <a:gd name="connsiteX27" fmla="*/ 12565 w 9168965"/>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45666 w 9163942"/>
              <a:gd name="connsiteY25" fmla="*/ 6451827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362189 w 9163942"/>
              <a:gd name="connsiteY25" fmla="*/ 6019748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291850 w 9163942"/>
              <a:gd name="connsiteY25" fmla="*/ 6446803 h 6488144"/>
              <a:gd name="connsiteX26" fmla="*/ 1 w 9163942"/>
              <a:gd name="connsiteY26" fmla="*/ 6448225 h 6488144"/>
              <a:gd name="connsiteX27" fmla="*/ 7542 w 9163942"/>
              <a:gd name="connsiteY27" fmla="*/ 0 h 6488144"/>
              <a:gd name="connsiteX0" fmla="*/ 71 w 9156471"/>
              <a:gd name="connsiteY0" fmla="*/ 0 h 6488144"/>
              <a:gd name="connsiteX1" fmla="*/ 9156471 w 9156471"/>
              <a:gd name="connsiteY1" fmla="*/ 8173 h 6488144"/>
              <a:gd name="connsiteX2" fmla="*/ 9153517 w 9156471"/>
              <a:gd name="connsiteY2" fmla="*/ 6488144 h 6488144"/>
              <a:gd name="connsiteX3" fmla="*/ 9150444 w 9156471"/>
              <a:gd name="connsiteY3" fmla="*/ 6476593 h 6488144"/>
              <a:gd name="connsiteX4" fmla="*/ 9155308 w 9156471"/>
              <a:gd name="connsiteY4" fmla="*/ 6479427 h 6488144"/>
              <a:gd name="connsiteX5" fmla="*/ 8934844 w 9156471"/>
              <a:gd name="connsiteY5" fmla="*/ 6468157 h 6488144"/>
              <a:gd name="connsiteX6" fmla="*/ 8643149 w 9156471"/>
              <a:gd name="connsiteY6" fmla="*/ 6384856 h 6488144"/>
              <a:gd name="connsiteX7" fmla="*/ 8548031 w 9156471"/>
              <a:gd name="connsiteY7" fmla="*/ 6352817 h 6488144"/>
              <a:gd name="connsiteX8" fmla="*/ 8433889 w 9156471"/>
              <a:gd name="connsiteY8" fmla="*/ 6372041 h 6488144"/>
              <a:gd name="connsiteX9" fmla="*/ 8345113 w 9156471"/>
              <a:gd name="connsiteY9" fmla="*/ 6391264 h 6488144"/>
              <a:gd name="connsiteX10" fmla="*/ 8300725 w 9156471"/>
              <a:gd name="connsiteY10" fmla="*/ 6384856 h 6488144"/>
              <a:gd name="connsiteX11" fmla="*/ 8142195 w 9156471"/>
              <a:gd name="connsiteY11" fmla="*/ 6269517 h 6488144"/>
              <a:gd name="connsiteX12" fmla="*/ 7996347 w 9156471"/>
              <a:gd name="connsiteY12" fmla="*/ 6173401 h 6488144"/>
              <a:gd name="connsiteX13" fmla="*/ 7799770 w 9156471"/>
              <a:gd name="connsiteY13" fmla="*/ 6282332 h 6488144"/>
              <a:gd name="connsiteX14" fmla="*/ 7717335 w 9156471"/>
              <a:gd name="connsiteY14" fmla="*/ 6340002 h 6488144"/>
              <a:gd name="connsiteX15" fmla="*/ 7647582 w 9156471"/>
              <a:gd name="connsiteY15" fmla="*/ 6378448 h 6488144"/>
              <a:gd name="connsiteX16" fmla="*/ 7622217 w 9156471"/>
              <a:gd name="connsiteY16" fmla="*/ 6380829 h 6488144"/>
              <a:gd name="connsiteX17" fmla="*/ 7596852 w 9156471"/>
              <a:gd name="connsiteY17" fmla="*/ 6384856 h 6488144"/>
              <a:gd name="connsiteX18" fmla="*/ 7577829 w 9156471"/>
              <a:gd name="connsiteY18" fmla="*/ 6378448 h 6488144"/>
              <a:gd name="connsiteX19" fmla="*/ 7552464 w 9156471"/>
              <a:gd name="connsiteY19" fmla="*/ 6372041 h 6488144"/>
              <a:gd name="connsiteX20" fmla="*/ 7425640 w 9156471"/>
              <a:gd name="connsiteY20" fmla="*/ 6359225 h 6488144"/>
              <a:gd name="connsiteX21" fmla="*/ 7311498 w 9156471"/>
              <a:gd name="connsiteY21" fmla="*/ 6397672 h 6488144"/>
              <a:gd name="connsiteX22" fmla="*/ 7133945 w 9156471"/>
              <a:gd name="connsiteY22" fmla="*/ 6442526 h 6488144"/>
              <a:gd name="connsiteX23" fmla="*/ 6862853 w 9156471"/>
              <a:gd name="connsiteY23" fmla="*/ 6448933 h 6488144"/>
              <a:gd name="connsiteX24" fmla="*/ 5773584 w 9156471"/>
              <a:gd name="connsiteY24" fmla="*/ 6449404 h 6488144"/>
              <a:gd name="connsiteX25" fmla="*/ 284379 w 9156471"/>
              <a:gd name="connsiteY25" fmla="*/ 6446803 h 6488144"/>
              <a:gd name="connsiteX26" fmla="*/ 103062 w 9156471"/>
              <a:gd name="connsiteY26" fmla="*/ 6081460 h 6488144"/>
              <a:gd name="connsiteX27" fmla="*/ 71 w 9156471"/>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86825 w 9158917"/>
              <a:gd name="connsiteY25" fmla="*/ 6446803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91849 w 9158917"/>
              <a:gd name="connsiteY25" fmla="*/ 6291054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5788297 w 9158917"/>
              <a:gd name="connsiteY25" fmla="*/ 6456852 h 6488144"/>
              <a:gd name="connsiteX26" fmla="*/ 0 w 9158917"/>
              <a:gd name="connsiteY26" fmla="*/ 6438177 h 6488144"/>
              <a:gd name="connsiteX27" fmla="*/ 2517 w 9158917"/>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5786498 w 9157118"/>
              <a:gd name="connsiteY25" fmla="*/ 6456852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1641553 w 9157118"/>
              <a:gd name="connsiteY25" fmla="*/ 6075015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3672 w 9157118"/>
              <a:gd name="connsiteY25" fmla="*/ 6451828 h 6488144"/>
              <a:gd name="connsiteX26" fmla="*/ 3225 w 9157118"/>
              <a:gd name="connsiteY26" fmla="*/ 6443202 h 6488144"/>
              <a:gd name="connsiteX27" fmla="*/ 718 w 9157118"/>
              <a:gd name="connsiteY27" fmla="*/ 0 h 64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7118" h="6488144">
                <a:moveTo>
                  <a:pt x="718" y="0"/>
                </a:moveTo>
                <a:lnTo>
                  <a:pt x="9157118" y="8173"/>
                </a:lnTo>
                <a:cubicBezTo>
                  <a:pt x="9155497" y="708429"/>
                  <a:pt x="9155785" y="5787888"/>
                  <a:pt x="9154164" y="6488144"/>
                </a:cubicBezTo>
                <a:lnTo>
                  <a:pt x="9151091" y="6476593"/>
                </a:lnTo>
                <a:cubicBezTo>
                  <a:pt x="9154334" y="6477538"/>
                  <a:pt x="9142985" y="6478482"/>
                  <a:pt x="9155955" y="6479427"/>
                </a:cubicBezTo>
                <a:cubicBezTo>
                  <a:pt x="9155869" y="6479427"/>
                  <a:pt x="8973529" y="6474563"/>
                  <a:pt x="8935491" y="6468157"/>
                </a:cubicBezTo>
                <a:cubicBezTo>
                  <a:pt x="8776961" y="6455341"/>
                  <a:pt x="8700866" y="6410487"/>
                  <a:pt x="8643796" y="6384856"/>
                </a:cubicBezTo>
                <a:cubicBezTo>
                  <a:pt x="8605749" y="6365633"/>
                  <a:pt x="8580384" y="6352817"/>
                  <a:pt x="8548678" y="6352817"/>
                </a:cubicBezTo>
                <a:cubicBezTo>
                  <a:pt x="8510631" y="6346410"/>
                  <a:pt x="8472583" y="6359225"/>
                  <a:pt x="8434536" y="6372041"/>
                </a:cubicBezTo>
                <a:cubicBezTo>
                  <a:pt x="8409172" y="6378448"/>
                  <a:pt x="8377466" y="6384856"/>
                  <a:pt x="8345760" y="6391264"/>
                </a:cubicBezTo>
                <a:cubicBezTo>
                  <a:pt x="8333077" y="6391264"/>
                  <a:pt x="8314054" y="6384856"/>
                  <a:pt x="8301372" y="6384856"/>
                </a:cubicBezTo>
                <a:cubicBezTo>
                  <a:pt x="8244301" y="6359225"/>
                  <a:pt x="8187230" y="6307963"/>
                  <a:pt x="8142842" y="6269517"/>
                </a:cubicBezTo>
                <a:cubicBezTo>
                  <a:pt x="8085771" y="6218255"/>
                  <a:pt x="8041383" y="6173401"/>
                  <a:pt x="7996994" y="6173401"/>
                </a:cubicBezTo>
                <a:cubicBezTo>
                  <a:pt x="7946265" y="6179809"/>
                  <a:pt x="7876512" y="6231071"/>
                  <a:pt x="7800417" y="6282332"/>
                </a:cubicBezTo>
                <a:cubicBezTo>
                  <a:pt x="7768711" y="6301556"/>
                  <a:pt x="7743347" y="6320779"/>
                  <a:pt x="7717982" y="6340002"/>
                </a:cubicBezTo>
                <a:cubicBezTo>
                  <a:pt x="7686276" y="6359225"/>
                  <a:pt x="7667252" y="6372041"/>
                  <a:pt x="7648229" y="6378448"/>
                </a:cubicBezTo>
                <a:lnTo>
                  <a:pt x="7622864" y="6380829"/>
                </a:lnTo>
                <a:cubicBezTo>
                  <a:pt x="7616523" y="6387237"/>
                  <a:pt x="7610182" y="6384856"/>
                  <a:pt x="7597499" y="6384856"/>
                </a:cubicBezTo>
                <a:cubicBezTo>
                  <a:pt x="7591158" y="6378448"/>
                  <a:pt x="7584817" y="6378448"/>
                  <a:pt x="7578476" y="6378448"/>
                </a:cubicBezTo>
                <a:cubicBezTo>
                  <a:pt x="7572134" y="6378448"/>
                  <a:pt x="7559452" y="6372041"/>
                  <a:pt x="7553111" y="6372041"/>
                </a:cubicBezTo>
                <a:cubicBezTo>
                  <a:pt x="7515064" y="6359225"/>
                  <a:pt x="7477016" y="6346410"/>
                  <a:pt x="7426287" y="6359225"/>
                </a:cubicBezTo>
                <a:cubicBezTo>
                  <a:pt x="7394581" y="6365633"/>
                  <a:pt x="7356534" y="6378448"/>
                  <a:pt x="7312145" y="6397672"/>
                </a:cubicBezTo>
                <a:cubicBezTo>
                  <a:pt x="7248734" y="6416895"/>
                  <a:pt x="7185322" y="6442526"/>
                  <a:pt x="7134592" y="6442526"/>
                </a:cubicBezTo>
                <a:cubicBezTo>
                  <a:pt x="7052157" y="6448933"/>
                  <a:pt x="7090227" y="6447787"/>
                  <a:pt x="6863500" y="6448933"/>
                </a:cubicBezTo>
                <a:lnTo>
                  <a:pt x="5774231" y="6449404"/>
                </a:lnTo>
                <a:cubicBezTo>
                  <a:pt x="5774299" y="6444708"/>
                  <a:pt x="3604" y="6456524"/>
                  <a:pt x="3672" y="6451828"/>
                </a:cubicBezTo>
                <a:cubicBezTo>
                  <a:pt x="3845" y="6435432"/>
                  <a:pt x="3052" y="6459598"/>
                  <a:pt x="3225" y="6443202"/>
                </a:cubicBezTo>
                <a:cubicBezTo>
                  <a:pt x="6467" y="5798069"/>
                  <a:pt x="-2524" y="645133"/>
                  <a:pt x="718" y="0"/>
                </a:cubicBezTo>
                <a:close/>
              </a:path>
            </a:pathLst>
          </a:custGeom>
        </p:spPr>
        <p:txBody>
          <a:bodyPr anchor="ctr"/>
          <a:lstStyle>
            <a:lvl1pPr algn="ctr">
              <a:defRPr b="0"/>
            </a:lvl1pPr>
          </a:lstStyle>
          <a:p>
            <a:r>
              <a:rPr lang="en-US" dirty="0"/>
              <a:t>Click to insert picture</a:t>
            </a:r>
          </a:p>
        </p:txBody>
      </p:sp>
      <p:sp>
        <p:nvSpPr>
          <p:cNvPr id="3" name="Date Placeholder 2"/>
          <p:cNvSpPr>
            <a:spLocks noGrp="1"/>
          </p:cNvSpPr>
          <p:nvPr>
            <p:ph type="dt" sz="half" idx="10"/>
          </p:nvPr>
        </p:nvSpPr>
        <p:spPr/>
        <p:txBody>
          <a:bodyPr/>
          <a:lstStyle/>
          <a:p>
            <a:fld id="{BE85044D-533C-874A-B5D9-BFB0C4543D1B}" type="datetime1">
              <a:rPr lang="en-US" smtClean="0"/>
              <a:t>7/1/2019</a:t>
            </a:fld>
            <a:endParaRPr lang="en-US"/>
          </a:p>
        </p:txBody>
      </p:sp>
      <p:sp>
        <p:nvSpPr>
          <p:cNvPr id="5" name="Slide Number Placeholder 4"/>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18" name="Picture Placeholder 17"/>
          <p:cNvSpPr>
            <a:spLocks noGrp="1"/>
          </p:cNvSpPr>
          <p:nvPr>
            <p:ph type="pic" sz="quarter" idx="15" hasCustomPrompt="1"/>
          </p:nvPr>
        </p:nvSpPr>
        <p:spPr>
          <a:xfrm>
            <a:off x="0" y="635406"/>
            <a:ext cx="9144000" cy="5836390"/>
          </a:xfrm>
          <a:custGeom>
            <a:avLst/>
            <a:gdLst/>
            <a:ahLst/>
            <a:cxnLst/>
            <a:rect l="l" t="t" r="r" b="b"/>
            <a:pathLst>
              <a:path w="9144000" h="5836390">
                <a:moveTo>
                  <a:pt x="7990028" y="0"/>
                </a:moveTo>
                <a:cubicBezTo>
                  <a:pt x="8033919" y="0"/>
                  <a:pt x="8078724" y="44828"/>
                  <a:pt x="8135417" y="96142"/>
                </a:cubicBezTo>
                <a:cubicBezTo>
                  <a:pt x="8180223" y="134556"/>
                  <a:pt x="8236916" y="185799"/>
                  <a:pt x="8294523" y="211455"/>
                </a:cubicBezTo>
                <a:cubicBezTo>
                  <a:pt x="8307324" y="211455"/>
                  <a:pt x="8325612" y="217869"/>
                  <a:pt x="8338414" y="217869"/>
                </a:cubicBezTo>
                <a:cubicBezTo>
                  <a:pt x="8370418" y="211455"/>
                  <a:pt x="8402422" y="205041"/>
                  <a:pt x="8427111" y="198627"/>
                </a:cubicBezTo>
                <a:cubicBezTo>
                  <a:pt x="8465515" y="185799"/>
                  <a:pt x="8503920" y="173041"/>
                  <a:pt x="8541411" y="179384"/>
                </a:cubicBezTo>
                <a:cubicBezTo>
                  <a:pt x="8573415" y="179384"/>
                  <a:pt x="8599018" y="192213"/>
                  <a:pt x="8636508" y="211455"/>
                </a:cubicBezTo>
                <a:cubicBezTo>
                  <a:pt x="8694115" y="237112"/>
                  <a:pt x="8770011" y="281940"/>
                  <a:pt x="8928202" y="294768"/>
                </a:cubicBezTo>
                <a:cubicBezTo>
                  <a:pt x="8966594" y="301181"/>
                  <a:pt x="9143886" y="301182"/>
                  <a:pt x="9144000" y="301182"/>
                </a:cubicBezTo>
                <a:lnTo>
                  <a:pt x="9144000" y="5836390"/>
                </a:lnTo>
                <a:cubicBezTo>
                  <a:pt x="9143912" y="5836390"/>
                  <a:pt x="8966597" y="5836388"/>
                  <a:pt x="8928202" y="5829976"/>
                </a:cubicBezTo>
                <a:cubicBezTo>
                  <a:pt x="8770011" y="5817147"/>
                  <a:pt x="8694115" y="5772319"/>
                  <a:pt x="8636508" y="5746662"/>
                </a:cubicBezTo>
                <a:cubicBezTo>
                  <a:pt x="8599018" y="5727420"/>
                  <a:pt x="8573415" y="5714592"/>
                  <a:pt x="8541411" y="5714592"/>
                </a:cubicBezTo>
                <a:cubicBezTo>
                  <a:pt x="8503920" y="5708248"/>
                  <a:pt x="8465515" y="5721006"/>
                  <a:pt x="8427111" y="5733834"/>
                </a:cubicBezTo>
                <a:cubicBezTo>
                  <a:pt x="8402422" y="5740248"/>
                  <a:pt x="8370418" y="5746662"/>
                  <a:pt x="8338414" y="5753076"/>
                </a:cubicBezTo>
                <a:cubicBezTo>
                  <a:pt x="8325612" y="5753076"/>
                  <a:pt x="8307324" y="5746662"/>
                  <a:pt x="8294523" y="5746662"/>
                </a:cubicBezTo>
                <a:cubicBezTo>
                  <a:pt x="8236916" y="5721006"/>
                  <a:pt x="8180223" y="5669763"/>
                  <a:pt x="8135417" y="5631349"/>
                </a:cubicBezTo>
                <a:cubicBezTo>
                  <a:pt x="8078724" y="5580036"/>
                  <a:pt x="8033919" y="5535207"/>
                  <a:pt x="7990028" y="5535207"/>
                </a:cubicBezTo>
                <a:cubicBezTo>
                  <a:pt x="7938821" y="5541621"/>
                  <a:pt x="7869327" y="5592864"/>
                  <a:pt x="7793432" y="5644107"/>
                </a:cubicBezTo>
                <a:cubicBezTo>
                  <a:pt x="7761428" y="5663349"/>
                  <a:pt x="7735824" y="5682591"/>
                  <a:pt x="7711136" y="5701834"/>
                </a:cubicBezTo>
                <a:cubicBezTo>
                  <a:pt x="7679132" y="5721006"/>
                  <a:pt x="7659929" y="5733834"/>
                  <a:pt x="7640727" y="5740248"/>
                </a:cubicBezTo>
                <a:cubicBezTo>
                  <a:pt x="7628840" y="5740248"/>
                  <a:pt x="7619696" y="5745041"/>
                  <a:pt x="7613295" y="5745041"/>
                </a:cubicBezTo>
                <a:cubicBezTo>
                  <a:pt x="7606894" y="5751455"/>
                  <a:pt x="7603236" y="5746662"/>
                  <a:pt x="7590435" y="5746662"/>
                </a:cubicBezTo>
                <a:cubicBezTo>
                  <a:pt x="7584034" y="5740248"/>
                  <a:pt x="7577633" y="5740248"/>
                  <a:pt x="7571232" y="5740248"/>
                </a:cubicBezTo>
                <a:cubicBezTo>
                  <a:pt x="7564832" y="5740248"/>
                  <a:pt x="7552030" y="5733834"/>
                  <a:pt x="7545629" y="5733834"/>
                </a:cubicBezTo>
                <a:cubicBezTo>
                  <a:pt x="7508139" y="5721006"/>
                  <a:pt x="7469734" y="5708248"/>
                  <a:pt x="7419442" y="5721006"/>
                </a:cubicBezTo>
                <a:cubicBezTo>
                  <a:pt x="7387438" y="5727420"/>
                  <a:pt x="7349033" y="5740248"/>
                  <a:pt x="7305142" y="5759491"/>
                </a:cubicBezTo>
                <a:cubicBezTo>
                  <a:pt x="7242048" y="5778733"/>
                  <a:pt x="7178040" y="5804319"/>
                  <a:pt x="7127748" y="5804319"/>
                </a:cubicBezTo>
                <a:cubicBezTo>
                  <a:pt x="7045452" y="5810733"/>
                  <a:pt x="6975044" y="5810733"/>
                  <a:pt x="6860744" y="5810733"/>
                </a:cubicBezTo>
                <a:lnTo>
                  <a:pt x="0" y="5810733"/>
                </a:lnTo>
                <a:lnTo>
                  <a:pt x="0" y="275526"/>
                </a:lnTo>
                <a:lnTo>
                  <a:pt x="6860744" y="275526"/>
                </a:lnTo>
                <a:cubicBezTo>
                  <a:pt x="6975044" y="275526"/>
                  <a:pt x="7045452" y="275526"/>
                  <a:pt x="7127748" y="269112"/>
                </a:cubicBezTo>
                <a:cubicBezTo>
                  <a:pt x="7178040" y="269112"/>
                  <a:pt x="7242048" y="243526"/>
                  <a:pt x="7305142" y="224283"/>
                </a:cubicBezTo>
                <a:cubicBezTo>
                  <a:pt x="7349033" y="205041"/>
                  <a:pt x="7387438" y="192213"/>
                  <a:pt x="7419442" y="185799"/>
                </a:cubicBezTo>
                <a:cubicBezTo>
                  <a:pt x="7469734" y="173041"/>
                  <a:pt x="7508139" y="185799"/>
                  <a:pt x="7545629" y="198627"/>
                </a:cubicBezTo>
                <a:cubicBezTo>
                  <a:pt x="7552030" y="198627"/>
                  <a:pt x="7564832" y="205041"/>
                  <a:pt x="7571232" y="205041"/>
                </a:cubicBezTo>
                <a:cubicBezTo>
                  <a:pt x="7577633" y="205041"/>
                  <a:pt x="7584034" y="205041"/>
                  <a:pt x="7590435" y="211455"/>
                </a:cubicBezTo>
                <a:cubicBezTo>
                  <a:pt x="7603236" y="211455"/>
                  <a:pt x="7606894" y="216248"/>
                  <a:pt x="7613295" y="209834"/>
                </a:cubicBezTo>
                <a:cubicBezTo>
                  <a:pt x="7619696" y="209834"/>
                  <a:pt x="7628840" y="205041"/>
                  <a:pt x="7640727" y="205041"/>
                </a:cubicBezTo>
                <a:cubicBezTo>
                  <a:pt x="7659929" y="198627"/>
                  <a:pt x="7679132" y="185799"/>
                  <a:pt x="7711136" y="166627"/>
                </a:cubicBezTo>
                <a:cubicBezTo>
                  <a:pt x="7735824" y="147384"/>
                  <a:pt x="7761428" y="128142"/>
                  <a:pt x="7793432" y="108899"/>
                </a:cubicBezTo>
                <a:cubicBezTo>
                  <a:pt x="7869327" y="57657"/>
                  <a:pt x="7938821" y="6414"/>
                  <a:pt x="7990028" y="0"/>
                </a:cubicBezTo>
                <a:close/>
              </a:path>
            </a:pathLst>
          </a:custGeom>
        </p:spPr>
        <p:txBody>
          <a:bodyPr anchor="ctr"/>
          <a:lstStyle>
            <a:lvl1pPr algn="ctr">
              <a:defRPr baseline="0"/>
            </a:lvl1pPr>
          </a:lstStyle>
          <a:p>
            <a:r>
              <a:rPr lang="en-US" dirty="0"/>
              <a:t>Click to insert picture</a:t>
            </a:r>
          </a:p>
        </p:txBody>
      </p:sp>
    </p:spTree>
    <p:extLst>
      <p:ext uri="{BB962C8B-B14F-4D97-AF65-F5344CB8AC3E}">
        <p14:creationId xmlns:p14="http://schemas.microsoft.com/office/powerpoint/2010/main" val="79832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 overview">
    <p:spTree>
      <p:nvGrpSpPr>
        <p:cNvPr id="1" name=""/>
        <p:cNvGrpSpPr/>
        <p:nvPr/>
      </p:nvGrpSpPr>
      <p:grpSpPr>
        <a:xfrm>
          <a:off x="0" y="0"/>
          <a:ext cx="0" cy="0"/>
          <a:chOff x="0" y="0"/>
          <a:chExt cx="0" cy="0"/>
        </a:xfrm>
      </p:grpSpPr>
      <p:grpSp>
        <p:nvGrpSpPr>
          <p:cNvPr id="2" name="Group 1"/>
          <p:cNvGrpSpPr/>
          <p:nvPr userDrawn="1"/>
        </p:nvGrpSpPr>
        <p:grpSpPr>
          <a:xfrm>
            <a:off x="-596902" y="1409700"/>
            <a:ext cx="8245477" cy="4903941"/>
            <a:chOff x="-596902" y="1409700"/>
            <a:chExt cx="8245477" cy="4903941"/>
          </a:xfrm>
        </p:grpSpPr>
        <p:grpSp>
          <p:nvGrpSpPr>
            <p:cNvPr id="28" name="Group 14"/>
            <p:cNvGrpSpPr>
              <a:grpSpLocks noChangeAspect="1"/>
            </p:cNvGrpSpPr>
            <p:nvPr userDrawn="1"/>
          </p:nvGrpSpPr>
          <p:grpSpPr bwMode="auto">
            <a:xfrm>
              <a:off x="-596902" y="1524036"/>
              <a:ext cx="7624803" cy="4789605"/>
              <a:chOff x="-376" y="960"/>
              <a:chExt cx="4803" cy="3017"/>
            </a:xfrm>
          </p:grpSpPr>
          <p:sp>
            <p:nvSpPr>
              <p:cNvPr id="29" name="AutoShape 13"/>
              <p:cNvSpPr>
                <a:spLocks noChangeAspect="1" noChangeArrowheads="1" noTextEdit="1"/>
              </p:cNvSpPr>
              <p:nvPr userDrawn="1"/>
            </p:nvSpPr>
            <p:spPr bwMode="auto">
              <a:xfrm>
                <a:off x="-376" y="960"/>
                <a:ext cx="4803" cy="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userDrawn="1"/>
            </p:nvSpPr>
            <p:spPr bwMode="auto">
              <a:xfrm>
                <a:off x="-370" y="966"/>
                <a:ext cx="4785" cy="2974"/>
              </a:xfrm>
              <a:custGeom>
                <a:avLst/>
                <a:gdLst>
                  <a:gd name="T0" fmla="*/ 2356 w 4785"/>
                  <a:gd name="T1" fmla="*/ 330 h 2974"/>
                  <a:gd name="T2" fmla="*/ 2752 w 4785"/>
                  <a:gd name="T3" fmla="*/ 928 h 2974"/>
                  <a:gd name="T4" fmla="*/ 2453 w 4785"/>
                  <a:gd name="T5" fmla="*/ 1173 h 2974"/>
                  <a:gd name="T6" fmla="*/ 3015 w 4785"/>
                  <a:gd name="T7" fmla="*/ 1826 h 2974"/>
                  <a:gd name="T8" fmla="*/ 2618 w 4785"/>
                  <a:gd name="T9" fmla="*/ 2083 h 2974"/>
                  <a:gd name="T10" fmla="*/ 250 w 4785"/>
                  <a:gd name="T11" fmla="*/ 43 h 2974"/>
                  <a:gd name="T12" fmla="*/ 671 w 4785"/>
                  <a:gd name="T13" fmla="*/ 1979 h 2974"/>
                  <a:gd name="T14" fmla="*/ 4272 w 4785"/>
                  <a:gd name="T15" fmla="*/ 1557 h 2974"/>
                  <a:gd name="T16" fmla="*/ 3656 w 4785"/>
                  <a:gd name="T17" fmla="*/ 1728 h 2974"/>
                  <a:gd name="T18" fmla="*/ 983 w 4785"/>
                  <a:gd name="T19" fmla="*/ 550 h 2974"/>
                  <a:gd name="T20" fmla="*/ 1288 w 4785"/>
                  <a:gd name="T21" fmla="*/ 1374 h 2974"/>
                  <a:gd name="T22" fmla="*/ 3015 w 4785"/>
                  <a:gd name="T23" fmla="*/ 379 h 2974"/>
                  <a:gd name="T24" fmla="*/ 3302 w 4785"/>
                  <a:gd name="T25" fmla="*/ 2412 h 2974"/>
                  <a:gd name="T26" fmla="*/ 3875 w 4785"/>
                  <a:gd name="T27" fmla="*/ 2767 h 2974"/>
                  <a:gd name="T28" fmla="*/ 543 w 4785"/>
                  <a:gd name="T29" fmla="*/ 880 h 2974"/>
                  <a:gd name="T30" fmla="*/ 3351 w 4785"/>
                  <a:gd name="T31" fmla="*/ 1521 h 2974"/>
                  <a:gd name="T32" fmla="*/ 1477 w 4785"/>
                  <a:gd name="T33" fmla="*/ 696 h 2974"/>
                  <a:gd name="T34" fmla="*/ 2899 w 4785"/>
                  <a:gd name="T35" fmla="*/ 2272 h 2974"/>
                  <a:gd name="T36" fmla="*/ 781 w 4785"/>
                  <a:gd name="T37" fmla="*/ 1625 h 2974"/>
                  <a:gd name="T38" fmla="*/ 2411 w 4785"/>
                  <a:gd name="T39" fmla="*/ 2070 h 2974"/>
                  <a:gd name="T40" fmla="*/ 2325 w 4785"/>
                  <a:gd name="T41" fmla="*/ 1002 h 2974"/>
                  <a:gd name="T42" fmla="*/ 1880 w 4785"/>
                  <a:gd name="T43" fmla="*/ 1203 h 2974"/>
                  <a:gd name="T44" fmla="*/ 3882 w 4785"/>
                  <a:gd name="T45" fmla="*/ 2309 h 2974"/>
                  <a:gd name="T46" fmla="*/ 2399 w 4785"/>
                  <a:gd name="T47" fmla="*/ 635 h 2974"/>
                  <a:gd name="T48" fmla="*/ 2814 w 4785"/>
                  <a:gd name="T49" fmla="*/ 397 h 2974"/>
                  <a:gd name="T50" fmla="*/ 2594 w 4785"/>
                  <a:gd name="T51" fmla="*/ 928 h 2974"/>
                  <a:gd name="T52" fmla="*/ 3186 w 4785"/>
                  <a:gd name="T53" fmla="*/ 1936 h 2974"/>
                  <a:gd name="T54" fmla="*/ 4284 w 4785"/>
                  <a:gd name="T55" fmla="*/ 983 h 2974"/>
                  <a:gd name="T56" fmla="*/ 2405 w 4785"/>
                  <a:gd name="T57" fmla="*/ 788 h 2974"/>
                  <a:gd name="T58" fmla="*/ 3723 w 4785"/>
                  <a:gd name="T59" fmla="*/ 1313 h 2974"/>
                  <a:gd name="T60" fmla="*/ 3753 w 4785"/>
                  <a:gd name="T61" fmla="*/ 1667 h 2974"/>
                  <a:gd name="T62" fmla="*/ 3064 w 4785"/>
                  <a:gd name="T63" fmla="*/ 1722 h 2974"/>
                  <a:gd name="T64" fmla="*/ 4217 w 4785"/>
                  <a:gd name="T65" fmla="*/ 1435 h 2974"/>
                  <a:gd name="T66" fmla="*/ 4089 w 4785"/>
                  <a:gd name="T67" fmla="*/ 1906 h 2974"/>
                  <a:gd name="T68" fmla="*/ 4089 w 4785"/>
                  <a:gd name="T69" fmla="*/ 1893 h 2974"/>
                  <a:gd name="T70" fmla="*/ 3259 w 4785"/>
                  <a:gd name="T71" fmla="*/ 1038 h 2974"/>
                  <a:gd name="T72" fmla="*/ 946 w 4785"/>
                  <a:gd name="T73" fmla="*/ 379 h 2974"/>
                  <a:gd name="T74" fmla="*/ 763 w 4785"/>
                  <a:gd name="T75" fmla="*/ 562 h 2974"/>
                  <a:gd name="T76" fmla="*/ 4181 w 4785"/>
                  <a:gd name="T77" fmla="*/ 1277 h 2974"/>
                  <a:gd name="T78" fmla="*/ 3570 w 4785"/>
                  <a:gd name="T79" fmla="*/ 1063 h 2974"/>
                  <a:gd name="T80" fmla="*/ 2929 w 4785"/>
                  <a:gd name="T81" fmla="*/ 2229 h 2974"/>
                  <a:gd name="T82" fmla="*/ 3064 w 4785"/>
                  <a:gd name="T83" fmla="*/ 2553 h 2974"/>
                  <a:gd name="T84" fmla="*/ 3650 w 4785"/>
                  <a:gd name="T85" fmla="*/ 1600 h 2974"/>
                  <a:gd name="T86" fmla="*/ 3351 w 4785"/>
                  <a:gd name="T87" fmla="*/ 1521 h 2974"/>
                  <a:gd name="T88" fmla="*/ 4046 w 4785"/>
                  <a:gd name="T89" fmla="*/ 1246 h 2974"/>
                  <a:gd name="T90" fmla="*/ 3643 w 4785"/>
                  <a:gd name="T91" fmla="*/ 1448 h 2974"/>
                  <a:gd name="T92" fmla="*/ 2197 w 4785"/>
                  <a:gd name="T93" fmla="*/ 1331 h 2974"/>
                  <a:gd name="T94" fmla="*/ 3009 w 4785"/>
                  <a:gd name="T95" fmla="*/ 611 h 2974"/>
                  <a:gd name="T96" fmla="*/ 3210 w 4785"/>
                  <a:gd name="T97" fmla="*/ 635 h 2974"/>
                  <a:gd name="T98" fmla="*/ 1532 w 4785"/>
                  <a:gd name="T99" fmla="*/ 2364 h 2974"/>
                  <a:gd name="T100" fmla="*/ 2301 w 4785"/>
                  <a:gd name="T101" fmla="*/ 2925 h 2974"/>
                  <a:gd name="T102" fmla="*/ 2197 w 4785"/>
                  <a:gd name="T103" fmla="*/ 2015 h 2974"/>
                  <a:gd name="T104" fmla="*/ 2685 w 4785"/>
                  <a:gd name="T105" fmla="*/ 2357 h 2974"/>
                  <a:gd name="T106" fmla="*/ 2850 w 4785"/>
                  <a:gd name="T107" fmla="*/ 1356 h 2974"/>
                  <a:gd name="T108" fmla="*/ 2771 w 4785"/>
                  <a:gd name="T109" fmla="*/ 1741 h 2974"/>
                  <a:gd name="T110" fmla="*/ 714 w 4785"/>
                  <a:gd name="T111" fmla="*/ 1851 h 2974"/>
                  <a:gd name="T112" fmla="*/ 98 w 4785"/>
                  <a:gd name="T113" fmla="*/ 1222 h 2974"/>
                  <a:gd name="T114" fmla="*/ 3167 w 4785"/>
                  <a:gd name="T115" fmla="*/ 1527 h 2974"/>
                  <a:gd name="T116" fmla="*/ 2868 w 4785"/>
                  <a:gd name="T117" fmla="*/ 1191 h 2974"/>
                  <a:gd name="T118" fmla="*/ 2844 w 4785"/>
                  <a:gd name="T119" fmla="*/ 562 h 2974"/>
                  <a:gd name="T120" fmla="*/ 2856 w 4785"/>
                  <a:gd name="T121" fmla="*/ 996 h 2974"/>
                  <a:gd name="T122" fmla="*/ 4406 w 4785"/>
                  <a:gd name="T123" fmla="*/ 623 h 2974"/>
                  <a:gd name="T124" fmla="*/ 4773 w 4785"/>
                  <a:gd name="T125" fmla="*/ 40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5" h="2974">
                    <a:moveTo>
                      <a:pt x="385" y="37"/>
                    </a:moveTo>
                    <a:lnTo>
                      <a:pt x="385" y="37"/>
                    </a:lnTo>
                    <a:lnTo>
                      <a:pt x="385" y="37"/>
                    </a:lnTo>
                    <a:lnTo>
                      <a:pt x="385" y="37"/>
                    </a:lnTo>
                    <a:lnTo>
                      <a:pt x="385" y="37"/>
                    </a:lnTo>
                    <a:lnTo>
                      <a:pt x="385" y="37"/>
                    </a:lnTo>
                    <a:lnTo>
                      <a:pt x="385" y="37"/>
                    </a:lnTo>
                    <a:lnTo>
                      <a:pt x="385" y="37"/>
                    </a:lnTo>
                    <a:lnTo>
                      <a:pt x="385" y="37"/>
                    </a:lnTo>
                    <a:lnTo>
                      <a:pt x="385" y="37"/>
                    </a:lnTo>
                    <a:lnTo>
                      <a:pt x="385" y="37"/>
                    </a:lnTo>
                    <a:lnTo>
                      <a:pt x="378" y="37"/>
                    </a:lnTo>
                    <a:lnTo>
                      <a:pt x="385" y="37"/>
                    </a:lnTo>
                    <a:moveTo>
                      <a:pt x="4535" y="727"/>
                    </a:moveTo>
                    <a:lnTo>
                      <a:pt x="4535" y="727"/>
                    </a:lnTo>
                    <a:lnTo>
                      <a:pt x="4535" y="727"/>
                    </a:lnTo>
                    <a:lnTo>
                      <a:pt x="4541" y="727"/>
                    </a:lnTo>
                    <a:lnTo>
                      <a:pt x="4541" y="727"/>
                    </a:lnTo>
                    <a:lnTo>
                      <a:pt x="4541" y="727"/>
                    </a:lnTo>
                    <a:lnTo>
                      <a:pt x="4541" y="727"/>
                    </a:lnTo>
                    <a:lnTo>
                      <a:pt x="4541" y="727"/>
                    </a:lnTo>
                    <a:lnTo>
                      <a:pt x="4547" y="733"/>
                    </a:lnTo>
                    <a:lnTo>
                      <a:pt x="4547" y="739"/>
                    </a:lnTo>
                    <a:lnTo>
                      <a:pt x="4553" y="739"/>
                    </a:lnTo>
                    <a:lnTo>
                      <a:pt x="4553" y="745"/>
                    </a:lnTo>
                    <a:lnTo>
                      <a:pt x="4553" y="745"/>
                    </a:lnTo>
                    <a:lnTo>
                      <a:pt x="4553" y="745"/>
                    </a:lnTo>
                    <a:lnTo>
                      <a:pt x="4553" y="745"/>
                    </a:lnTo>
                    <a:lnTo>
                      <a:pt x="4553" y="745"/>
                    </a:lnTo>
                    <a:lnTo>
                      <a:pt x="4559" y="745"/>
                    </a:lnTo>
                    <a:lnTo>
                      <a:pt x="4559" y="745"/>
                    </a:lnTo>
                    <a:lnTo>
                      <a:pt x="4559" y="745"/>
                    </a:lnTo>
                    <a:lnTo>
                      <a:pt x="4559" y="739"/>
                    </a:lnTo>
                    <a:lnTo>
                      <a:pt x="4565" y="739"/>
                    </a:lnTo>
                    <a:lnTo>
                      <a:pt x="4565" y="739"/>
                    </a:lnTo>
                    <a:lnTo>
                      <a:pt x="4565" y="739"/>
                    </a:lnTo>
                    <a:lnTo>
                      <a:pt x="4565" y="745"/>
                    </a:lnTo>
                    <a:lnTo>
                      <a:pt x="4565" y="745"/>
                    </a:lnTo>
                    <a:lnTo>
                      <a:pt x="4565" y="745"/>
                    </a:lnTo>
                    <a:lnTo>
                      <a:pt x="4565" y="745"/>
                    </a:lnTo>
                    <a:lnTo>
                      <a:pt x="4565" y="745"/>
                    </a:lnTo>
                    <a:lnTo>
                      <a:pt x="4565" y="745"/>
                    </a:lnTo>
                    <a:lnTo>
                      <a:pt x="4565" y="745"/>
                    </a:lnTo>
                    <a:lnTo>
                      <a:pt x="4565" y="751"/>
                    </a:lnTo>
                    <a:lnTo>
                      <a:pt x="4565" y="751"/>
                    </a:lnTo>
                    <a:lnTo>
                      <a:pt x="4565" y="751"/>
                    </a:lnTo>
                    <a:lnTo>
                      <a:pt x="4565" y="751"/>
                    </a:lnTo>
                    <a:lnTo>
                      <a:pt x="4559" y="751"/>
                    </a:lnTo>
                    <a:lnTo>
                      <a:pt x="4559" y="757"/>
                    </a:lnTo>
                    <a:lnTo>
                      <a:pt x="4559" y="757"/>
                    </a:lnTo>
                    <a:lnTo>
                      <a:pt x="4559" y="757"/>
                    </a:lnTo>
                    <a:lnTo>
                      <a:pt x="4553" y="757"/>
                    </a:lnTo>
                    <a:lnTo>
                      <a:pt x="4553" y="757"/>
                    </a:lnTo>
                    <a:lnTo>
                      <a:pt x="4553" y="757"/>
                    </a:lnTo>
                    <a:lnTo>
                      <a:pt x="4553" y="757"/>
                    </a:lnTo>
                    <a:lnTo>
                      <a:pt x="4547" y="764"/>
                    </a:lnTo>
                    <a:lnTo>
                      <a:pt x="4547" y="764"/>
                    </a:lnTo>
                    <a:lnTo>
                      <a:pt x="4547" y="764"/>
                    </a:lnTo>
                    <a:lnTo>
                      <a:pt x="4553" y="764"/>
                    </a:lnTo>
                    <a:lnTo>
                      <a:pt x="4553" y="764"/>
                    </a:lnTo>
                    <a:lnTo>
                      <a:pt x="4553" y="764"/>
                    </a:lnTo>
                    <a:lnTo>
                      <a:pt x="4553" y="770"/>
                    </a:lnTo>
                    <a:lnTo>
                      <a:pt x="4553" y="770"/>
                    </a:lnTo>
                    <a:lnTo>
                      <a:pt x="4553" y="770"/>
                    </a:lnTo>
                    <a:lnTo>
                      <a:pt x="4553" y="770"/>
                    </a:lnTo>
                    <a:lnTo>
                      <a:pt x="4547" y="770"/>
                    </a:lnTo>
                    <a:lnTo>
                      <a:pt x="4547" y="770"/>
                    </a:lnTo>
                    <a:lnTo>
                      <a:pt x="4547" y="770"/>
                    </a:lnTo>
                    <a:lnTo>
                      <a:pt x="4547" y="770"/>
                    </a:lnTo>
                    <a:lnTo>
                      <a:pt x="4547" y="770"/>
                    </a:lnTo>
                    <a:lnTo>
                      <a:pt x="4547" y="776"/>
                    </a:lnTo>
                    <a:lnTo>
                      <a:pt x="4547" y="776"/>
                    </a:lnTo>
                    <a:lnTo>
                      <a:pt x="4547" y="776"/>
                    </a:lnTo>
                    <a:lnTo>
                      <a:pt x="4547" y="776"/>
                    </a:lnTo>
                    <a:lnTo>
                      <a:pt x="4547" y="776"/>
                    </a:lnTo>
                    <a:lnTo>
                      <a:pt x="4547" y="776"/>
                    </a:lnTo>
                    <a:lnTo>
                      <a:pt x="4547" y="776"/>
                    </a:lnTo>
                    <a:lnTo>
                      <a:pt x="4547" y="776"/>
                    </a:lnTo>
                    <a:lnTo>
                      <a:pt x="4547" y="776"/>
                    </a:lnTo>
                    <a:lnTo>
                      <a:pt x="4547" y="776"/>
                    </a:lnTo>
                    <a:lnTo>
                      <a:pt x="4541" y="776"/>
                    </a:lnTo>
                    <a:lnTo>
                      <a:pt x="4547" y="776"/>
                    </a:lnTo>
                    <a:lnTo>
                      <a:pt x="4541" y="776"/>
                    </a:lnTo>
                    <a:lnTo>
                      <a:pt x="4541" y="782"/>
                    </a:lnTo>
                    <a:lnTo>
                      <a:pt x="4541" y="782"/>
                    </a:lnTo>
                    <a:lnTo>
                      <a:pt x="4541" y="782"/>
                    </a:lnTo>
                    <a:lnTo>
                      <a:pt x="4541" y="782"/>
                    </a:lnTo>
                    <a:lnTo>
                      <a:pt x="4547" y="782"/>
                    </a:lnTo>
                    <a:lnTo>
                      <a:pt x="4547" y="782"/>
                    </a:lnTo>
                    <a:lnTo>
                      <a:pt x="4547" y="788"/>
                    </a:lnTo>
                    <a:lnTo>
                      <a:pt x="4547" y="788"/>
                    </a:lnTo>
                    <a:lnTo>
                      <a:pt x="4547" y="788"/>
                    </a:lnTo>
                    <a:lnTo>
                      <a:pt x="4547" y="788"/>
                    </a:lnTo>
                    <a:lnTo>
                      <a:pt x="4547" y="788"/>
                    </a:lnTo>
                    <a:lnTo>
                      <a:pt x="4541" y="788"/>
                    </a:lnTo>
                    <a:lnTo>
                      <a:pt x="4541" y="788"/>
                    </a:lnTo>
                    <a:lnTo>
                      <a:pt x="4541" y="788"/>
                    </a:lnTo>
                    <a:lnTo>
                      <a:pt x="4541" y="794"/>
                    </a:lnTo>
                    <a:lnTo>
                      <a:pt x="4547" y="794"/>
                    </a:lnTo>
                    <a:lnTo>
                      <a:pt x="4547" y="794"/>
                    </a:lnTo>
                    <a:lnTo>
                      <a:pt x="4547" y="794"/>
                    </a:lnTo>
                    <a:lnTo>
                      <a:pt x="4547" y="794"/>
                    </a:lnTo>
                    <a:lnTo>
                      <a:pt x="4547" y="794"/>
                    </a:lnTo>
                    <a:lnTo>
                      <a:pt x="4547" y="794"/>
                    </a:lnTo>
                    <a:lnTo>
                      <a:pt x="4553" y="794"/>
                    </a:lnTo>
                    <a:lnTo>
                      <a:pt x="4553" y="794"/>
                    </a:lnTo>
                    <a:lnTo>
                      <a:pt x="4553" y="794"/>
                    </a:lnTo>
                    <a:lnTo>
                      <a:pt x="4553" y="794"/>
                    </a:lnTo>
                    <a:lnTo>
                      <a:pt x="4553" y="794"/>
                    </a:lnTo>
                    <a:lnTo>
                      <a:pt x="4553" y="788"/>
                    </a:lnTo>
                    <a:lnTo>
                      <a:pt x="4553" y="788"/>
                    </a:lnTo>
                    <a:lnTo>
                      <a:pt x="4553" y="788"/>
                    </a:lnTo>
                    <a:lnTo>
                      <a:pt x="4553" y="788"/>
                    </a:lnTo>
                    <a:lnTo>
                      <a:pt x="4553" y="794"/>
                    </a:lnTo>
                    <a:lnTo>
                      <a:pt x="4559" y="794"/>
                    </a:lnTo>
                    <a:lnTo>
                      <a:pt x="4559" y="794"/>
                    </a:lnTo>
                    <a:lnTo>
                      <a:pt x="4559" y="794"/>
                    </a:lnTo>
                    <a:lnTo>
                      <a:pt x="4565" y="794"/>
                    </a:lnTo>
                    <a:lnTo>
                      <a:pt x="4565" y="794"/>
                    </a:lnTo>
                    <a:lnTo>
                      <a:pt x="4565" y="794"/>
                    </a:lnTo>
                    <a:lnTo>
                      <a:pt x="4565" y="794"/>
                    </a:lnTo>
                    <a:lnTo>
                      <a:pt x="4565" y="794"/>
                    </a:lnTo>
                    <a:lnTo>
                      <a:pt x="4571" y="794"/>
                    </a:lnTo>
                    <a:lnTo>
                      <a:pt x="4571" y="794"/>
                    </a:lnTo>
                    <a:lnTo>
                      <a:pt x="4571" y="800"/>
                    </a:lnTo>
                    <a:lnTo>
                      <a:pt x="4571" y="800"/>
                    </a:lnTo>
                    <a:lnTo>
                      <a:pt x="4571" y="800"/>
                    </a:lnTo>
                    <a:lnTo>
                      <a:pt x="4577" y="806"/>
                    </a:lnTo>
                    <a:lnTo>
                      <a:pt x="4577" y="806"/>
                    </a:lnTo>
                    <a:lnTo>
                      <a:pt x="4577" y="806"/>
                    </a:lnTo>
                    <a:lnTo>
                      <a:pt x="4583" y="806"/>
                    </a:lnTo>
                    <a:lnTo>
                      <a:pt x="4577" y="806"/>
                    </a:lnTo>
                    <a:lnTo>
                      <a:pt x="4577" y="812"/>
                    </a:lnTo>
                    <a:lnTo>
                      <a:pt x="4583" y="812"/>
                    </a:lnTo>
                    <a:lnTo>
                      <a:pt x="4577" y="812"/>
                    </a:lnTo>
                    <a:lnTo>
                      <a:pt x="4577" y="818"/>
                    </a:lnTo>
                    <a:lnTo>
                      <a:pt x="4583" y="818"/>
                    </a:lnTo>
                    <a:lnTo>
                      <a:pt x="4577" y="818"/>
                    </a:lnTo>
                    <a:lnTo>
                      <a:pt x="4577" y="818"/>
                    </a:lnTo>
                    <a:lnTo>
                      <a:pt x="4577" y="818"/>
                    </a:lnTo>
                    <a:lnTo>
                      <a:pt x="4577" y="818"/>
                    </a:lnTo>
                    <a:lnTo>
                      <a:pt x="4577" y="818"/>
                    </a:lnTo>
                    <a:lnTo>
                      <a:pt x="4577" y="818"/>
                    </a:lnTo>
                    <a:lnTo>
                      <a:pt x="4583" y="825"/>
                    </a:lnTo>
                    <a:lnTo>
                      <a:pt x="4583" y="825"/>
                    </a:lnTo>
                    <a:lnTo>
                      <a:pt x="4583" y="825"/>
                    </a:lnTo>
                    <a:lnTo>
                      <a:pt x="4583" y="825"/>
                    </a:lnTo>
                    <a:lnTo>
                      <a:pt x="4589" y="825"/>
                    </a:lnTo>
                    <a:lnTo>
                      <a:pt x="4589" y="825"/>
                    </a:lnTo>
                    <a:lnTo>
                      <a:pt x="4589" y="825"/>
                    </a:lnTo>
                    <a:lnTo>
                      <a:pt x="4589" y="825"/>
                    </a:lnTo>
                    <a:lnTo>
                      <a:pt x="4596" y="825"/>
                    </a:lnTo>
                    <a:lnTo>
                      <a:pt x="4596" y="825"/>
                    </a:lnTo>
                    <a:lnTo>
                      <a:pt x="4596" y="825"/>
                    </a:lnTo>
                    <a:lnTo>
                      <a:pt x="4596" y="825"/>
                    </a:lnTo>
                    <a:lnTo>
                      <a:pt x="4596" y="831"/>
                    </a:lnTo>
                    <a:lnTo>
                      <a:pt x="4596" y="831"/>
                    </a:lnTo>
                    <a:lnTo>
                      <a:pt x="4596" y="831"/>
                    </a:lnTo>
                    <a:lnTo>
                      <a:pt x="4596" y="837"/>
                    </a:lnTo>
                    <a:lnTo>
                      <a:pt x="4596" y="837"/>
                    </a:lnTo>
                    <a:lnTo>
                      <a:pt x="4596" y="837"/>
                    </a:lnTo>
                    <a:lnTo>
                      <a:pt x="4596" y="837"/>
                    </a:lnTo>
                    <a:lnTo>
                      <a:pt x="4602" y="837"/>
                    </a:lnTo>
                    <a:lnTo>
                      <a:pt x="4602" y="843"/>
                    </a:lnTo>
                    <a:lnTo>
                      <a:pt x="4602" y="843"/>
                    </a:lnTo>
                    <a:lnTo>
                      <a:pt x="4608" y="843"/>
                    </a:lnTo>
                    <a:lnTo>
                      <a:pt x="4614" y="843"/>
                    </a:lnTo>
                    <a:lnTo>
                      <a:pt x="4620" y="843"/>
                    </a:lnTo>
                    <a:lnTo>
                      <a:pt x="4620" y="843"/>
                    </a:lnTo>
                    <a:lnTo>
                      <a:pt x="4620" y="843"/>
                    </a:lnTo>
                    <a:lnTo>
                      <a:pt x="4626" y="843"/>
                    </a:lnTo>
                    <a:lnTo>
                      <a:pt x="4626" y="837"/>
                    </a:lnTo>
                    <a:lnTo>
                      <a:pt x="4626" y="837"/>
                    </a:lnTo>
                    <a:lnTo>
                      <a:pt x="4626" y="837"/>
                    </a:lnTo>
                    <a:lnTo>
                      <a:pt x="4626" y="837"/>
                    </a:lnTo>
                    <a:lnTo>
                      <a:pt x="4632" y="831"/>
                    </a:lnTo>
                    <a:lnTo>
                      <a:pt x="4632" y="831"/>
                    </a:lnTo>
                    <a:lnTo>
                      <a:pt x="4632" y="831"/>
                    </a:lnTo>
                    <a:lnTo>
                      <a:pt x="4638" y="831"/>
                    </a:lnTo>
                    <a:lnTo>
                      <a:pt x="4638" y="831"/>
                    </a:lnTo>
                    <a:lnTo>
                      <a:pt x="4638" y="825"/>
                    </a:lnTo>
                    <a:lnTo>
                      <a:pt x="4638" y="825"/>
                    </a:lnTo>
                    <a:lnTo>
                      <a:pt x="4638" y="818"/>
                    </a:lnTo>
                    <a:lnTo>
                      <a:pt x="4638" y="818"/>
                    </a:lnTo>
                    <a:lnTo>
                      <a:pt x="4638" y="818"/>
                    </a:lnTo>
                    <a:lnTo>
                      <a:pt x="4638" y="818"/>
                    </a:lnTo>
                    <a:lnTo>
                      <a:pt x="4638" y="812"/>
                    </a:lnTo>
                    <a:lnTo>
                      <a:pt x="4638" y="812"/>
                    </a:lnTo>
                    <a:lnTo>
                      <a:pt x="4632" y="812"/>
                    </a:lnTo>
                    <a:lnTo>
                      <a:pt x="4632" y="812"/>
                    </a:lnTo>
                    <a:lnTo>
                      <a:pt x="4632" y="812"/>
                    </a:lnTo>
                    <a:lnTo>
                      <a:pt x="4632" y="818"/>
                    </a:lnTo>
                    <a:lnTo>
                      <a:pt x="4632" y="818"/>
                    </a:lnTo>
                    <a:lnTo>
                      <a:pt x="4632" y="818"/>
                    </a:lnTo>
                    <a:lnTo>
                      <a:pt x="4632" y="818"/>
                    </a:lnTo>
                    <a:lnTo>
                      <a:pt x="4632" y="812"/>
                    </a:lnTo>
                    <a:lnTo>
                      <a:pt x="4632" y="806"/>
                    </a:lnTo>
                    <a:lnTo>
                      <a:pt x="4626" y="806"/>
                    </a:lnTo>
                    <a:lnTo>
                      <a:pt x="4626" y="800"/>
                    </a:lnTo>
                    <a:lnTo>
                      <a:pt x="4626" y="800"/>
                    </a:lnTo>
                    <a:lnTo>
                      <a:pt x="4626" y="800"/>
                    </a:lnTo>
                    <a:lnTo>
                      <a:pt x="4626" y="800"/>
                    </a:lnTo>
                    <a:lnTo>
                      <a:pt x="4620" y="800"/>
                    </a:lnTo>
                    <a:lnTo>
                      <a:pt x="4620" y="800"/>
                    </a:lnTo>
                    <a:lnTo>
                      <a:pt x="4620" y="800"/>
                    </a:lnTo>
                    <a:lnTo>
                      <a:pt x="4620" y="800"/>
                    </a:lnTo>
                    <a:lnTo>
                      <a:pt x="4620" y="800"/>
                    </a:lnTo>
                    <a:lnTo>
                      <a:pt x="4620" y="806"/>
                    </a:lnTo>
                    <a:lnTo>
                      <a:pt x="4620" y="806"/>
                    </a:lnTo>
                    <a:lnTo>
                      <a:pt x="4620" y="806"/>
                    </a:lnTo>
                    <a:lnTo>
                      <a:pt x="4620" y="806"/>
                    </a:lnTo>
                    <a:lnTo>
                      <a:pt x="4614" y="800"/>
                    </a:lnTo>
                    <a:lnTo>
                      <a:pt x="4614" y="800"/>
                    </a:lnTo>
                    <a:lnTo>
                      <a:pt x="4614" y="800"/>
                    </a:lnTo>
                    <a:lnTo>
                      <a:pt x="4614" y="800"/>
                    </a:lnTo>
                    <a:lnTo>
                      <a:pt x="4614" y="800"/>
                    </a:lnTo>
                    <a:lnTo>
                      <a:pt x="4614" y="800"/>
                    </a:lnTo>
                    <a:lnTo>
                      <a:pt x="4620" y="800"/>
                    </a:lnTo>
                    <a:lnTo>
                      <a:pt x="4620" y="800"/>
                    </a:lnTo>
                    <a:lnTo>
                      <a:pt x="4626" y="800"/>
                    </a:lnTo>
                    <a:lnTo>
                      <a:pt x="4626" y="800"/>
                    </a:lnTo>
                    <a:lnTo>
                      <a:pt x="4632" y="800"/>
                    </a:lnTo>
                    <a:lnTo>
                      <a:pt x="4632" y="800"/>
                    </a:lnTo>
                    <a:lnTo>
                      <a:pt x="4632" y="806"/>
                    </a:lnTo>
                    <a:lnTo>
                      <a:pt x="4638" y="806"/>
                    </a:lnTo>
                    <a:lnTo>
                      <a:pt x="4638" y="812"/>
                    </a:lnTo>
                    <a:lnTo>
                      <a:pt x="4644" y="818"/>
                    </a:lnTo>
                    <a:lnTo>
                      <a:pt x="4644" y="825"/>
                    </a:lnTo>
                    <a:lnTo>
                      <a:pt x="4650" y="831"/>
                    </a:lnTo>
                    <a:lnTo>
                      <a:pt x="4650" y="837"/>
                    </a:lnTo>
                    <a:lnTo>
                      <a:pt x="4650" y="837"/>
                    </a:lnTo>
                    <a:lnTo>
                      <a:pt x="4650" y="843"/>
                    </a:lnTo>
                    <a:lnTo>
                      <a:pt x="4650" y="843"/>
                    </a:lnTo>
                    <a:lnTo>
                      <a:pt x="4650" y="843"/>
                    </a:lnTo>
                    <a:lnTo>
                      <a:pt x="4650" y="849"/>
                    </a:lnTo>
                    <a:lnTo>
                      <a:pt x="4650" y="849"/>
                    </a:lnTo>
                    <a:lnTo>
                      <a:pt x="4650" y="855"/>
                    </a:lnTo>
                    <a:lnTo>
                      <a:pt x="4650" y="855"/>
                    </a:lnTo>
                    <a:lnTo>
                      <a:pt x="4650" y="855"/>
                    </a:lnTo>
                    <a:lnTo>
                      <a:pt x="4650" y="855"/>
                    </a:lnTo>
                    <a:lnTo>
                      <a:pt x="4650" y="855"/>
                    </a:lnTo>
                    <a:lnTo>
                      <a:pt x="4650" y="855"/>
                    </a:lnTo>
                    <a:lnTo>
                      <a:pt x="4650" y="849"/>
                    </a:lnTo>
                    <a:lnTo>
                      <a:pt x="4650" y="849"/>
                    </a:lnTo>
                    <a:lnTo>
                      <a:pt x="4650" y="843"/>
                    </a:lnTo>
                    <a:lnTo>
                      <a:pt x="4650" y="843"/>
                    </a:lnTo>
                    <a:lnTo>
                      <a:pt x="4644" y="843"/>
                    </a:lnTo>
                    <a:lnTo>
                      <a:pt x="4644" y="843"/>
                    </a:lnTo>
                    <a:lnTo>
                      <a:pt x="4644" y="843"/>
                    </a:lnTo>
                    <a:lnTo>
                      <a:pt x="4644" y="843"/>
                    </a:lnTo>
                    <a:lnTo>
                      <a:pt x="4644" y="843"/>
                    </a:lnTo>
                    <a:lnTo>
                      <a:pt x="4638" y="843"/>
                    </a:lnTo>
                    <a:lnTo>
                      <a:pt x="4632" y="849"/>
                    </a:lnTo>
                    <a:lnTo>
                      <a:pt x="4632" y="849"/>
                    </a:lnTo>
                    <a:lnTo>
                      <a:pt x="4632" y="849"/>
                    </a:lnTo>
                    <a:lnTo>
                      <a:pt x="4626" y="849"/>
                    </a:lnTo>
                    <a:lnTo>
                      <a:pt x="4626" y="855"/>
                    </a:lnTo>
                    <a:lnTo>
                      <a:pt x="4626" y="855"/>
                    </a:lnTo>
                    <a:lnTo>
                      <a:pt x="4626" y="855"/>
                    </a:lnTo>
                    <a:lnTo>
                      <a:pt x="4626" y="855"/>
                    </a:lnTo>
                    <a:lnTo>
                      <a:pt x="4626" y="849"/>
                    </a:lnTo>
                    <a:lnTo>
                      <a:pt x="4626" y="849"/>
                    </a:lnTo>
                    <a:lnTo>
                      <a:pt x="4626" y="849"/>
                    </a:lnTo>
                    <a:lnTo>
                      <a:pt x="4620" y="855"/>
                    </a:lnTo>
                    <a:lnTo>
                      <a:pt x="4620" y="855"/>
                    </a:lnTo>
                    <a:lnTo>
                      <a:pt x="4620" y="855"/>
                    </a:lnTo>
                    <a:lnTo>
                      <a:pt x="4620" y="855"/>
                    </a:lnTo>
                    <a:lnTo>
                      <a:pt x="4620" y="855"/>
                    </a:lnTo>
                    <a:lnTo>
                      <a:pt x="4620" y="855"/>
                    </a:lnTo>
                    <a:lnTo>
                      <a:pt x="4614" y="855"/>
                    </a:lnTo>
                    <a:lnTo>
                      <a:pt x="4614" y="855"/>
                    </a:lnTo>
                    <a:lnTo>
                      <a:pt x="4614" y="861"/>
                    </a:lnTo>
                    <a:lnTo>
                      <a:pt x="4614" y="861"/>
                    </a:lnTo>
                    <a:lnTo>
                      <a:pt x="4608" y="867"/>
                    </a:lnTo>
                    <a:lnTo>
                      <a:pt x="4608" y="867"/>
                    </a:lnTo>
                    <a:lnTo>
                      <a:pt x="4608" y="867"/>
                    </a:lnTo>
                    <a:lnTo>
                      <a:pt x="4602" y="867"/>
                    </a:lnTo>
                    <a:lnTo>
                      <a:pt x="4602" y="867"/>
                    </a:lnTo>
                    <a:lnTo>
                      <a:pt x="4596" y="867"/>
                    </a:lnTo>
                    <a:lnTo>
                      <a:pt x="4596" y="867"/>
                    </a:lnTo>
                    <a:lnTo>
                      <a:pt x="4596" y="873"/>
                    </a:lnTo>
                    <a:lnTo>
                      <a:pt x="4596" y="873"/>
                    </a:lnTo>
                    <a:lnTo>
                      <a:pt x="4596" y="873"/>
                    </a:lnTo>
                    <a:lnTo>
                      <a:pt x="4596" y="873"/>
                    </a:lnTo>
                    <a:lnTo>
                      <a:pt x="4589" y="880"/>
                    </a:lnTo>
                    <a:lnTo>
                      <a:pt x="4589" y="880"/>
                    </a:lnTo>
                    <a:lnTo>
                      <a:pt x="4589" y="880"/>
                    </a:lnTo>
                    <a:lnTo>
                      <a:pt x="4589" y="886"/>
                    </a:lnTo>
                    <a:lnTo>
                      <a:pt x="4583" y="886"/>
                    </a:lnTo>
                    <a:lnTo>
                      <a:pt x="4583" y="886"/>
                    </a:lnTo>
                    <a:lnTo>
                      <a:pt x="4583" y="886"/>
                    </a:lnTo>
                    <a:lnTo>
                      <a:pt x="4583" y="886"/>
                    </a:lnTo>
                    <a:lnTo>
                      <a:pt x="4577" y="886"/>
                    </a:lnTo>
                    <a:lnTo>
                      <a:pt x="4577" y="892"/>
                    </a:lnTo>
                    <a:lnTo>
                      <a:pt x="4577" y="892"/>
                    </a:lnTo>
                    <a:lnTo>
                      <a:pt x="4577" y="892"/>
                    </a:lnTo>
                    <a:lnTo>
                      <a:pt x="4577" y="886"/>
                    </a:lnTo>
                    <a:lnTo>
                      <a:pt x="4577" y="886"/>
                    </a:lnTo>
                    <a:lnTo>
                      <a:pt x="4577" y="886"/>
                    </a:lnTo>
                    <a:lnTo>
                      <a:pt x="4577" y="886"/>
                    </a:lnTo>
                    <a:lnTo>
                      <a:pt x="4583" y="886"/>
                    </a:lnTo>
                    <a:lnTo>
                      <a:pt x="4583" y="886"/>
                    </a:lnTo>
                    <a:lnTo>
                      <a:pt x="4583" y="880"/>
                    </a:lnTo>
                    <a:lnTo>
                      <a:pt x="4589" y="880"/>
                    </a:lnTo>
                    <a:lnTo>
                      <a:pt x="4589" y="880"/>
                    </a:lnTo>
                    <a:lnTo>
                      <a:pt x="4589" y="880"/>
                    </a:lnTo>
                    <a:lnTo>
                      <a:pt x="4589" y="873"/>
                    </a:lnTo>
                    <a:lnTo>
                      <a:pt x="4596" y="867"/>
                    </a:lnTo>
                    <a:lnTo>
                      <a:pt x="4596" y="867"/>
                    </a:lnTo>
                    <a:lnTo>
                      <a:pt x="4596" y="867"/>
                    </a:lnTo>
                    <a:lnTo>
                      <a:pt x="4596" y="867"/>
                    </a:lnTo>
                    <a:lnTo>
                      <a:pt x="4596" y="867"/>
                    </a:lnTo>
                    <a:lnTo>
                      <a:pt x="4596" y="861"/>
                    </a:lnTo>
                    <a:lnTo>
                      <a:pt x="4596" y="861"/>
                    </a:lnTo>
                    <a:lnTo>
                      <a:pt x="4596" y="861"/>
                    </a:lnTo>
                    <a:lnTo>
                      <a:pt x="4596" y="861"/>
                    </a:lnTo>
                    <a:lnTo>
                      <a:pt x="4596" y="861"/>
                    </a:lnTo>
                    <a:lnTo>
                      <a:pt x="4596" y="861"/>
                    </a:lnTo>
                    <a:lnTo>
                      <a:pt x="4596" y="855"/>
                    </a:lnTo>
                    <a:lnTo>
                      <a:pt x="4596" y="855"/>
                    </a:lnTo>
                    <a:lnTo>
                      <a:pt x="4589" y="855"/>
                    </a:lnTo>
                    <a:lnTo>
                      <a:pt x="4589" y="855"/>
                    </a:lnTo>
                    <a:lnTo>
                      <a:pt x="4589" y="855"/>
                    </a:lnTo>
                    <a:lnTo>
                      <a:pt x="4596" y="849"/>
                    </a:lnTo>
                    <a:lnTo>
                      <a:pt x="4596" y="849"/>
                    </a:lnTo>
                    <a:lnTo>
                      <a:pt x="4589" y="849"/>
                    </a:lnTo>
                    <a:lnTo>
                      <a:pt x="4589" y="849"/>
                    </a:lnTo>
                    <a:lnTo>
                      <a:pt x="4589" y="849"/>
                    </a:lnTo>
                    <a:lnTo>
                      <a:pt x="4583" y="849"/>
                    </a:lnTo>
                    <a:lnTo>
                      <a:pt x="4583" y="849"/>
                    </a:lnTo>
                    <a:lnTo>
                      <a:pt x="4583" y="849"/>
                    </a:lnTo>
                    <a:lnTo>
                      <a:pt x="4583" y="855"/>
                    </a:lnTo>
                    <a:lnTo>
                      <a:pt x="4583" y="855"/>
                    </a:lnTo>
                    <a:lnTo>
                      <a:pt x="4583" y="855"/>
                    </a:lnTo>
                    <a:lnTo>
                      <a:pt x="4583" y="855"/>
                    </a:lnTo>
                    <a:lnTo>
                      <a:pt x="4583" y="855"/>
                    </a:lnTo>
                    <a:lnTo>
                      <a:pt x="4583" y="861"/>
                    </a:lnTo>
                    <a:lnTo>
                      <a:pt x="4583" y="861"/>
                    </a:lnTo>
                    <a:lnTo>
                      <a:pt x="4583" y="861"/>
                    </a:lnTo>
                    <a:lnTo>
                      <a:pt x="4583" y="861"/>
                    </a:lnTo>
                    <a:lnTo>
                      <a:pt x="4577" y="861"/>
                    </a:lnTo>
                    <a:lnTo>
                      <a:pt x="4577" y="861"/>
                    </a:lnTo>
                    <a:lnTo>
                      <a:pt x="4577" y="861"/>
                    </a:lnTo>
                    <a:lnTo>
                      <a:pt x="4583" y="861"/>
                    </a:lnTo>
                    <a:lnTo>
                      <a:pt x="4583" y="861"/>
                    </a:lnTo>
                    <a:lnTo>
                      <a:pt x="4583" y="867"/>
                    </a:lnTo>
                    <a:lnTo>
                      <a:pt x="4577" y="867"/>
                    </a:lnTo>
                    <a:lnTo>
                      <a:pt x="4577" y="867"/>
                    </a:lnTo>
                    <a:lnTo>
                      <a:pt x="4577" y="867"/>
                    </a:lnTo>
                    <a:lnTo>
                      <a:pt x="4577" y="867"/>
                    </a:lnTo>
                    <a:lnTo>
                      <a:pt x="4577" y="867"/>
                    </a:lnTo>
                    <a:lnTo>
                      <a:pt x="4577" y="867"/>
                    </a:lnTo>
                    <a:lnTo>
                      <a:pt x="4577" y="867"/>
                    </a:lnTo>
                    <a:lnTo>
                      <a:pt x="4577" y="867"/>
                    </a:lnTo>
                    <a:lnTo>
                      <a:pt x="4577" y="867"/>
                    </a:lnTo>
                    <a:lnTo>
                      <a:pt x="4571" y="867"/>
                    </a:lnTo>
                    <a:lnTo>
                      <a:pt x="4571" y="867"/>
                    </a:lnTo>
                    <a:lnTo>
                      <a:pt x="4571" y="867"/>
                    </a:lnTo>
                    <a:lnTo>
                      <a:pt x="4571" y="867"/>
                    </a:lnTo>
                    <a:lnTo>
                      <a:pt x="4571" y="867"/>
                    </a:lnTo>
                    <a:lnTo>
                      <a:pt x="4571" y="867"/>
                    </a:lnTo>
                    <a:lnTo>
                      <a:pt x="4571" y="867"/>
                    </a:lnTo>
                    <a:lnTo>
                      <a:pt x="4571" y="867"/>
                    </a:lnTo>
                    <a:lnTo>
                      <a:pt x="4571" y="867"/>
                    </a:lnTo>
                    <a:lnTo>
                      <a:pt x="4571" y="873"/>
                    </a:lnTo>
                    <a:lnTo>
                      <a:pt x="4571" y="873"/>
                    </a:lnTo>
                    <a:lnTo>
                      <a:pt x="4571" y="873"/>
                    </a:lnTo>
                    <a:lnTo>
                      <a:pt x="4571" y="873"/>
                    </a:lnTo>
                    <a:lnTo>
                      <a:pt x="4571" y="873"/>
                    </a:lnTo>
                    <a:lnTo>
                      <a:pt x="4571" y="873"/>
                    </a:lnTo>
                    <a:lnTo>
                      <a:pt x="4571" y="873"/>
                    </a:lnTo>
                    <a:lnTo>
                      <a:pt x="4571" y="880"/>
                    </a:lnTo>
                    <a:lnTo>
                      <a:pt x="4571" y="880"/>
                    </a:lnTo>
                    <a:lnTo>
                      <a:pt x="4565" y="880"/>
                    </a:lnTo>
                    <a:lnTo>
                      <a:pt x="4565" y="880"/>
                    </a:lnTo>
                    <a:lnTo>
                      <a:pt x="4565" y="886"/>
                    </a:lnTo>
                    <a:lnTo>
                      <a:pt x="4565" y="880"/>
                    </a:lnTo>
                    <a:lnTo>
                      <a:pt x="4559" y="886"/>
                    </a:lnTo>
                    <a:lnTo>
                      <a:pt x="4559" y="886"/>
                    </a:lnTo>
                    <a:lnTo>
                      <a:pt x="4559" y="880"/>
                    </a:lnTo>
                    <a:lnTo>
                      <a:pt x="4553" y="873"/>
                    </a:lnTo>
                    <a:lnTo>
                      <a:pt x="4553" y="873"/>
                    </a:lnTo>
                    <a:lnTo>
                      <a:pt x="4553" y="873"/>
                    </a:lnTo>
                    <a:lnTo>
                      <a:pt x="4553" y="873"/>
                    </a:lnTo>
                    <a:lnTo>
                      <a:pt x="4553" y="873"/>
                    </a:lnTo>
                    <a:lnTo>
                      <a:pt x="4553" y="867"/>
                    </a:lnTo>
                    <a:lnTo>
                      <a:pt x="4553" y="867"/>
                    </a:lnTo>
                    <a:lnTo>
                      <a:pt x="4553" y="867"/>
                    </a:lnTo>
                    <a:lnTo>
                      <a:pt x="4553" y="867"/>
                    </a:lnTo>
                    <a:lnTo>
                      <a:pt x="4553" y="867"/>
                    </a:lnTo>
                    <a:lnTo>
                      <a:pt x="4547" y="867"/>
                    </a:lnTo>
                    <a:lnTo>
                      <a:pt x="4547" y="867"/>
                    </a:lnTo>
                    <a:lnTo>
                      <a:pt x="4547" y="861"/>
                    </a:lnTo>
                    <a:lnTo>
                      <a:pt x="4541" y="861"/>
                    </a:lnTo>
                    <a:lnTo>
                      <a:pt x="4535" y="861"/>
                    </a:lnTo>
                    <a:lnTo>
                      <a:pt x="4535" y="861"/>
                    </a:lnTo>
                    <a:lnTo>
                      <a:pt x="4535" y="855"/>
                    </a:lnTo>
                    <a:lnTo>
                      <a:pt x="4535" y="855"/>
                    </a:lnTo>
                    <a:lnTo>
                      <a:pt x="4535" y="855"/>
                    </a:lnTo>
                    <a:lnTo>
                      <a:pt x="4528" y="855"/>
                    </a:lnTo>
                    <a:lnTo>
                      <a:pt x="4528" y="855"/>
                    </a:lnTo>
                    <a:lnTo>
                      <a:pt x="4528" y="855"/>
                    </a:lnTo>
                    <a:lnTo>
                      <a:pt x="4528" y="855"/>
                    </a:lnTo>
                    <a:lnTo>
                      <a:pt x="4528" y="849"/>
                    </a:lnTo>
                    <a:lnTo>
                      <a:pt x="4528" y="849"/>
                    </a:lnTo>
                    <a:lnTo>
                      <a:pt x="4528" y="849"/>
                    </a:lnTo>
                    <a:lnTo>
                      <a:pt x="4528" y="843"/>
                    </a:lnTo>
                    <a:lnTo>
                      <a:pt x="4528" y="843"/>
                    </a:lnTo>
                    <a:lnTo>
                      <a:pt x="4528" y="849"/>
                    </a:lnTo>
                    <a:lnTo>
                      <a:pt x="4528" y="849"/>
                    </a:lnTo>
                    <a:lnTo>
                      <a:pt x="4522" y="849"/>
                    </a:lnTo>
                    <a:lnTo>
                      <a:pt x="4522" y="843"/>
                    </a:lnTo>
                    <a:lnTo>
                      <a:pt x="4522" y="837"/>
                    </a:lnTo>
                    <a:lnTo>
                      <a:pt x="4522" y="831"/>
                    </a:lnTo>
                    <a:lnTo>
                      <a:pt x="4510" y="837"/>
                    </a:lnTo>
                    <a:lnTo>
                      <a:pt x="4510" y="837"/>
                    </a:lnTo>
                    <a:lnTo>
                      <a:pt x="4504" y="837"/>
                    </a:lnTo>
                    <a:lnTo>
                      <a:pt x="4504" y="837"/>
                    </a:lnTo>
                    <a:lnTo>
                      <a:pt x="4498" y="837"/>
                    </a:lnTo>
                    <a:lnTo>
                      <a:pt x="4492" y="843"/>
                    </a:lnTo>
                    <a:lnTo>
                      <a:pt x="4486" y="843"/>
                    </a:lnTo>
                    <a:lnTo>
                      <a:pt x="4486" y="843"/>
                    </a:lnTo>
                    <a:lnTo>
                      <a:pt x="4480" y="843"/>
                    </a:lnTo>
                    <a:lnTo>
                      <a:pt x="4473" y="843"/>
                    </a:lnTo>
                    <a:lnTo>
                      <a:pt x="4467" y="849"/>
                    </a:lnTo>
                    <a:lnTo>
                      <a:pt x="4461" y="849"/>
                    </a:lnTo>
                    <a:lnTo>
                      <a:pt x="4449" y="849"/>
                    </a:lnTo>
                    <a:lnTo>
                      <a:pt x="4443" y="849"/>
                    </a:lnTo>
                    <a:lnTo>
                      <a:pt x="4431" y="855"/>
                    </a:lnTo>
                    <a:lnTo>
                      <a:pt x="4425" y="855"/>
                    </a:lnTo>
                    <a:lnTo>
                      <a:pt x="4425" y="855"/>
                    </a:lnTo>
                    <a:lnTo>
                      <a:pt x="4419" y="855"/>
                    </a:lnTo>
                    <a:lnTo>
                      <a:pt x="4419" y="861"/>
                    </a:lnTo>
                    <a:lnTo>
                      <a:pt x="4419" y="855"/>
                    </a:lnTo>
                    <a:lnTo>
                      <a:pt x="4419" y="861"/>
                    </a:lnTo>
                    <a:lnTo>
                      <a:pt x="4412" y="861"/>
                    </a:lnTo>
                    <a:lnTo>
                      <a:pt x="4406" y="861"/>
                    </a:lnTo>
                    <a:lnTo>
                      <a:pt x="4406" y="861"/>
                    </a:lnTo>
                    <a:lnTo>
                      <a:pt x="4406" y="861"/>
                    </a:lnTo>
                    <a:lnTo>
                      <a:pt x="4406" y="861"/>
                    </a:lnTo>
                    <a:lnTo>
                      <a:pt x="4406" y="867"/>
                    </a:lnTo>
                    <a:lnTo>
                      <a:pt x="4400" y="861"/>
                    </a:lnTo>
                    <a:lnTo>
                      <a:pt x="4400" y="861"/>
                    </a:lnTo>
                    <a:lnTo>
                      <a:pt x="4400" y="861"/>
                    </a:lnTo>
                    <a:lnTo>
                      <a:pt x="4388" y="867"/>
                    </a:lnTo>
                    <a:lnTo>
                      <a:pt x="4382" y="867"/>
                    </a:lnTo>
                    <a:lnTo>
                      <a:pt x="4376" y="867"/>
                    </a:lnTo>
                    <a:lnTo>
                      <a:pt x="4370" y="867"/>
                    </a:lnTo>
                    <a:lnTo>
                      <a:pt x="4364" y="867"/>
                    </a:lnTo>
                    <a:lnTo>
                      <a:pt x="4351" y="873"/>
                    </a:lnTo>
                    <a:lnTo>
                      <a:pt x="4345" y="873"/>
                    </a:lnTo>
                    <a:lnTo>
                      <a:pt x="4345" y="867"/>
                    </a:lnTo>
                    <a:lnTo>
                      <a:pt x="4345" y="861"/>
                    </a:lnTo>
                    <a:lnTo>
                      <a:pt x="4345" y="843"/>
                    </a:lnTo>
                    <a:lnTo>
                      <a:pt x="4345" y="831"/>
                    </a:lnTo>
                    <a:lnTo>
                      <a:pt x="4345" y="818"/>
                    </a:lnTo>
                    <a:lnTo>
                      <a:pt x="4345" y="800"/>
                    </a:lnTo>
                    <a:lnTo>
                      <a:pt x="4345" y="788"/>
                    </a:lnTo>
                    <a:lnTo>
                      <a:pt x="4358" y="788"/>
                    </a:lnTo>
                    <a:lnTo>
                      <a:pt x="4364" y="788"/>
                    </a:lnTo>
                    <a:lnTo>
                      <a:pt x="4376" y="782"/>
                    </a:lnTo>
                    <a:lnTo>
                      <a:pt x="4382" y="782"/>
                    </a:lnTo>
                    <a:lnTo>
                      <a:pt x="4394" y="782"/>
                    </a:lnTo>
                    <a:lnTo>
                      <a:pt x="4394" y="782"/>
                    </a:lnTo>
                    <a:lnTo>
                      <a:pt x="4400" y="776"/>
                    </a:lnTo>
                    <a:lnTo>
                      <a:pt x="4406" y="776"/>
                    </a:lnTo>
                    <a:lnTo>
                      <a:pt x="4412" y="776"/>
                    </a:lnTo>
                    <a:lnTo>
                      <a:pt x="4419" y="776"/>
                    </a:lnTo>
                    <a:lnTo>
                      <a:pt x="4425" y="776"/>
                    </a:lnTo>
                    <a:lnTo>
                      <a:pt x="4437" y="770"/>
                    </a:lnTo>
                    <a:lnTo>
                      <a:pt x="4449" y="770"/>
                    </a:lnTo>
                    <a:lnTo>
                      <a:pt x="4455" y="764"/>
                    </a:lnTo>
                    <a:lnTo>
                      <a:pt x="4467" y="764"/>
                    </a:lnTo>
                    <a:lnTo>
                      <a:pt x="4473" y="764"/>
                    </a:lnTo>
                    <a:lnTo>
                      <a:pt x="4480" y="764"/>
                    </a:lnTo>
                    <a:lnTo>
                      <a:pt x="4492" y="757"/>
                    </a:lnTo>
                    <a:lnTo>
                      <a:pt x="4504" y="757"/>
                    </a:lnTo>
                    <a:lnTo>
                      <a:pt x="4504" y="757"/>
                    </a:lnTo>
                    <a:lnTo>
                      <a:pt x="4510" y="751"/>
                    </a:lnTo>
                    <a:lnTo>
                      <a:pt x="4510" y="751"/>
                    </a:lnTo>
                    <a:lnTo>
                      <a:pt x="4510" y="751"/>
                    </a:lnTo>
                    <a:lnTo>
                      <a:pt x="4510" y="751"/>
                    </a:lnTo>
                    <a:lnTo>
                      <a:pt x="4510" y="745"/>
                    </a:lnTo>
                    <a:lnTo>
                      <a:pt x="4510" y="745"/>
                    </a:lnTo>
                    <a:lnTo>
                      <a:pt x="4516" y="745"/>
                    </a:lnTo>
                    <a:lnTo>
                      <a:pt x="4516" y="739"/>
                    </a:lnTo>
                    <a:lnTo>
                      <a:pt x="4516" y="739"/>
                    </a:lnTo>
                    <a:lnTo>
                      <a:pt x="4516" y="739"/>
                    </a:lnTo>
                    <a:lnTo>
                      <a:pt x="4516" y="739"/>
                    </a:lnTo>
                    <a:lnTo>
                      <a:pt x="4522" y="739"/>
                    </a:lnTo>
                    <a:lnTo>
                      <a:pt x="4522" y="733"/>
                    </a:lnTo>
                    <a:lnTo>
                      <a:pt x="4522" y="733"/>
                    </a:lnTo>
                    <a:lnTo>
                      <a:pt x="4522" y="733"/>
                    </a:lnTo>
                    <a:lnTo>
                      <a:pt x="4528" y="727"/>
                    </a:lnTo>
                    <a:lnTo>
                      <a:pt x="4528" y="727"/>
                    </a:lnTo>
                    <a:lnTo>
                      <a:pt x="4535" y="727"/>
                    </a:lnTo>
                    <a:lnTo>
                      <a:pt x="4535" y="727"/>
                    </a:lnTo>
                    <a:moveTo>
                      <a:pt x="391" y="6"/>
                    </a:moveTo>
                    <a:lnTo>
                      <a:pt x="391" y="0"/>
                    </a:lnTo>
                    <a:lnTo>
                      <a:pt x="391" y="6"/>
                    </a:lnTo>
                    <a:lnTo>
                      <a:pt x="391" y="6"/>
                    </a:lnTo>
                    <a:lnTo>
                      <a:pt x="391" y="6"/>
                    </a:lnTo>
                    <a:lnTo>
                      <a:pt x="391" y="6"/>
                    </a:lnTo>
                    <a:lnTo>
                      <a:pt x="391" y="6"/>
                    </a:lnTo>
                    <a:lnTo>
                      <a:pt x="391" y="6"/>
                    </a:lnTo>
                    <a:moveTo>
                      <a:pt x="3198" y="2443"/>
                    </a:moveTo>
                    <a:lnTo>
                      <a:pt x="3198" y="2443"/>
                    </a:lnTo>
                    <a:lnTo>
                      <a:pt x="3198" y="2449"/>
                    </a:lnTo>
                    <a:lnTo>
                      <a:pt x="3192" y="2443"/>
                    </a:lnTo>
                    <a:lnTo>
                      <a:pt x="3192" y="2443"/>
                    </a:lnTo>
                    <a:lnTo>
                      <a:pt x="3192" y="2443"/>
                    </a:lnTo>
                    <a:lnTo>
                      <a:pt x="3192" y="2443"/>
                    </a:lnTo>
                    <a:lnTo>
                      <a:pt x="3198" y="2443"/>
                    </a:lnTo>
                    <a:lnTo>
                      <a:pt x="3198" y="2443"/>
                    </a:lnTo>
                    <a:lnTo>
                      <a:pt x="3198" y="2443"/>
                    </a:lnTo>
                    <a:lnTo>
                      <a:pt x="3204" y="2443"/>
                    </a:lnTo>
                    <a:lnTo>
                      <a:pt x="3198" y="2443"/>
                    </a:lnTo>
                    <a:lnTo>
                      <a:pt x="3198" y="2443"/>
                    </a:lnTo>
                    <a:moveTo>
                      <a:pt x="4242" y="1167"/>
                    </a:moveTo>
                    <a:lnTo>
                      <a:pt x="4242" y="1167"/>
                    </a:lnTo>
                    <a:lnTo>
                      <a:pt x="4242" y="1167"/>
                    </a:lnTo>
                    <a:lnTo>
                      <a:pt x="4242" y="1173"/>
                    </a:lnTo>
                    <a:lnTo>
                      <a:pt x="4242" y="1173"/>
                    </a:lnTo>
                    <a:lnTo>
                      <a:pt x="4242" y="1173"/>
                    </a:lnTo>
                    <a:lnTo>
                      <a:pt x="4242" y="1173"/>
                    </a:lnTo>
                    <a:lnTo>
                      <a:pt x="4242" y="1173"/>
                    </a:lnTo>
                    <a:lnTo>
                      <a:pt x="4242" y="1179"/>
                    </a:lnTo>
                    <a:lnTo>
                      <a:pt x="4235" y="1179"/>
                    </a:lnTo>
                    <a:lnTo>
                      <a:pt x="4235" y="1179"/>
                    </a:lnTo>
                    <a:lnTo>
                      <a:pt x="4235" y="1179"/>
                    </a:lnTo>
                    <a:lnTo>
                      <a:pt x="4235" y="1179"/>
                    </a:lnTo>
                    <a:lnTo>
                      <a:pt x="4235" y="1179"/>
                    </a:lnTo>
                    <a:lnTo>
                      <a:pt x="4235" y="1179"/>
                    </a:lnTo>
                    <a:lnTo>
                      <a:pt x="4235" y="1185"/>
                    </a:lnTo>
                    <a:lnTo>
                      <a:pt x="4229" y="1185"/>
                    </a:lnTo>
                    <a:lnTo>
                      <a:pt x="4229" y="1191"/>
                    </a:lnTo>
                    <a:lnTo>
                      <a:pt x="4229" y="1191"/>
                    </a:lnTo>
                    <a:lnTo>
                      <a:pt x="4229" y="1191"/>
                    </a:lnTo>
                    <a:lnTo>
                      <a:pt x="4229" y="1191"/>
                    </a:lnTo>
                    <a:lnTo>
                      <a:pt x="4229" y="1191"/>
                    </a:lnTo>
                    <a:lnTo>
                      <a:pt x="4235" y="1191"/>
                    </a:lnTo>
                    <a:lnTo>
                      <a:pt x="4235" y="1197"/>
                    </a:lnTo>
                    <a:lnTo>
                      <a:pt x="4235" y="1197"/>
                    </a:lnTo>
                    <a:lnTo>
                      <a:pt x="4235" y="1197"/>
                    </a:lnTo>
                    <a:lnTo>
                      <a:pt x="4235" y="1197"/>
                    </a:lnTo>
                    <a:lnTo>
                      <a:pt x="4235" y="1197"/>
                    </a:lnTo>
                    <a:lnTo>
                      <a:pt x="4235" y="1203"/>
                    </a:lnTo>
                    <a:lnTo>
                      <a:pt x="4235" y="1203"/>
                    </a:lnTo>
                    <a:lnTo>
                      <a:pt x="4235" y="1203"/>
                    </a:lnTo>
                    <a:lnTo>
                      <a:pt x="4235" y="1203"/>
                    </a:lnTo>
                    <a:lnTo>
                      <a:pt x="4235" y="1203"/>
                    </a:lnTo>
                    <a:lnTo>
                      <a:pt x="4235" y="1203"/>
                    </a:lnTo>
                    <a:lnTo>
                      <a:pt x="4235" y="1209"/>
                    </a:lnTo>
                    <a:lnTo>
                      <a:pt x="4235" y="1209"/>
                    </a:lnTo>
                    <a:lnTo>
                      <a:pt x="4235" y="1209"/>
                    </a:lnTo>
                    <a:lnTo>
                      <a:pt x="4235" y="1209"/>
                    </a:lnTo>
                    <a:lnTo>
                      <a:pt x="4242" y="1209"/>
                    </a:lnTo>
                    <a:lnTo>
                      <a:pt x="4242" y="1209"/>
                    </a:lnTo>
                    <a:lnTo>
                      <a:pt x="4242" y="1215"/>
                    </a:lnTo>
                    <a:lnTo>
                      <a:pt x="4242" y="1215"/>
                    </a:lnTo>
                    <a:lnTo>
                      <a:pt x="4242" y="1215"/>
                    </a:lnTo>
                    <a:lnTo>
                      <a:pt x="4248" y="1215"/>
                    </a:lnTo>
                    <a:lnTo>
                      <a:pt x="4248" y="1215"/>
                    </a:lnTo>
                    <a:lnTo>
                      <a:pt x="4248" y="1215"/>
                    </a:lnTo>
                    <a:lnTo>
                      <a:pt x="4248" y="1215"/>
                    </a:lnTo>
                    <a:lnTo>
                      <a:pt x="4248" y="1222"/>
                    </a:lnTo>
                    <a:lnTo>
                      <a:pt x="4248" y="1222"/>
                    </a:lnTo>
                    <a:lnTo>
                      <a:pt x="4254" y="1222"/>
                    </a:lnTo>
                    <a:lnTo>
                      <a:pt x="4254" y="1222"/>
                    </a:lnTo>
                    <a:lnTo>
                      <a:pt x="4254" y="1222"/>
                    </a:lnTo>
                    <a:lnTo>
                      <a:pt x="4254" y="1222"/>
                    </a:lnTo>
                    <a:lnTo>
                      <a:pt x="4254" y="1228"/>
                    </a:lnTo>
                    <a:lnTo>
                      <a:pt x="4260" y="1228"/>
                    </a:lnTo>
                    <a:lnTo>
                      <a:pt x="4260" y="1228"/>
                    </a:lnTo>
                    <a:lnTo>
                      <a:pt x="4260" y="1228"/>
                    </a:lnTo>
                    <a:lnTo>
                      <a:pt x="4260" y="1234"/>
                    </a:lnTo>
                    <a:lnTo>
                      <a:pt x="4260" y="1234"/>
                    </a:lnTo>
                    <a:lnTo>
                      <a:pt x="4260" y="1234"/>
                    </a:lnTo>
                    <a:lnTo>
                      <a:pt x="4260" y="1234"/>
                    </a:lnTo>
                    <a:lnTo>
                      <a:pt x="4260" y="1234"/>
                    </a:lnTo>
                    <a:lnTo>
                      <a:pt x="4260" y="1240"/>
                    </a:lnTo>
                    <a:lnTo>
                      <a:pt x="4260" y="1246"/>
                    </a:lnTo>
                    <a:lnTo>
                      <a:pt x="4260" y="1246"/>
                    </a:lnTo>
                    <a:lnTo>
                      <a:pt x="4260" y="1252"/>
                    </a:lnTo>
                    <a:lnTo>
                      <a:pt x="4266" y="1252"/>
                    </a:lnTo>
                    <a:lnTo>
                      <a:pt x="4266" y="1252"/>
                    </a:lnTo>
                    <a:lnTo>
                      <a:pt x="4266" y="1252"/>
                    </a:lnTo>
                    <a:lnTo>
                      <a:pt x="4266" y="1252"/>
                    </a:lnTo>
                    <a:lnTo>
                      <a:pt x="4272" y="1258"/>
                    </a:lnTo>
                    <a:lnTo>
                      <a:pt x="4272" y="1258"/>
                    </a:lnTo>
                    <a:lnTo>
                      <a:pt x="4272" y="1258"/>
                    </a:lnTo>
                    <a:lnTo>
                      <a:pt x="4272" y="1258"/>
                    </a:lnTo>
                    <a:lnTo>
                      <a:pt x="4272" y="1264"/>
                    </a:lnTo>
                    <a:lnTo>
                      <a:pt x="4272" y="1264"/>
                    </a:lnTo>
                    <a:lnTo>
                      <a:pt x="4272" y="1264"/>
                    </a:lnTo>
                    <a:lnTo>
                      <a:pt x="4278" y="1270"/>
                    </a:lnTo>
                    <a:lnTo>
                      <a:pt x="4284" y="1270"/>
                    </a:lnTo>
                    <a:lnTo>
                      <a:pt x="4284" y="1270"/>
                    </a:lnTo>
                    <a:lnTo>
                      <a:pt x="4284" y="1277"/>
                    </a:lnTo>
                    <a:lnTo>
                      <a:pt x="4290" y="1277"/>
                    </a:lnTo>
                    <a:lnTo>
                      <a:pt x="4290" y="1277"/>
                    </a:lnTo>
                    <a:lnTo>
                      <a:pt x="4296" y="1277"/>
                    </a:lnTo>
                    <a:lnTo>
                      <a:pt x="4296" y="1277"/>
                    </a:lnTo>
                    <a:lnTo>
                      <a:pt x="4296" y="1277"/>
                    </a:lnTo>
                    <a:lnTo>
                      <a:pt x="4296" y="1270"/>
                    </a:lnTo>
                    <a:lnTo>
                      <a:pt x="4296" y="1270"/>
                    </a:lnTo>
                    <a:lnTo>
                      <a:pt x="4296" y="1277"/>
                    </a:lnTo>
                    <a:lnTo>
                      <a:pt x="4296" y="1277"/>
                    </a:lnTo>
                    <a:lnTo>
                      <a:pt x="4296" y="1283"/>
                    </a:lnTo>
                    <a:lnTo>
                      <a:pt x="4303" y="1289"/>
                    </a:lnTo>
                    <a:lnTo>
                      <a:pt x="4303" y="1289"/>
                    </a:lnTo>
                    <a:lnTo>
                      <a:pt x="4303" y="1295"/>
                    </a:lnTo>
                    <a:lnTo>
                      <a:pt x="4309" y="1307"/>
                    </a:lnTo>
                    <a:lnTo>
                      <a:pt x="4309" y="1313"/>
                    </a:lnTo>
                    <a:lnTo>
                      <a:pt x="4309" y="1313"/>
                    </a:lnTo>
                    <a:lnTo>
                      <a:pt x="4303" y="1313"/>
                    </a:lnTo>
                    <a:lnTo>
                      <a:pt x="4303" y="1313"/>
                    </a:lnTo>
                    <a:lnTo>
                      <a:pt x="4296" y="1313"/>
                    </a:lnTo>
                    <a:lnTo>
                      <a:pt x="4290" y="1313"/>
                    </a:lnTo>
                    <a:lnTo>
                      <a:pt x="4290" y="1313"/>
                    </a:lnTo>
                    <a:lnTo>
                      <a:pt x="4284" y="1319"/>
                    </a:lnTo>
                    <a:lnTo>
                      <a:pt x="4278" y="1319"/>
                    </a:lnTo>
                    <a:lnTo>
                      <a:pt x="4278" y="1319"/>
                    </a:lnTo>
                    <a:lnTo>
                      <a:pt x="4278" y="1319"/>
                    </a:lnTo>
                    <a:lnTo>
                      <a:pt x="4272" y="1319"/>
                    </a:lnTo>
                    <a:lnTo>
                      <a:pt x="4266" y="1319"/>
                    </a:lnTo>
                    <a:lnTo>
                      <a:pt x="4266" y="1319"/>
                    </a:lnTo>
                    <a:lnTo>
                      <a:pt x="4266" y="1319"/>
                    </a:lnTo>
                    <a:lnTo>
                      <a:pt x="4260" y="1319"/>
                    </a:lnTo>
                    <a:lnTo>
                      <a:pt x="4260" y="1319"/>
                    </a:lnTo>
                    <a:lnTo>
                      <a:pt x="4260" y="1319"/>
                    </a:lnTo>
                    <a:lnTo>
                      <a:pt x="4260" y="1319"/>
                    </a:lnTo>
                    <a:lnTo>
                      <a:pt x="4254" y="1325"/>
                    </a:lnTo>
                    <a:lnTo>
                      <a:pt x="4254" y="1325"/>
                    </a:lnTo>
                    <a:lnTo>
                      <a:pt x="4248" y="1319"/>
                    </a:lnTo>
                    <a:lnTo>
                      <a:pt x="4248" y="1313"/>
                    </a:lnTo>
                    <a:lnTo>
                      <a:pt x="4248" y="1313"/>
                    </a:lnTo>
                    <a:lnTo>
                      <a:pt x="4248" y="1307"/>
                    </a:lnTo>
                    <a:lnTo>
                      <a:pt x="4248" y="1307"/>
                    </a:lnTo>
                    <a:lnTo>
                      <a:pt x="4248" y="1301"/>
                    </a:lnTo>
                    <a:lnTo>
                      <a:pt x="4242" y="1295"/>
                    </a:lnTo>
                    <a:lnTo>
                      <a:pt x="4242" y="1283"/>
                    </a:lnTo>
                    <a:lnTo>
                      <a:pt x="4242" y="1283"/>
                    </a:lnTo>
                    <a:lnTo>
                      <a:pt x="4242" y="1283"/>
                    </a:lnTo>
                    <a:lnTo>
                      <a:pt x="4235" y="1277"/>
                    </a:lnTo>
                    <a:lnTo>
                      <a:pt x="4229" y="1252"/>
                    </a:lnTo>
                    <a:lnTo>
                      <a:pt x="4229" y="1252"/>
                    </a:lnTo>
                    <a:lnTo>
                      <a:pt x="4229" y="1246"/>
                    </a:lnTo>
                    <a:lnTo>
                      <a:pt x="4229" y="1246"/>
                    </a:lnTo>
                    <a:lnTo>
                      <a:pt x="4229" y="1240"/>
                    </a:lnTo>
                    <a:lnTo>
                      <a:pt x="4229" y="1234"/>
                    </a:lnTo>
                    <a:lnTo>
                      <a:pt x="4217" y="1203"/>
                    </a:lnTo>
                    <a:lnTo>
                      <a:pt x="4211" y="1191"/>
                    </a:lnTo>
                    <a:lnTo>
                      <a:pt x="4211" y="1191"/>
                    </a:lnTo>
                    <a:lnTo>
                      <a:pt x="4211" y="1185"/>
                    </a:lnTo>
                    <a:lnTo>
                      <a:pt x="4211" y="1185"/>
                    </a:lnTo>
                    <a:lnTo>
                      <a:pt x="4211" y="1179"/>
                    </a:lnTo>
                    <a:lnTo>
                      <a:pt x="4211" y="1179"/>
                    </a:lnTo>
                    <a:lnTo>
                      <a:pt x="4211" y="1179"/>
                    </a:lnTo>
                    <a:lnTo>
                      <a:pt x="4211" y="1179"/>
                    </a:lnTo>
                    <a:lnTo>
                      <a:pt x="4211" y="1179"/>
                    </a:lnTo>
                    <a:lnTo>
                      <a:pt x="4217" y="1173"/>
                    </a:lnTo>
                    <a:lnTo>
                      <a:pt x="4217" y="1173"/>
                    </a:lnTo>
                    <a:lnTo>
                      <a:pt x="4217" y="1173"/>
                    </a:lnTo>
                    <a:lnTo>
                      <a:pt x="4217" y="1173"/>
                    </a:lnTo>
                    <a:lnTo>
                      <a:pt x="4217" y="1173"/>
                    </a:lnTo>
                    <a:lnTo>
                      <a:pt x="4217" y="1167"/>
                    </a:lnTo>
                    <a:lnTo>
                      <a:pt x="4217" y="1167"/>
                    </a:lnTo>
                    <a:lnTo>
                      <a:pt x="4223" y="1167"/>
                    </a:lnTo>
                    <a:lnTo>
                      <a:pt x="4223" y="1167"/>
                    </a:lnTo>
                    <a:lnTo>
                      <a:pt x="4223" y="1167"/>
                    </a:lnTo>
                    <a:lnTo>
                      <a:pt x="4229" y="1167"/>
                    </a:lnTo>
                    <a:lnTo>
                      <a:pt x="4229" y="1167"/>
                    </a:lnTo>
                    <a:lnTo>
                      <a:pt x="4229" y="1160"/>
                    </a:lnTo>
                    <a:lnTo>
                      <a:pt x="4229" y="1160"/>
                    </a:lnTo>
                    <a:lnTo>
                      <a:pt x="4235" y="1160"/>
                    </a:lnTo>
                    <a:lnTo>
                      <a:pt x="4235" y="1160"/>
                    </a:lnTo>
                    <a:lnTo>
                      <a:pt x="4235" y="1160"/>
                    </a:lnTo>
                    <a:lnTo>
                      <a:pt x="4235" y="1167"/>
                    </a:lnTo>
                    <a:lnTo>
                      <a:pt x="4242" y="1167"/>
                    </a:lnTo>
                    <a:lnTo>
                      <a:pt x="4242" y="1167"/>
                    </a:lnTo>
                    <a:moveTo>
                      <a:pt x="4351" y="1014"/>
                    </a:moveTo>
                    <a:lnTo>
                      <a:pt x="4358" y="1014"/>
                    </a:lnTo>
                    <a:lnTo>
                      <a:pt x="4358" y="1014"/>
                    </a:lnTo>
                    <a:lnTo>
                      <a:pt x="4351" y="1014"/>
                    </a:lnTo>
                    <a:lnTo>
                      <a:pt x="4351" y="1014"/>
                    </a:lnTo>
                    <a:moveTo>
                      <a:pt x="2325" y="299"/>
                    </a:moveTo>
                    <a:lnTo>
                      <a:pt x="2331" y="299"/>
                    </a:lnTo>
                    <a:lnTo>
                      <a:pt x="2337" y="299"/>
                    </a:lnTo>
                    <a:lnTo>
                      <a:pt x="2350" y="299"/>
                    </a:lnTo>
                    <a:lnTo>
                      <a:pt x="2350" y="299"/>
                    </a:lnTo>
                    <a:lnTo>
                      <a:pt x="2350" y="299"/>
                    </a:lnTo>
                    <a:lnTo>
                      <a:pt x="2350" y="299"/>
                    </a:lnTo>
                    <a:lnTo>
                      <a:pt x="2350" y="299"/>
                    </a:lnTo>
                    <a:lnTo>
                      <a:pt x="2350" y="305"/>
                    </a:lnTo>
                    <a:lnTo>
                      <a:pt x="2350" y="305"/>
                    </a:lnTo>
                    <a:lnTo>
                      <a:pt x="2350" y="305"/>
                    </a:lnTo>
                    <a:lnTo>
                      <a:pt x="2350" y="305"/>
                    </a:lnTo>
                    <a:lnTo>
                      <a:pt x="2350" y="305"/>
                    </a:lnTo>
                    <a:lnTo>
                      <a:pt x="2350" y="305"/>
                    </a:lnTo>
                    <a:lnTo>
                      <a:pt x="2350" y="305"/>
                    </a:lnTo>
                    <a:lnTo>
                      <a:pt x="2350" y="305"/>
                    </a:lnTo>
                    <a:lnTo>
                      <a:pt x="2350" y="312"/>
                    </a:lnTo>
                    <a:lnTo>
                      <a:pt x="2350" y="312"/>
                    </a:lnTo>
                    <a:lnTo>
                      <a:pt x="2350" y="312"/>
                    </a:lnTo>
                    <a:lnTo>
                      <a:pt x="2350" y="312"/>
                    </a:lnTo>
                    <a:lnTo>
                      <a:pt x="2356" y="312"/>
                    </a:lnTo>
                    <a:lnTo>
                      <a:pt x="2356" y="312"/>
                    </a:lnTo>
                    <a:lnTo>
                      <a:pt x="2356" y="318"/>
                    </a:lnTo>
                    <a:lnTo>
                      <a:pt x="2356" y="318"/>
                    </a:lnTo>
                    <a:lnTo>
                      <a:pt x="2350" y="318"/>
                    </a:lnTo>
                    <a:lnTo>
                      <a:pt x="2356" y="318"/>
                    </a:lnTo>
                    <a:lnTo>
                      <a:pt x="2356" y="318"/>
                    </a:lnTo>
                    <a:lnTo>
                      <a:pt x="2356" y="318"/>
                    </a:lnTo>
                    <a:lnTo>
                      <a:pt x="2356" y="318"/>
                    </a:lnTo>
                    <a:lnTo>
                      <a:pt x="2356" y="324"/>
                    </a:lnTo>
                    <a:lnTo>
                      <a:pt x="2356" y="324"/>
                    </a:lnTo>
                    <a:lnTo>
                      <a:pt x="2356" y="324"/>
                    </a:lnTo>
                    <a:lnTo>
                      <a:pt x="2356" y="324"/>
                    </a:lnTo>
                    <a:lnTo>
                      <a:pt x="2356" y="324"/>
                    </a:lnTo>
                    <a:lnTo>
                      <a:pt x="2356" y="324"/>
                    </a:lnTo>
                    <a:lnTo>
                      <a:pt x="2356" y="330"/>
                    </a:lnTo>
                    <a:lnTo>
                      <a:pt x="2356" y="330"/>
                    </a:lnTo>
                    <a:lnTo>
                      <a:pt x="2356" y="330"/>
                    </a:lnTo>
                    <a:lnTo>
                      <a:pt x="2356" y="330"/>
                    </a:lnTo>
                    <a:lnTo>
                      <a:pt x="2356" y="330"/>
                    </a:lnTo>
                    <a:lnTo>
                      <a:pt x="2362" y="336"/>
                    </a:lnTo>
                    <a:lnTo>
                      <a:pt x="2356" y="336"/>
                    </a:lnTo>
                    <a:lnTo>
                      <a:pt x="2362" y="336"/>
                    </a:lnTo>
                    <a:lnTo>
                      <a:pt x="2356" y="336"/>
                    </a:lnTo>
                    <a:lnTo>
                      <a:pt x="2356" y="336"/>
                    </a:lnTo>
                    <a:lnTo>
                      <a:pt x="2356" y="336"/>
                    </a:lnTo>
                    <a:lnTo>
                      <a:pt x="2356" y="342"/>
                    </a:lnTo>
                    <a:lnTo>
                      <a:pt x="2356" y="342"/>
                    </a:lnTo>
                    <a:lnTo>
                      <a:pt x="2356" y="342"/>
                    </a:lnTo>
                    <a:lnTo>
                      <a:pt x="2356" y="342"/>
                    </a:lnTo>
                    <a:lnTo>
                      <a:pt x="2356" y="342"/>
                    </a:lnTo>
                    <a:lnTo>
                      <a:pt x="2356" y="342"/>
                    </a:lnTo>
                    <a:lnTo>
                      <a:pt x="2356" y="342"/>
                    </a:lnTo>
                    <a:lnTo>
                      <a:pt x="2356" y="348"/>
                    </a:lnTo>
                    <a:lnTo>
                      <a:pt x="2356" y="348"/>
                    </a:lnTo>
                    <a:lnTo>
                      <a:pt x="2356" y="348"/>
                    </a:lnTo>
                    <a:lnTo>
                      <a:pt x="2356" y="348"/>
                    </a:lnTo>
                    <a:lnTo>
                      <a:pt x="2356" y="348"/>
                    </a:lnTo>
                    <a:lnTo>
                      <a:pt x="2356" y="348"/>
                    </a:lnTo>
                    <a:lnTo>
                      <a:pt x="2356" y="348"/>
                    </a:lnTo>
                    <a:lnTo>
                      <a:pt x="2356" y="348"/>
                    </a:lnTo>
                    <a:lnTo>
                      <a:pt x="2356" y="354"/>
                    </a:lnTo>
                    <a:lnTo>
                      <a:pt x="2356" y="354"/>
                    </a:lnTo>
                    <a:lnTo>
                      <a:pt x="2356" y="354"/>
                    </a:lnTo>
                    <a:lnTo>
                      <a:pt x="2356" y="354"/>
                    </a:lnTo>
                    <a:lnTo>
                      <a:pt x="2356" y="354"/>
                    </a:lnTo>
                    <a:lnTo>
                      <a:pt x="2356" y="354"/>
                    </a:lnTo>
                    <a:lnTo>
                      <a:pt x="2356" y="360"/>
                    </a:lnTo>
                    <a:lnTo>
                      <a:pt x="2356" y="360"/>
                    </a:lnTo>
                    <a:lnTo>
                      <a:pt x="2356" y="360"/>
                    </a:lnTo>
                    <a:lnTo>
                      <a:pt x="2356" y="360"/>
                    </a:lnTo>
                    <a:lnTo>
                      <a:pt x="2356" y="360"/>
                    </a:lnTo>
                    <a:lnTo>
                      <a:pt x="2356" y="360"/>
                    </a:lnTo>
                    <a:lnTo>
                      <a:pt x="2356" y="360"/>
                    </a:lnTo>
                    <a:lnTo>
                      <a:pt x="2356" y="360"/>
                    </a:lnTo>
                    <a:lnTo>
                      <a:pt x="2356" y="367"/>
                    </a:lnTo>
                    <a:lnTo>
                      <a:pt x="2356" y="367"/>
                    </a:lnTo>
                    <a:lnTo>
                      <a:pt x="2356" y="367"/>
                    </a:lnTo>
                    <a:lnTo>
                      <a:pt x="2356" y="367"/>
                    </a:lnTo>
                    <a:lnTo>
                      <a:pt x="2356" y="367"/>
                    </a:lnTo>
                    <a:lnTo>
                      <a:pt x="2356" y="367"/>
                    </a:lnTo>
                    <a:lnTo>
                      <a:pt x="2356" y="367"/>
                    </a:lnTo>
                    <a:lnTo>
                      <a:pt x="2356" y="373"/>
                    </a:lnTo>
                    <a:lnTo>
                      <a:pt x="2356" y="373"/>
                    </a:lnTo>
                    <a:lnTo>
                      <a:pt x="2356" y="373"/>
                    </a:lnTo>
                    <a:lnTo>
                      <a:pt x="2356" y="373"/>
                    </a:lnTo>
                    <a:lnTo>
                      <a:pt x="2356" y="373"/>
                    </a:lnTo>
                    <a:lnTo>
                      <a:pt x="2356" y="373"/>
                    </a:lnTo>
                    <a:lnTo>
                      <a:pt x="2356" y="379"/>
                    </a:lnTo>
                    <a:lnTo>
                      <a:pt x="2356" y="379"/>
                    </a:lnTo>
                    <a:lnTo>
                      <a:pt x="2356" y="379"/>
                    </a:lnTo>
                    <a:lnTo>
                      <a:pt x="2356" y="379"/>
                    </a:lnTo>
                    <a:lnTo>
                      <a:pt x="2356" y="379"/>
                    </a:lnTo>
                    <a:lnTo>
                      <a:pt x="2356" y="379"/>
                    </a:lnTo>
                    <a:lnTo>
                      <a:pt x="2356" y="379"/>
                    </a:lnTo>
                    <a:lnTo>
                      <a:pt x="2356" y="379"/>
                    </a:lnTo>
                    <a:lnTo>
                      <a:pt x="2356" y="385"/>
                    </a:lnTo>
                    <a:lnTo>
                      <a:pt x="2356" y="385"/>
                    </a:lnTo>
                    <a:lnTo>
                      <a:pt x="2356" y="385"/>
                    </a:lnTo>
                    <a:lnTo>
                      <a:pt x="2356" y="385"/>
                    </a:lnTo>
                    <a:lnTo>
                      <a:pt x="2356" y="385"/>
                    </a:lnTo>
                    <a:lnTo>
                      <a:pt x="2356" y="385"/>
                    </a:lnTo>
                    <a:lnTo>
                      <a:pt x="2356" y="385"/>
                    </a:lnTo>
                    <a:lnTo>
                      <a:pt x="2356" y="391"/>
                    </a:lnTo>
                    <a:lnTo>
                      <a:pt x="2356" y="391"/>
                    </a:lnTo>
                    <a:lnTo>
                      <a:pt x="2356" y="391"/>
                    </a:lnTo>
                    <a:lnTo>
                      <a:pt x="2356" y="391"/>
                    </a:lnTo>
                    <a:lnTo>
                      <a:pt x="2356" y="391"/>
                    </a:lnTo>
                    <a:lnTo>
                      <a:pt x="2356" y="391"/>
                    </a:lnTo>
                    <a:lnTo>
                      <a:pt x="2356" y="391"/>
                    </a:lnTo>
                    <a:lnTo>
                      <a:pt x="2356" y="397"/>
                    </a:lnTo>
                    <a:lnTo>
                      <a:pt x="2356" y="397"/>
                    </a:lnTo>
                    <a:lnTo>
                      <a:pt x="2356" y="397"/>
                    </a:lnTo>
                    <a:lnTo>
                      <a:pt x="2356" y="397"/>
                    </a:lnTo>
                    <a:lnTo>
                      <a:pt x="2356" y="397"/>
                    </a:lnTo>
                    <a:lnTo>
                      <a:pt x="2356" y="397"/>
                    </a:lnTo>
                    <a:lnTo>
                      <a:pt x="2356" y="397"/>
                    </a:lnTo>
                    <a:lnTo>
                      <a:pt x="2356" y="403"/>
                    </a:lnTo>
                    <a:lnTo>
                      <a:pt x="2356" y="403"/>
                    </a:lnTo>
                    <a:lnTo>
                      <a:pt x="2356" y="403"/>
                    </a:lnTo>
                    <a:lnTo>
                      <a:pt x="2356" y="403"/>
                    </a:lnTo>
                    <a:lnTo>
                      <a:pt x="2356" y="403"/>
                    </a:lnTo>
                    <a:lnTo>
                      <a:pt x="2356" y="403"/>
                    </a:lnTo>
                    <a:lnTo>
                      <a:pt x="2362" y="403"/>
                    </a:lnTo>
                    <a:lnTo>
                      <a:pt x="2362" y="409"/>
                    </a:lnTo>
                    <a:lnTo>
                      <a:pt x="2362" y="409"/>
                    </a:lnTo>
                    <a:lnTo>
                      <a:pt x="2362" y="409"/>
                    </a:lnTo>
                    <a:lnTo>
                      <a:pt x="2362" y="409"/>
                    </a:lnTo>
                    <a:lnTo>
                      <a:pt x="2362" y="415"/>
                    </a:lnTo>
                    <a:lnTo>
                      <a:pt x="2362" y="415"/>
                    </a:lnTo>
                    <a:lnTo>
                      <a:pt x="2362" y="415"/>
                    </a:lnTo>
                    <a:lnTo>
                      <a:pt x="2362" y="415"/>
                    </a:lnTo>
                    <a:lnTo>
                      <a:pt x="2362" y="415"/>
                    </a:lnTo>
                    <a:lnTo>
                      <a:pt x="2362" y="415"/>
                    </a:lnTo>
                    <a:lnTo>
                      <a:pt x="2362" y="415"/>
                    </a:lnTo>
                    <a:lnTo>
                      <a:pt x="2362" y="415"/>
                    </a:lnTo>
                    <a:lnTo>
                      <a:pt x="2362" y="415"/>
                    </a:lnTo>
                    <a:lnTo>
                      <a:pt x="2362" y="422"/>
                    </a:lnTo>
                    <a:lnTo>
                      <a:pt x="2362" y="422"/>
                    </a:lnTo>
                    <a:lnTo>
                      <a:pt x="2362" y="422"/>
                    </a:lnTo>
                    <a:lnTo>
                      <a:pt x="2362" y="422"/>
                    </a:lnTo>
                    <a:lnTo>
                      <a:pt x="2362" y="422"/>
                    </a:lnTo>
                    <a:lnTo>
                      <a:pt x="2362" y="422"/>
                    </a:lnTo>
                    <a:lnTo>
                      <a:pt x="2362" y="428"/>
                    </a:lnTo>
                    <a:lnTo>
                      <a:pt x="2362" y="428"/>
                    </a:lnTo>
                    <a:lnTo>
                      <a:pt x="2362" y="428"/>
                    </a:lnTo>
                    <a:lnTo>
                      <a:pt x="2362" y="428"/>
                    </a:lnTo>
                    <a:lnTo>
                      <a:pt x="2368" y="428"/>
                    </a:lnTo>
                    <a:lnTo>
                      <a:pt x="2368" y="428"/>
                    </a:lnTo>
                    <a:lnTo>
                      <a:pt x="2368" y="428"/>
                    </a:lnTo>
                    <a:lnTo>
                      <a:pt x="2368" y="434"/>
                    </a:lnTo>
                    <a:lnTo>
                      <a:pt x="2368" y="434"/>
                    </a:lnTo>
                    <a:lnTo>
                      <a:pt x="2368" y="434"/>
                    </a:lnTo>
                    <a:lnTo>
                      <a:pt x="2368" y="434"/>
                    </a:lnTo>
                    <a:lnTo>
                      <a:pt x="2368" y="434"/>
                    </a:lnTo>
                    <a:lnTo>
                      <a:pt x="2368" y="434"/>
                    </a:lnTo>
                    <a:lnTo>
                      <a:pt x="2368" y="434"/>
                    </a:lnTo>
                    <a:lnTo>
                      <a:pt x="2368" y="434"/>
                    </a:lnTo>
                    <a:lnTo>
                      <a:pt x="2368" y="434"/>
                    </a:lnTo>
                    <a:lnTo>
                      <a:pt x="2368" y="440"/>
                    </a:lnTo>
                    <a:lnTo>
                      <a:pt x="2368" y="440"/>
                    </a:lnTo>
                    <a:lnTo>
                      <a:pt x="2368" y="440"/>
                    </a:lnTo>
                    <a:lnTo>
                      <a:pt x="2368" y="440"/>
                    </a:lnTo>
                    <a:lnTo>
                      <a:pt x="2368" y="440"/>
                    </a:lnTo>
                    <a:lnTo>
                      <a:pt x="2368" y="440"/>
                    </a:lnTo>
                    <a:lnTo>
                      <a:pt x="2374" y="440"/>
                    </a:lnTo>
                    <a:lnTo>
                      <a:pt x="2374" y="440"/>
                    </a:lnTo>
                    <a:lnTo>
                      <a:pt x="2368" y="440"/>
                    </a:lnTo>
                    <a:lnTo>
                      <a:pt x="2374" y="446"/>
                    </a:lnTo>
                    <a:lnTo>
                      <a:pt x="2374" y="446"/>
                    </a:lnTo>
                    <a:lnTo>
                      <a:pt x="2374" y="446"/>
                    </a:lnTo>
                    <a:lnTo>
                      <a:pt x="2374" y="446"/>
                    </a:lnTo>
                    <a:lnTo>
                      <a:pt x="2374" y="446"/>
                    </a:lnTo>
                    <a:lnTo>
                      <a:pt x="2374" y="446"/>
                    </a:lnTo>
                    <a:lnTo>
                      <a:pt x="2374" y="446"/>
                    </a:lnTo>
                    <a:lnTo>
                      <a:pt x="2374" y="446"/>
                    </a:lnTo>
                    <a:lnTo>
                      <a:pt x="2374" y="452"/>
                    </a:lnTo>
                    <a:lnTo>
                      <a:pt x="2374" y="452"/>
                    </a:lnTo>
                    <a:lnTo>
                      <a:pt x="2374" y="452"/>
                    </a:lnTo>
                    <a:lnTo>
                      <a:pt x="2374" y="452"/>
                    </a:lnTo>
                    <a:lnTo>
                      <a:pt x="2374" y="452"/>
                    </a:lnTo>
                    <a:lnTo>
                      <a:pt x="2374" y="452"/>
                    </a:lnTo>
                    <a:lnTo>
                      <a:pt x="2374" y="458"/>
                    </a:lnTo>
                    <a:lnTo>
                      <a:pt x="2374" y="458"/>
                    </a:lnTo>
                    <a:lnTo>
                      <a:pt x="2374" y="458"/>
                    </a:lnTo>
                    <a:lnTo>
                      <a:pt x="2374" y="458"/>
                    </a:lnTo>
                    <a:lnTo>
                      <a:pt x="2380" y="458"/>
                    </a:lnTo>
                    <a:lnTo>
                      <a:pt x="2380" y="458"/>
                    </a:lnTo>
                    <a:lnTo>
                      <a:pt x="2374" y="458"/>
                    </a:lnTo>
                    <a:lnTo>
                      <a:pt x="2374" y="464"/>
                    </a:lnTo>
                    <a:lnTo>
                      <a:pt x="2374" y="464"/>
                    </a:lnTo>
                    <a:lnTo>
                      <a:pt x="2374" y="464"/>
                    </a:lnTo>
                    <a:lnTo>
                      <a:pt x="2374" y="464"/>
                    </a:lnTo>
                    <a:lnTo>
                      <a:pt x="2374" y="464"/>
                    </a:lnTo>
                    <a:lnTo>
                      <a:pt x="2374" y="470"/>
                    </a:lnTo>
                    <a:lnTo>
                      <a:pt x="2380" y="470"/>
                    </a:lnTo>
                    <a:lnTo>
                      <a:pt x="2374" y="470"/>
                    </a:lnTo>
                    <a:lnTo>
                      <a:pt x="2374" y="470"/>
                    </a:lnTo>
                    <a:lnTo>
                      <a:pt x="2374" y="470"/>
                    </a:lnTo>
                    <a:lnTo>
                      <a:pt x="2374" y="470"/>
                    </a:lnTo>
                    <a:lnTo>
                      <a:pt x="2374" y="470"/>
                    </a:lnTo>
                    <a:lnTo>
                      <a:pt x="2374" y="476"/>
                    </a:lnTo>
                    <a:lnTo>
                      <a:pt x="2374" y="476"/>
                    </a:lnTo>
                    <a:lnTo>
                      <a:pt x="2374" y="476"/>
                    </a:lnTo>
                    <a:lnTo>
                      <a:pt x="2374" y="476"/>
                    </a:lnTo>
                    <a:lnTo>
                      <a:pt x="2374" y="476"/>
                    </a:lnTo>
                    <a:lnTo>
                      <a:pt x="2374" y="483"/>
                    </a:lnTo>
                    <a:lnTo>
                      <a:pt x="2380" y="483"/>
                    </a:lnTo>
                    <a:lnTo>
                      <a:pt x="2380" y="483"/>
                    </a:lnTo>
                    <a:lnTo>
                      <a:pt x="2380" y="483"/>
                    </a:lnTo>
                    <a:lnTo>
                      <a:pt x="2380" y="483"/>
                    </a:lnTo>
                    <a:lnTo>
                      <a:pt x="2374" y="483"/>
                    </a:lnTo>
                    <a:lnTo>
                      <a:pt x="2380" y="483"/>
                    </a:lnTo>
                    <a:lnTo>
                      <a:pt x="2380" y="483"/>
                    </a:lnTo>
                    <a:lnTo>
                      <a:pt x="2374" y="483"/>
                    </a:lnTo>
                    <a:lnTo>
                      <a:pt x="2380" y="483"/>
                    </a:lnTo>
                    <a:lnTo>
                      <a:pt x="2380" y="489"/>
                    </a:lnTo>
                    <a:lnTo>
                      <a:pt x="2380" y="489"/>
                    </a:lnTo>
                    <a:lnTo>
                      <a:pt x="2380" y="489"/>
                    </a:lnTo>
                    <a:lnTo>
                      <a:pt x="2380" y="489"/>
                    </a:lnTo>
                    <a:lnTo>
                      <a:pt x="2380" y="489"/>
                    </a:lnTo>
                    <a:lnTo>
                      <a:pt x="2380" y="495"/>
                    </a:lnTo>
                    <a:lnTo>
                      <a:pt x="2380" y="495"/>
                    </a:lnTo>
                    <a:lnTo>
                      <a:pt x="2380" y="495"/>
                    </a:lnTo>
                    <a:lnTo>
                      <a:pt x="2380" y="495"/>
                    </a:lnTo>
                    <a:lnTo>
                      <a:pt x="2380" y="495"/>
                    </a:lnTo>
                    <a:lnTo>
                      <a:pt x="2380" y="501"/>
                    </a:lnTo>
                    <a:lnTo>
                      <a:pt x="2380" y="501"/>
                    </a:lnTo>
                    <a:lnTo>
                      <a:pt x="2380" y="501"/>
                    </a:lnTo>
                    <a:lnTo>
                      <a:pt x="2380" y="501"/>
                    </a:lnTo>
                    <a:lnTo>
                      <a:pt x="2380" y="501"/>
                    </a:lnTo>
                    <a:lnTo>
                      <a:pt x="2380" y="501"/>
                    </a:lnTo>
                    <a:lnTo>
                      <a:pt x="2380" y="501"/>
                    </a:lnTo>
                    <a:lnTo>
                      <a:pt x="2380" y="501"/>
                    </a:lnTo>
                    <a:lnTo>
                      <a:pt x="2380" y="501"/>
                    </a:lnTo>
                    <a:lnTo>
                      <a:pt x="2380" y="507"/>
                    </a:lnTo>
                    <a:lnTo>
                      <a:pt x="2380" y="507"/>
                    </a:lnTo>
                    <a:lnTo>
                      <a:pt x="2380" y="507"/>
                    </a:lnTo>
                    <a:lnTo>
                      <a:pt x="2380" y="507"/>
                    </a:lnTo>
                    <a:lnTo>
                      <a:pt x="2380" y="507"/>
                    </a:lnTo>
                    <a:lnTo>
                      <a:pt x="2380" y="507"/>
                    </a:lnTo>
                    <a:lnTo>
                      <a:pt x="2380" y="507"/>
                    </a:lnTo>
                    <a:lnTo>
                      <a:pt x="2380" y="513"/>
                    </a:lnTo>
                    <a:lnTo>
                      <a:pt x="2380" y="513"/>
                    </a:lnTo>
                    <a:lnTo>
                      <a:pt x="2380" y="513"/>
                    </a:lnTo>
                    <a:lnTo>
                      <a:pt x="2380" y="513"/>
                    </a:lnTo>
                    <a:lnTo>
                      <a:pt x="2380" y="513"/>
                    </a:lnTo>
                    <a:lnTo>
                      <a:pt x="2380" y="513"/>
                    </a:lnTo>
                    <a:lnTo>
                      <a:pt x="2380" y="513"/>
                    </a:lnTo>
                    <a:lnTo>
                      <a:pt x="2380" y="513"/>
                    </a:lnTo>
                    <a:lnTo>
                      <a:pt x="2380" y="519"/>
                    </a:lnTo>
                    <a:lnTo>
                      <a:pt x="2380" y="519"/>
                    </a:lnTo>
                    <a:lnTo>
                      <a:pt x="2380" y="519"/>
                    </a:lnTo>
                    <a:lnTo>
                      <a:pt x="2380" y="519"/>
                    </a:lnTo>
                    <a:lnTo>
                      <a:pt x="2380" y="519"/>
                    </a:lnTo>
                    <a:lnTo>
                      <a:pt x="2380" y="525"/>
                    </a:lnTo>
                    <a:lnTo>
                      <a:pt x="2380" y="525"/>
                    </a:lnTo>
                    <a:lnTo>
                      <a:pt x="2380" y="525"/>
                    </a:lnTo>
                    <a:lnTo>
                      <a:pt x="2380" y="525"/>
                    </a:lnTo>
                    <a:lnTo>
                      <a:pt x="2380" y="525"/>
                    </a:lnTo>
                    <a:lnTo>
                      <a:pt x="2380" y="525"/>
                    </a:lnTo>
                    <a:lnTo>
                      <a:pt x="2380" y="525"/>
                    </a:lnTo>
                    <a:lnTo>
                      <a:pt x="2380" y="531"/>
                    </a:lnTo>
                    <a:lnTo>
                      <a:pt x="2380" y="531"/>
                    </a:lnTo>
                    <a:lnTo>
                      <a:pt x="2380" y="531"/>
                    </a:lnTo>
                    <a:lnTo>
                      <a:pt x="2380" y="531"/>
                    </a:lnTo>
                    <a:lnTo>
                      <a:pt x="2380" y="531"/>
                    </a:lnTo>
                    <a:lnTo>
                      <a:pt x="2380" y="531"/>
                    </a:lnTo>
                    <a:lnTo>
                      <a:pt x="2380" y="531"/>
                    </a:lnTo>
                    <a:lnTo>
                      <a:pt x="2380" y="531"/>
                    </a:lnTo>
                    <a:lnTo>
                      <a:pt x="2380" y="531"/>
                    </a:lnTo>
                    <a:lnTo>
                      <a:pt x="2380" y="538"/>
                    </a:lnTo>
                    <a:lnTo>
                      <a:pt x="2380" y="538"/>
                    </a:lnTo>
                    <a:lnTo>
                      <a:pt x="2380" y="531"/>
                    </a:lnTo>
                    <a:lnTo>
                      <a:pt x="2380" y="538"/>
                    </a:lnTo>
                    <a:lnTo>
                      <a:pt x="2380" y="538"/>
                    </a:lnTo>
                    <a:lnTo>
                      <a:pt x="2380" y="538"/>
                    </a:lnTo>
                    <a:lnTo>
                      <a:pt x="2380" y="538"/>
                    </a:lnTo>
                    <a:lnTo>
                      <a:pt x="2380" y="538"/>
                    </a:lnTo>
                    <a:lnTo>
                      <a:pt x="2380" y="538"/>
                    </a:lnTo>
                    <a:lnTo>
                      <a:pt x="2380" y="538"/>
                    </a:lnTo>
                    <a:lnTo>
                      <a:pt x="2380" y="544"/>
                    </a:lnTo>
                    <a:lnTo>
                      <a:pt x="2380" y="538"/>
                    </a:lnTo>
                    <a:lnTo>
                      <a:pt x="2380" y="544"/>
                    </a:lnTo>
                    <a:lnTo>
                      <a:pt x="2380" y="544"/>
                    </a:lnTo>
                    <a:lnTo>
                      <a:pt x="2380" y="544"/>
                    </a:lnTo>
                    <a:lnTo>
                      <a:pt x="2380" y="544"/>
                    </a:lnTo>
                    <a:lnTo>
                      <a:pt x="2380" y="544"/>
                    </a:lnTo>
                    <a:lnTo>
                      <a:pt x="2380" y="544"/>
                    </a:lnTo>
                    <a:lnTo>
                      <a:pt x="2380" y="544"/>
                    </a:lnTo>
                    <a:lnTo>
                      <a:pt x="2380" y="544"/>
                    </a:lnTo>
                    <a:lnTo>
                      <a:pt x="2380" y="550"/>
                    </a:lnTo>
                    <a:lnTo>
                      <a:pt x="2380" y="544"/>
                    </a:lnTo>
                    <a:lnTo>
                      <a:pt x="2380" y="550"/>
                    </a:lnTo>
                    <a:lnTo>
                      <a:pt x="2380" y="550"/>
                    </a:lnTo>
                    <a:lnTo>
                      <a:pt x="2380" y="550"/>
                    </a:lnTo>
                    <a:lnTo>
                      <a:pt x="2380" y="550"/>
                    </a:lnTo>
                    <a:lnTo>
                      <a:pt x="2380" y="550"/>
                    </a:lnTo>
                    <a:lnTo>
                      <a:pt x="2380" y="556"/>
                    </a:lnTo>
                    <a:lnTo>
                      <a:pt x="2380" y="556"/>
                    </a:lnTo>
                    <a:lnTo>
                      <a:pt x="2380" y="556"/>
                    </a:lnTo>
                    <a:lnTo>
                      <a:pt x="2380" y="556"/>
                    </a:lnTo>
                    <a:lnTo>
                      <a:pt x="2380" y="556"/>
                    </a:lnTo>
                    <a:lnTo>
                      <a:pt x="2380" y="556"/>
                    </a:lnTo>
                    <a:lnTo>
                      <a:pt x="2380" y="556"/>
                    </a:lnTo>
                    <a:lnTo>
                      <a:pt x="2380" y="556"/>
                    </a:lnTo>
                    <a:lnTo>
                      <a:pt x="2380" y="562"/>
                    </a:lnTo>
                    <a:lnTo>
                      <a:pt x="2380" y="562"/>
                    </a:lnTo>
                    <a:lnTo>
                      <a:pt x="2380" y="562"/>
                    </a:lnTo>
                    <a:lnTo>
                      <a:pt x="2380" y="562"/>
                    </a:lnTo>
                    <a:lnTo>
                      <a:pt x="2380" y="562"/>
                    </a:lnTo>
                    <a:lnTo>
                      <a:pt x="2380" y="562"/>
                    </a:lnTo>
                    <a:lnTo>
                      <a:pt x="2380" y="568"/>
                    </a:lnTo>
                    <a:lnTo>
                      <a:pt x="2380" y="568"/>
                    </a:lnTo>
                    <a:lnTo>
                      <a:pt x="2380" y="568"/>
                    </a:lnTo>
                    <a:lnTo>
                      <a:pt x="2380" y="568"/>
                    </a:lnTo>
                    <a:lnTo>
                      <a:pt x="2380" y="568"/>
                    </a:lnTo>
                    <a:lnTo>
                      <a:pt x="2380" y="568"/>
                    </a:lnTo>
                    <a:lnTo>
                      <a:pt x="2380" y="568"/>
                    </a:lnTo>
                    <a:lnTo>
                      <a:pt x="2380" y="574"/>
                    </a:lnTo>
                    <a:lnTo>
                      <a:pt x="2380" y="574"/>
                    </a:lnTo>
                    <a:lnTo>
                      <a:pt x="2380" y="574"/>
                    </a:lnTo>
                    <a:lnTo>
                      <a:pt x="2380" y="574"/>
                    </a:lnTo>
                    <a:lnTo>
                      <a:pt x="2380" y="574"/>
                    </a:lnTo>
                    <a:lnTo>
                      <a:pt x="2380" y="574"/>
                    </a:lnTo>
                    <a:lnTo>
                      <a:pt x="2386" y="574"/>
                    </a:lnTo>
                    <a:lnTo>
                      <a:pt x="2386" y="580"/>
                    </a:lnTo>
                    <a:lnTo>
                      <a:pt x="2386" y="580"/>
                    </a:lnTo>
                    <a:lnTo>
                      <a:pt x="2386" y="580"/>
                    </a:lnTo>
                    <a:lnTo>
                      <a:pt x="2386" y="580"/>
                    </a:lnTo>
                    <a:lnTo>
                      <a:pt x="2386" y="580"/>
                    </a:lnTo>
                    <a:lnTo>
                      <a:pt x="2386" y="586"/>
                    </a:lnTo>
                    <a:lnTo>
                      <a:pt x="2386" y="586"/>
                    </a:lnTo>
                    <a:lnTo>
                      <a:pt x="2386" y="586"/>
                    </a:lnTo>
                    <a:lnTo>
                      <a:pt x="2386" y="586"/>
                    </a:lnTo>
                    <a:lnTo>
                      <a:pt x="2386" y="586"/>
                    </a:lnTo>
                    <a:lnTo>
                      <a:pt x="2386" y="586"/>
                    </a:lnTo>
                    <a:lnTo>
                      <a:pt x="2386" y="586"/>
                    </a:lnTo>
                    <a:lnTo>
                      <a:pt x="2386" y="586"/>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92" y="599"/>
                    </a:lnTo>
                    <a:lnTo>
                      <a:pt x="2392" y="599"/>
                    </a:lnTo>
                    <a:lnTo>
                      <a:pt x="2392" y="599"/>
                    </a:lnTo>
                    <a:lnTo>
                      <a:pt x="2392" y="599"/>
                    </a:lnTo>
                    <a:lnTo>
                      <a:pt x="2392" y="599"/>
                    </a:lnTo>
                    <a:lnTo>
                      <a:pt x="2392" y="599"/>
                    </a:lnTo>
                    <a:lnTo>
                      <a:pt x="2392" y="605"/>
                    </a:lnTo>
                    <a:lnTo>
                      <a:pt x="2392" y="605"/>
                    </a:lnTo>
                    <a:lnTo>
                      <a:pt x="2392" y="605"/>
                    </a:lnTo>
                    <a:lnTo>
                      <a:pt x="2392" y="605"/>
                    </a:lnTo>
                    <a:lnTo>
                      <a:pt x="2392" y="605"/>
                    </a:lnTo>
                    <a:lnTo>
                      <a:pt x="2392" y="605"/>
                    </a:lnTo>
                    <a:lnTo>
                      <a:pt x="2392" y="611"/>
                    </a:lnTo>
                    <a:lnTo>
                      <a:pt x="2399" y="611"/>
                    </a:lnTo>
                    <a:lnTo>
                      <a:pt x="2392" y="611"/>
                    </a:lnTo>
                    <a:lnTo>
                      <a:pt x="2399" y="611"/>
                    </a:lnTo>
                    <a:lnTo>
                      <a:pt x="2399" y="611"/>
                    </a:lnTo>
                    <a:lnTo>
                      <a:pt x="2392" y="611"/>
                    </a:lnTo>
                    <a:lnTo>
                      <a:pt x="2392" y="611"/>
                    </a:lnTo>
                    <a:lnTo>
                      <a:pt x="2399" y="611"/>
                    </a:lnTo>
                    <a:lnTo>
                      <a:pt x="2399" y="611"/>
                    </a:lnTo>
                    <a:lnTo>
                      <a:pt x="2392" y="617"/>
                    </a:lnTo>
                    <a:lnTo>
                      <a:pt x="2392" y="617"/>
                    </a:lnTo>
                    <a:lnTo>
                      <a:pt x="2399" y="617"/>
                    </a:lnTo>
                    <a:lnTo>
                      <a:pt x="2399" y="617"/>
                    </a:lnTo>
                    <a:lnTo>
                      <a:pt x="2399" y="617"/>
                    </a:lnTo>
                    <a:lnTo>
                      <a:pt x="2399" y="623"/>
                    </a:lnTo>
                    <a:lnTo>
                      <a:pt x="2399" y="623"/>
                    </a:lnTo>
                    <a:lnTo>
                      <a:pt x="2399" y="623"/>
                    </a:lnTo>
                    <a:lnTo>
                      <a:pt x="2399" y="623"/>
                    </a:lnTo>
                    <a:lnTo>
                      <a:pt x="2399" y="623"/>
                    </a:lnTo>
                    <a:lnTo>
                      <a:pt x="2399" y="623"/>
                    </a:lnTo>
                    <a:lnTo>
                      <a:pt x="2399" y="629"/>
                    </a:lnTo>
                    <a:lnTo>
                      <a:pt x="2399" y="629"/>
                    </a:lnTo>
                    <a:lnTo>
                      <a:pt x="2399" y="629"/>
                    </a:lnTo>
                    <a:lnTo>
                      <a:pt x="2399" y="629"/>
                    </a:lnTo>
                    <a:lnTo>
                      <a:pt x="2399" y="629"/>
                    </a:lnTo>
                    <a:lnTo>
                      <a:pt x="2399" y="629"/>
                    </a:lnTo>
                    <a:lnTo>
                      <a:pt x="2399" y="629"/>
                    </a:lnTo>
                    <a:lnTo>
                      <a:pt x="2399" y="635"/>
                    </a:lnTo>
                    <a:lnTo>
                      <a:pt x="2399" y="635"/>
                    </a:lnTo>
                    <a:lnTo>
                      <a:pt x="2399" y="635"/>
                    </a:lnTo>
                    <a:lnTo>
                      <a:pt x="2399" y="635"/>
                    </a:lnTo>
                    <a:lnTo>
                      <a:pt x="2399" y="635"/>
                    </a:lnTo>
                    <a:lnTo>
                      <a:pt x="2399" y="635"/>
                    </a:lnTo>
                    <a:lnTo>
                      <a:pt x="2399" y="641"/>
                    </a:lnTo>
                    <a:lnTo>
                      <a:pt x="2399" y="641"/>
                    </a:lnTo>
                    <a:lnTo>
                      <a:pt x="2399" y="641"/>
                    </a:lnTo>
                    <a:lnTo>
                      <a:pt x="2399" y="641"/>
                    </a:lnTo>
                    <a:lnTo>
                      <a:pt x="2399" y="641"/>
                    </a:lnTo>
                    <a:lnTo>
                      <a:pt x="2399" y="647"/>
                    </a:lnTo>
                    <a:lnTo>
                      <a:pt x="2399" y="647"/>
                    </a:lnTo>
                    <a:lnTo>
                      <a:pt x="2399" y="647"/>
                    </a:lnTo>
                    <a:lnTo>
                      <a:pt x="2399" y="647"/>
                    </a:lnTo>
                    <a:lnTo>
                      <a:pt x="2399" y="647"/>
                    </a:lnTo>
                    <a:lnTo>
                      <a:pt x="2399" y="647"/>
                    </a:lnTo>
                    <a:lnTo>
                      <a:pt x="2392" y="647"/>
                    </a:lnTo>
                    <a:lnTo>
                      <a:pt x="2392" y="647"/>
                    </a:lnTo>
                    <a:lnTo>
                      <a:pt x="2392" y="647"/>
                    </a:lnTo>
                    <a:lnTo>
                      <a:pt x="2392" y="647"/>
                    </a:lnTo>
                    <a:lnTo>
                      <a:pt x="2386" y="647"/>
                    </a:lnTo>
                    <a:lnTo>
                      <a:pt x="2386" y="647"/>
                    </a:lnTo>
                    <a:lnTo>
                      <a:pt x="2380" y="647"/>
                    </a:lnTo>
                    <a:lnTo>
                      <a:pt x="2380" y="647"/>
                    </a:lnTo>
                    <a:lnTo>
                      <a:pt x="2374" y="647"/>
                    </a:lnTo>
                    <a:lnTo>
                      <a:pt x="2362" y="647"/>
                    </a:lnTo>
                    <a:lnTo>
                      <a:pt x="2356" y="647"/>
                    </a:lnTo>
                    <a:lnTo>
                      <a:pt x="2356" y="647"/>
                    </a:lnTo>
                    <a:lnTo>
                      <a:pt x="2350" y="647"/>
                    </a:lnTo>
                    <a:lnTo>
                      <a:pt x="2344" y="647"/>
                    </a:lnTo>
                    <a:lnTo>
                      <a:pt x="2337" y="647"/>
                    </a:lnTo>
                    <a:lnTo>
                      <a:pt x="2325" y="647"/>
                    </a:lnTo>
                    <a:lnTo>
                      <a:pt x="2319" y="647"/>
                    </a:lnTo>
                    <a:lnTo>
                      <a:pt x="2319" y="647"/>
                    </a:lnTo>
                    <a:lnTo>
                      <a:pt x="2313" y="647"/>
                    </a:lnTo>
                    <a:lnTo>
                      <a:pt x="2301" y="647"/>
                    </a:lnTo>
                    <a:lnTo>
                      <a:pt x="2301" y="647"/>
                    </a:lnTo>
                    <a:lnTo>
                      <a:pt x="2295" y="647"/>
                    </a:lnTo>
                    <a:lnTo>
                      <a:pt x="2289" y="647"/>
                    </a:lnTo>
                    <a:lnTo>
                      <a:pt x="2283" y="647"/>
                    </a:lnTo>
                    <a:lnTo>
                      <a:pt x="2283" y="647"/>
                    </a:lnTo>
                    <a:lnTo>
                      <a:pt x="2270" y="647"/>
                    </a:lnTo>
                    <a:lnTo>
                      <a:pt x="2252" y="647"/>
                    </a:lnTo>
                    <a:lnTo>
                      <a:pt x="2246" y="647"/>
                    </a:lnTo>
                    <a:lnTo>
                      <a:pt x="2240" y="647"/>
                    </a:lnTo>
                    <a:lnTo>
                      <a:pt x="2234" y="647"/>
                    </a:lnTo>
                    <a:lnTo>
                      <a:pt x="2222" y="647"/>
                    </a:lnTo>
                    <a:lnTo>
                      <a:pt x="2203" y="647"/>
                    </a:lnTo>
                    <a:lnTo>
                      <a:pt x="2197" y="647"/>
                    </a:lnTo>
                    <a:lnTo>
                      <a:pt x="2185" y="647"/>
                    </a:lnTo>
                    <a:lnTo>
                      <a:pt x="2185" y="647"/>
                    </a:lnTo>
                    <a:lnTo>
                      <a:pt x="2179" y="647"/>
                    </a:lnTo>
                    <a:lnTo>
                      <a:pt x="2179" y="647"/>
                    </a:lnTo>
                    <a:lnTo>
                      <a:pt x="2179" y="647"/>
                    </a:lnTo>
                    <a:lnTo>
                      <a:pt x="2179" y="647"/>
                    </a:lnTo>
                    <a:lnTo>
                      <a:pt x="2173" y="647"/>
                    </a:lnTo>
                    <a:lnTo>
                      <a:pt x="2173" y="647"/>
                    </a:lnTo>
                    <a:lnTo>
                      <a:pt x="2173" y="647"/>
                    </a:lnTo>
                    <a:lnTo>
                      <a:pt x="2160" y="641"/>
                    </a:lnTo>
                    <a:lnTo>
                      <a:pt x="2154" y="641"/>
                    </a:lnTo>
                    <a:lnTo>
                      <a:pt x="2148" y="641"/>
                    </a:lnTo>
                    <a:lnTo>
                      <a:pt x="2148" y="641"/>
                    </a:lnTo>
                    <a:lnTo>
                      <a:pt x="2142" y="641"/>
                    </a:lnTo>
                    <a:lnTo>
                      <a:pt x="2142" y="641"/>
                    </a:lnTo>
                    <a:lnTo>
                      <a:pt x="2136" y="641"/>
                    </a:lnTo>
                    <a:lnTo>
                      <a:pt x="2130" y="641"/>
                    </a:lnTo>
                    <a:lnTo>
                      <a:pt x="2124" y="641"/>
                    </a:lnTo>
                    <a:lnTo>
                      <a:pt x="2118" y="641"/>
                    </a:lnTo>
                    <a:lnTo>
                      <a:pt x="2118" y="641"/>
                    </a:lnTo>
                    <a:lnTo>
                      <a:pt x="2112" y="641"/>
                    </a:lnTo>
                    <a:lnTo>
                      <a:pt x="2112" y="641"/>
                    </a:lnTo>
                    <a:lnTo>
                      <a:pt x="2112" y="641"/>
                    </a:lnTo>
                    <a:lnTo>
                      <a:pt x="2106" y="641"/>
                    </a:lnTo>
                    <a:lnTo>
                      <a:pt x="2099" y="641"/>
                    </a:lnTo>
                    <a:lnTo>
                      <a:pt x="2099" y="641"/>
                    </a:lnTo>
                    <a:lnTo>
                      <a:pt x="2087" y="641"/>
                    </a:lnTo>
                    <a:lnTo>
                      <a:pt x="2087" y="641"/>
                    </a:lnTo>
                    <a:lnTo>
                      <a:pt x="2087" y="641"/>
                    </a:lnTo>
                    <a:lnTo>
                      <a:pt x="2081" y="641"/>
                    </a:lnTo>
                    <a:lnTo>
                      <a:pt x="2069" y="641"/>
                    </a:lnTo>
                    <a:lnTo>
                      <a:pt x="2069" y="641"/>
                    </a:lnTo>
                    <a:lnTo>
                      <a:pt x="2063" y="641"/>
                    </a:lnTo>
                    <a:lnTo>
                      <a:pt x="2063" y="641"/>
                    </a:lnTo>
                    <a:lnTo>
                      <a:pt x="2063" y="641"/>
                    </a:lnTo>
                    <a:lnTo>
                      <a:pt x="2051" y="641"/>
                    </a:lnTo>
                    <a:lnTo>
                      <a:pt x="2045" y="641"/>
                    </a:lnTo>
                    <a:lnTo>
                      <a:pt x="2045" y="641"/>
                    </a:lnTo>
                    <a:lnTo>
                      <a:pt x="2045" y="641"/>
                    </a:lnTo>
                    <a:lnTo>
                      <a:pt x="2032" y="635"/>
                    </a:lnTo>
                    <a:lnTo>
                      <a:pt x="2032" y="635"/>
                    </a:lnTo>
                    <a:lnTo>
                      <a:pt x="2026" y="635"/>
                    </a:lnTo>
                    <a:lnTo>
                      <a:pt x="2026" y="635"/>
                    </a:lnTo>
                    <a:lnTo>
                      <a:pt x="2026" y="635"/>
                    </a:lnTo>
                    <a:lnTo>
                      <a:pt x="2020" y="635"/>
                    </a:lnTo>
                    <a:lnTo>
                      <a:pt x="2020" y="635"/>
                    </a:lnTo>
                    <a:lnTo>
                      <a:pt x="2014" y="635"/>
                    </a:lnTo>
                    <a:lnTo>
                      <a:pt x="2014" y="635"/>
                    </a:lnTo>
                    <a:lnTo>
                      <a:pt x="2008" y="635"/>
                    </a:lnTo>
                    <a:lnTo>
                      <a:pt x="1996" y="635"/>
                    </a:lnTo>
                    <a:lnTo>
                      <a:pt x="1996" y="635"/>
                    </a:lnTo>
                    <a:lnTo>
                      <a:pt x="1990" y="635"/>
                    </a:lnTo>
                    <a:lnTo>
                      <a:pt x="1990" y="635"/>
                    </a:lnTo>
                    <a:lnTo>
                      <a:pt x="1984" y="635"/>
                    </a:lnTo>
                    <a:lnTo>
                      <a:pt x="1984" y="635"/>
                    </a:lnTo>
                    <a:lnTo>
                      <a:pt x="1984" y="635"/>
                    </a:lnTo>
                    <a:lnTo>
                      <a:pt x="1977" y="635"/>
                    </a:lnTo>
                    <a:lnTo>
                      <a:pt x="1977" y="635"/>
                    </a:lnTo>
                    <a:lnTo>
                      <a:pt x="1977" y="635"/>
                    </a:lnTo>
                    <a:lnTo>
                      <a:pt x="1977" y="635"/>
                    </a:lnTo>
                    <a:lnTo>
                      <a:pt x="1971" y="635"/>
                    </a:lnTo>
                    <a:lnTo>
                      <a:pt x="1971" y="635"/>
                    </a:lnTo>
                    <a:lnTo>
                      <a:pt x="1965" y="635"/>
                    </a:lnTo>
                    <a:lnTo>
                      <a:pt x="1959" y="635"/>
                    </a:lnTo>
                    <a:lnTo>
                      <a:pt x="1953" y="635"/>
                    </a:lnTo>
                    <a:lnTo>
                      <a:pt x="1953" y="635"/>
                    </a:lnTo>
                    <a:lnTo>
                      <a:pt x="1947" y="635"/>
                    </a:lnTo>
                    <a:lnTo>
                      <a:pt x="1947" y="635"/>
                    </a:lnTo>
                    <a:lnTo>
                      <a:pt x="1935" y="629"/>
                    </a:lnTo>
                    <a:lnTo>
                      <a:pt x="1935" y="629"/>
                    </a:lnTo>
                    <a:lnTo>
                      <a:pt x="1929" y="629"/>
                    </a:lnTo>
                    <a:lnTo>
                      <a:pt x="1929" y="629"/>
                    </a:lnTo>
                    <a:lnTo>
                      <a:pt x="1929" y="629"/>
                    </a:lnTo>
                    <a:lnTo>
                      <a:pt x="1922" y="629"/>
                    </a:lnTo>
                    <a:lnTo>
                      <a:pt x="1922" y="629"/>
                    </a:lnTo>
                    <a:lnTo>
                      <a:pt x="1916" y="629"/>
                    </a:lnTo>
                    <a:lnTo>
                      <a:pt x="1916" y="629"/>
                    </a:lnTo>
                    <a:lnTo>
                      <a:pt x="1910" y="629"/>
                    </a:lnTo>
                    <a:lnTo>
                      <a:pt x="1904" y="629"/>
                    </a:lnTo>
                    <a:lnTo>
                      <a:pt x="1904" y="629"/>
                    </a:lnTo>
                    <a:lnTo>
                      <a:pt x="1904" y="629"/>
                    </a:lnTo>
                    <a:lnTo>
                      <a:pt x="1886" y="629"/>
                    </a:lnTo>
                    <a:lnTo>
                      <a:pt x="1880" y="629"/>
                    </a:lnTo>
                    <a:lnTo>
                      <a:pt x="1880" y="629"/>
                    </a:lnTo>
                    <a:lnTo>
                      <a:pt x="1874" y="629"/>
                    </a:lnTo>
                    <a:lnTo>
                      <a:pt x="1874" y="629"/>
                    </a:lnTo>
                    <a:lnTo>
                      <a:pt x="1868" y="629"/>
                    </a:lnTo>
                    <a:lnTo>
                      <a:pt x="1868" y="629"/>
                    </a:lnTo>
                    <a:lnTo>
                      <a:pt x="1861" y="629"/>
                    </a:lnTo>
                    <a:lnTo>
                      <a:pt x="1855" y="629"/>
                    </a:lnTo>
                    <a:lnTo>
                      <a:pt x="1849" y="623"/>
                    </a:lnTo>
                    <a:lnTo>
                      <a:pt x="1849" y="623"/>
                    </a:lnTo>
                    <a:lnTo>
                      <a:pt x="1843" y="623"/>
                    </a:lnTo>
                    <a:lnTo>
                      <a:pt x="1837" y="623"/>
                    </a:lnTo>
                    <a:lnTo>
                      <a:pt x="1831" y="623"/>
                    </a:lnTo>
                    <a:lnTo>
                      <a:pt x="1825" y="623"/>
                    </a:lnTo>
                    <a:lnTo>
                      <a:pt x="1819" y="623"/>
                    </a:lnTo>
                    <a:lnTo>
                      <a:pt x="1807" y="623"/>
                    </a:lnTo>
                    <a:lnTo>
                      <a:pt x="1794" y="623"/>
                    </a:lnTo>
                    <a:lnTo>
                      <a:pt x="1794" y="617"/>
                    </a:lnTo>
                    <a:lnTo>
                      <a:pt x="1800" y="599"/>
                    </a:lnTo>
                    <a:lnTo>
                      <a:pt x="1800" y="574"/>
                    </a:lnTo>
                    <a:lnTo>
                      <a:pt x="1800" y="574"/>
                    </a:lnTo>
                    <a:lnTo>
                      <a:pt x="1800" y="556"/>
                    </a:lnTo>
                    <a:lnTo>
                      <a:pt x="1800" y="544"/>
                    </a:lnTo>
                    <a:lnTo>
                      <a:pt x="1807" y="531"/>
                    </a:lnTo>
                    <a:lnTo>
                      <a:pt x="1807" y="531"/>
                    </a:lnTo>
                    <a:lnTo>
                      <a:pt x="1807" y="519"/>
                    </a:lnTo>
                    <a:lnTo>
                      <a:pt x="1807" y="507"/>
                    </a:lnTo>
                    <a:lnTo>
                      <a:pt x="1807" y="507"/>
                    </a:lnTo>
                    <a:lnTo>
                      <a:pt x="1807" y="495"/>
                    </a:lnTo>
                    <a:lnTo>
                      <a:pt x="1807" y="495"/>
                    </a:lnTo>
                    <a:lnTo>
                      <a:pt x="1807" y="489"/>
                    </a:lnTo>
                    <a:lnTo>
                      <a:pt x="1807" y="489"/>
                    </a:lnTo>
                    <a:lnTo>
                      <a:pt x="1807" y="489"/>
                    </a:lnTo>
                    <a:lnTo>
                      <a:pt x="1807" y="476"/>
                    </a:lnTo>
                    <a:lnTo>
                      <a:pt x="1807" y="470"/>
                    </a:lnTo>
                    <a:lnTo>
                      <a:pt x="1807" y="470"/>
                    </a:lnTo>
                    <a:lnTo>
                      <a:pt x="1807" y="470"/>
                    </a:lnTo>
                    <a:lnTo>
                      <a:pt x="1813" y="458"/>
                    </a:lnTo>
                    <a:lnTo>
                      <a:pt x="1813" y="458"/>
                    </a:lnTo>
                    <a:lnTo>
                      <a:pt x="1813" y="452"/>
                    </a:lnTo>
                    <a:lnTo>
                      <a:pt x="1813" y="440"/>
                    </a:lnTo>
                    <a:lnTo>
                      <a:pt x="1813" y="434"/>
                    </a:lnTo>
                    <a:lnTo>
                      <a:pt x="1813" y="428"/>
                    </a:lnTo>
                    <a:lnTo>
                      <a:pt x="1813" y="428"/>
                    </a:lnTo>
                    <a:lnTo>
                      <a:pt x="1813" y="415"/>
                    </a:lnTo>
                    <a:lnTo>
                      <a:pt x="1813" y="409"/>
                    </a:lnTo>
                    <a:lnTo>
                      <a:pt x="1813" y="403"/>
                    </a:lnTo>
                    <a:lnTo>
                      <a:pt x="1813" y="403"/>
                    </a:lnTo>
                    <a:lnTo>
                      <a:pt x="1819" y="391"/>
                    </a:lnTo>
                    <a:lnTo>
                      <a:pt x="1819" y="391"/>
                    </a:lnTo>
                    <a:lnTo>
                      <a:pt x="1819" y="385"/>
                    </a:lnTo>
                    <a:lnTo>
                      <a:pt x="1819" y="367"/>
                    </a:lnTo>
                    <a:lnTo>
                      <a:pt x="1819" y="367"/>
                    </a:lnTo>
                    <a:lnTo>
                      <a:pt x="1819" y="360"/>
                    </a:lnTo>
                    <a:lnTo>
                      <a:pt x="1819" y="354"/>
                    </a:lnTo>
                    <a:lnTo>
                      <a:pt x="1819" y="348"/>
                    </a:lnTo>
                    <a:lnTo>
                      <a:pt x="1819" y="342"/>
                    </a:lnTo>
                    <a:lnTo>
                      <a:pt x="1819" y="342"/>
                    </a:lnTo>
                    <a:lnTo>
                      <a:pt x="1819" y="336"/>
                    </a:lnTo>
                    <a:lnTo>
                      <a:pt x="1819" y="336"/>
                    </a:lnTo>
                    <a:lnTo>
                      <a:pt x="1819" y="336"/>
                    </a:lnTo>
                    <a:lnTo>
                      <a:pt x="1819" y="336"/>
                    </a:lnTo>
                    <a:lnTo>
                      <a:pt x="1819" y="330"/>
                    </a:lnTo>
                    <a:lnTo>
                      <a:pt x="1819" y="330"/>
                    </a:lnTo>
                    <a:lnTo>
                      <a:pt x="1819" y="324"/>
                    </a:lnTo>
                    <a:lnTo>
                      <a:pt x="1819" y="324"/>
                    </a:lnTo>
                    <a:lnTo>
                      <a:pt x="1819" y="324"/>
                    </a:lnTo>
                    <a:lnTo>
                      <a:pt x="1825" y="324"/>
                    </a:lnTo>
                    <a:lnTo>
                      <a:pt x="1825" y="318"/>
                    </a:lnTo>
                    <a:lnTo>
                      <a:pt x="1825" y="318"/>
                    </a:lnTo>
                    <a:lnTo>
                      <a:pt x="1825" y="312"/>
                    </a:lnTo>
                    <a:lnTo>
                      <a:pt x="1825" y="312"/>
                    </a:lnTo>
                    <a:lnTo>
                      <a:pt x="1825" y="312"/>
                    </a:lnTo>
                    <a:lnTo>
                      <a:pt x="1825" y="312"/>
                    </a:lnTo>
                    <a:lnTo>
                      <a:pt x="1825" y="299"/>
                    </a:lnTo>
                    <a:lnTo>
                      <a:pt x="1825" y="299"/>
                    </a:lnTo>
                    <a:lnTo>
                      <a:pt x="1825" y="299"/>
                    </a:lnTo>
                    <a:lnTo>
                      <a:pt x="1825" y="299"/>
                    </a:lnTo>
                    <a:lnTo>
                      <a:pt x="1825" y="287"/>
                    </a:lnTo>
                    <a:lnTo>
                      <a:pt x="1825" y="287"/>
                    </a:lnTo>
                    <a:lnTo>
                      <a:pt x="1825" y="287"/>
                    </a:lnTo>
                    <a:lnTo>
                      <a:pt x="1825" y="281"/>
                    </a:lnTo>
                    <a:lnTo>
                      <a:pt x="1825" y="281"/>
                    </a:lnTo>
                    <a:lnTo>
                      <a:pt x="1825" y="281"/>
                    </a:lnTo>
                    <a:lnTo>
                      <a:pt x="1825" y="281"/>
                    </a:lnTo>
                    <a:lnTo>
                      <a:pt x="1825" y="275"/>
                    </a:lnTo>
                    <a:lnTo>
                      <a:pt x="1825" y="275"/>
                    </a:lnTo>
                    <a:lnTo>
                      <a:pt x="1825" y="275"/>
                    </a:lnTo>
                    <a:lnTo>
                      <a:pt x="1825" y="275"/>
                    </a:lnTo>
                    <a:lnTo>
                      <a:pt x="1831" y="275"/>
                    </a:lnTo>
                    <a:lnTo>
                      <a:pt x="1831" y="275"/>
                    </a:lnTo>
                    <a:lnTo>
                      <a:pt x="1837" y="275"/>
                    </a:lnTo>
                    <a:lnTo>
                      <a:pt x="1837" y="275"/>
                    </a:lnTo>
                    <a:lnTo>
                      <a:pt x="1837" y="275"/>
                    </a:lnTo>
                    <a:lnTo>
                      <a:pt x="1837" y="275"/>
                    </a:lnTo>
                    <a:lnTo>
                      <a:pt x="1843" y="275"/>
                    </a:lnTo>
                    <a:lnTo>
                      <a:pt x="1849" y="275"/>
                    </a:lnTo>
                    <a:lnTo>
                      <a:pt x="1855" y="275"/>
                    </a:lnTo>
                    <a:lnTo>
                      <a:pt x="1868" y="275"/>
                    </a:lnTo>
                    <a:lnTo>
                      <a:pt x="1880" y="275"/>
                    </a:lnTo>
                    <a:lnTo>
                      <a:pt x="1880" y="275"/>
                    </a:lnTo>
                    <a:lnTo>
                      <a:pt x="1892" y="275"/>
                    </a:lnTo>
                    <a:lnTo>
                      <a:pt x="1898" y="281"/>
                    </a:lnTo>
                    <a:lnTo>
                      <a:pt x="1910" y="281"/>
                    </a:lnTo>
                    <a:lnTo>
                      <a:pt x="1929" y="281"/>
                    </a:lnTo>
                    <a:lnTo>
                      <a:pt x="1941" y="281"/>
                    </a:lnTo>
                    <a:lnTo>
                      <a:pt x="1953" y="281"/>
                    </a:lnTo>
                    <a:lnTo>
                      <a:pt x="1959" y="281"/>
                    </a:lnTo>
                    <a:lnTo>
                      <a:pt x="1965" y="281"/>
                    </a:lnTo>
                    <a:lnTo>
                      <a:pt x="1971" y="281"/>
                    </a:lnTo>
                    <a:lnTo>
                      <a:pt x="1990" y="287"/>
                    </a:lnTo>
                    <a:lnTo>
                      <a:pt x="2002" y="287"/>
                    </a:lnTo>
                    <a:lnTo>
                      <a:pt x="2014" y="287"/>
                    </a:lnTo>
                    <a:lnTo>
                      <a:pt x="2020" y="287"/>
                    </a:lnTo>
                    <a:lnTo>
                      <a:pt x="2026" y="287"/>
                    </a:lnTo>
                    <a:lnTo>
                      <a:pt x="2032" y="287"/>
                    </a:lnTo>
                    <a:lnTo>
                      <a:pt x="2045" y="287"/>
                    </a:lnTo>
                    <a:lnTo>
                      <a:pt x="2051" y="287"/>
                    </a:lnTo>
                    <a:lnTo>
                      <a:pt x="2063" y="287"/>
                    </a:lnTo>
                    <a:lnTo>
                      <a:pt x="2063" y="287"/>
                    </a:lnTo>
                    <a:lnTo>
                      <a:pt x="2069" y="287"/>
                    </a:lnTo>
                    <a:lnTo>
                      <a:pt x="2069" y="287"/>
                    </a:lnTo>
                    <a:lnTo>
                      <a:pt x="2081" y="287"/>
                    </a:lnTo>
                    <a:lnTo>
                      <a:pt x="2093" y="287"/>
                    </a:lnTo>
                    <a:lnTo>
                      <a:pt x="2106" y="293"/>
                    </a:lnTo>
                    <a:lnTo>
                      <a:pt x="2112" y="293"/>
                    </a:lnTo>
                    <a:lnTo>
                      <a:pt x="2124" y="293"/>
                    </a:lnTo>
                    <a:lnTo>
                      <a:pt x="2142" y="293"/>
                    </a:lnTo>
                    <a:lnTo>
                      <a:pt x="2148" y="293"/>
                    </a:lnTo>
                    <a:lnTo>
                      <a:pt x="2160" y="293"/>
                    </a:lnTo>
                    <a:lnTo>
                      <a:pt x="2173" y="293"/>
                    </a:lnTo>
                    <a:lnTo>
                      <a:pt x="2185" y="293"/>
                    </a:lnTo>
                    <a:lnTo>
                      <a:pt x="2191" y="293"/>
                    </a:lnTo>
                    <a:lnTo>
                      <a:pt x="2203" y="293"/>
                    </a:lnTo>
                    <a:lnTo>
                      <a:pt x="2215" y="293"/>
                    </a:lnTo>
                    <a:lnTo>
                      <a:pt x="2234" y="293"/>
                    </a:lnTo>
                    <a:lnTo>
                      <a:pt x="2246" y="293"/>
                    </a:lnTo>
                    <a:lnTo>
                      <a:pt x="2252" y="293"/>
                    </a:lnTo>
                    <a:lnTo>
                      <a:pt x="2264" y="299"/>
                    </a:lnTo>
                    <a:lnTo>
                      <a:pt x="2276" y="299"/>
                    </a:lnTo>
                    <a:lnTo>
                      <a:pt x="2295" y="299"/>
                    </a:lnTo>
                    <a:lnTo>
                      <a:pt x="2307" y="299"/>
                    </a:lnTo>
                    <a:lnTo>
                      <a:pt x="2313" y="299"/>
                    </a:lnTo>
                    <a:lnTo>
                      <a:pt x="2325" y="299"/>
                    </a:lnTo>
                    <a:moveTo>
                      <a:pt x="2392" y="935"/>
                    </a:moveTo>
                    <a:lnTo>
                      <a:pt x="2392" y="935"/>
                    </a:lnTo>
                    <a:lnTo>
                      <a:pt x="2405" y="935"/>
                    </a:lnTo>
                    <a:lnTo>
                      <a:pt x="2417" y="935"/>
                    </a:lnTo>
                    <a:lnTo>
                      <a:pt x="2417" y="935"/>
                    </a:lnTo>
                    <a:lnTo>
                      <a:pt x="2429" y="935"/>
                    </a:lnTo>
                    <a:lnTo>
                      <a:pt x="2429" y="935"/>
                    </a:lnTo>
                    <a:lnTo>
                      <a:pt x="2435" y="935"/>
                    </a:lnTo>
                    <a:lnTo>
                      <a:pt x="2441" y="935"/>
                    </a:lnTo>
                    <a:lnTo>
                      <a:pt x="2447" y="935"/>
                    </a:lnTo>
                    <a:lnTo>
                      <a:pt x="2453" y="935"/>
                    </a:lnTo>
                    <a:lnTo>
                      <a:pt x="2460" y="935"/>
                    </a:lnTo>
                    <a:lnTo>
                      <a:pt x="2460" y="935"/>
                    </a:lnTo>
                    <a:lnTo>
                      <a:pt x="2466" y="935"/>
                    </a:lnTo>
                    <a:lnTo>
                      <a:pt x="2466" y="935"/>
                    </a:lnTo>
                    <a:lnTo>
                      <a:pt x="2478" y="935"/>
                    </a:lnTo>
                    <a:lnTo>
                      <a:pt x="2484" y="935"/>
                    </a:lnTo>
                    <a:lnTo>
                      <a:pt x="2484" y="935"/>
                    </a:lnTo>
                    <a:lnTo>
                      <a:pt x="2484" y="935"/>
                    </a:lnTo>
                    <a:lnTo>
                      <a:pt x="2484" y="935"/>
                    </a:lnTo>
                    <a:lnTo>
                      <a:pt x="2490" y="935"/>
                    </a:lnTo>
                    <a:lnTo>
                      <a:pt x="2490" y="935"/>
                    </a:lnTo>
                    <a:lnTo>
                      <a:pt x="2490" y="935"/>
                    </a:lnTo>
                    <a:lnTo>
                      <a:pt x="2496" y="935"/>
                    </a:lnTo>
                    <a:lnTo>
                      <a:pt x="2496" y="935"/>
                    </a:lnTo>
                    <a:lnTo>
                      <a:pt x="2502" y="935"/>
                    </a:lnTo>
                    <a:lnTo>
                      <a:pt x="2502" y="935"/>
                    </a:lnTo>
                    <a:lnTo>
                      <a:pt x="2508" y="935"/>
                    </a:lnTo>
                    <a:lnTo>
                      <a:pt x="2508" y="935"/>
                    </a:lnTo>
                    <a:lnTo>
                      <a:pt x="2514" y="935"/>
                    </a:lnTo>
                    <a:lnTo>
                      <a:pt x="2514" y="928"/>
                    </a:lnTo>
                    <a:lnTo>
                      <a:pt x="2514" y="935"/>
                    </a:lnTo>
                    <a:lnTo>
                      <a:pt x="2514" y="935"/>
                    </a:lnTo>
                    <a:lnTo>
                      <a:pt x="2514" y="935"/>
                    </a:lnTo>
                    <a:lnTo>
                      <a:pt x="2514" y="928"/>
                    </a:lnTo>
                    <a:lnTo>
                      <a:pt x="2521" y="928"/>
                    </a:lnTo>
                    <a:lnTo>
                      <a:pt x="2521" y="928"/>
                    </a:lnTo>
                    <a:lnTo>
                      <a:pt x="2521" y="928"/>
                    </a:lnTo>
                    <a:lnTo>
                      <a:pt x="2521" y="928"/>
                    </a:lnTo>
                    <a:lnTo>
                      <a:pt x="2527" y="928"/>
                    </a:lnTo>
                    <a:lnTo>
                      <a:pt x="2527" y="928"/>
                    </a:lnTo>
                    <a:lnTo>
                      <a:pt x="2527" y="928"/>
                    </a:lnTo>
                    <a:lnTo>
                      <a:pt x="2533" y="928"/>
                    </a:lnTo>
                    <a:lnTo>
                      <a:pt x="2539" y="928"/>
                    </a:lnTo>
                    <a:lnTo>
                      <a:pt x="2539" y="928"/>
                    </a:lnTo>
                    <a:lnTo>
                      <a:pt x="2551" y="928"/>
                    </a:lnTo>
                    <a:lnTo>
                      <a:pt x="2551" y="928"/>
                    </a:lnTo>
                    <a:lnTo>
                      <a:pt x="2557" y="928"/>
                    </a:lnTo>
                    <a:lnTo>
                      <a:pt x="2563" y="928"/>
                    </a:lnTo>
                    <a:lnTo>
                      <a:pt x="2563" y="928"/>
                    </a:lnTo>
                    <a:lnTo>
                      <a:pt x="2563" y="928"/>
                    </a:lnTo>
                    <a:lnTo>
                      <a:pt x="2569" y="928"/>
                    </a:lnTo>
                    <a:lnTo>
                      <a:pt x="2575" y="928"/>
                    </a:lnTo>
                    <a:lnTo>
                      <a:pt x="2575" y="928"/>
                    </a:lnTo>
                    <a:lnTo>
                      <a:pt x="2575" y="928"/>
                    </a:lnTo>
                    <a:lnTo>
                      <a:pt x="2575" y="928"/>
                    </a:lnTo>
                    <a:lnTo>
                      <a:pt x="2582" y="928"/>
                    </a:lnTo>
                    <a:lnTo>
                      <a:pt x="2582" y="928"/>
                    </a:lnTo>
                    <a:lnTo>
                      <a:pt x="2582" y="928"/>
                    </a:lnTo>
                    <a:lnTo>
                      <a:pt x="2594" y="928"/>
                    </a:lnTo>
                    <a:lnTo>
                      <a:pt x="2594" y="928"/>
                    </a:lnTo>
                    <a:lnTo>
                      <a:pt x="2600" y="928"/>
                    </a:lnTo>
                    <a:lnTo>
                      <a:pt x="2600" y="928"/>
                    </a:lnTo>
                    <a:lnTo>
                      <a:pt x="2600" y="928"/>
                    </a:lnTo>
                    <a:lnTo>
                      <a:pt x="2606" y="928"/>
                    </a:lnTo>
                    <a:lnTo>
                      <a:pt x="2606" y="928"/>
                    </a:lnTo>
                    <a:lnTo>
                      <a:pt x="2612" y="928"/>
                    </a:lnTo>
                    <a:lnTo>
                      <a:pt x="2618" y="928"/>
                    </a:lnTo>
                    <a:lnTo>
                      <a:pt x="2618" y="928"/>
                    </a:lnTo>
                    <a:lnTo>
                      <a:pt x="2624" y="928"/>
                    </a:lnTo>
                    <a:lnTo>
                      <a:pt x="2624" y="928"/>
                    </a:lnTo>
                    <a:lnTo>
                      <a:pt x="2630" y="928"/>
                    </a:lnTo>
                    <a:lnTo>
                      <a:pt x="2630" y="928"/>
                    </a:lnTo>
                    <a:lnTo>
                      <a:pt x="2637" y="928"/>
                    </a:lnTo>
                    <a:lnTo>
                      <a:pt x="2649" y="928"/>
                    </a:lnTo>
                    <a:lnTo>
                      <a:pt x="2655" y="928"/>
                    </a:lnTo>
                    <a:lnTo>
                      <a:pt x="2655" y="928"/>
                    </a:lnTo>
                    <a:lnTo>
                      <a:pt x="2655" y="928"/>
                    </a:lnTo>
                    <a:lnTo>
                      <a:pt x="2673" y="928"/>
                    </a:lnTo>
                    <a:lnTo>
                      <a:pt x="2673" y="928"/>
                    </a:lnTo>
                    <a:lnTo>
                      <a:pt x="2679" y="928"/>
                    </a:lnTo>
                    <a:lnTo>
                      <a:pt x="2679" y="928"/>
                    </a:lnTo>
                    <a:lnTo>
                      <a:pt x="2691" y="928"/>
                    </a:lnTo>
                    <a:lnTo>
                      <a:pt x="2704" y="928"/>
                    </a:lnTo>
                    <a:lnTo>
                      <a:pt x="2704" y="928"/>
                    </a:lnTo>
                    <a:lnTo>
                      <a:pt x="2704" y="928"/>
                    </a:lnTo>
                    <a:lnTo>
                      <a:pt x="2710" y="928"/>
                    </a:lnTo>
                    <a:lnTo>
                      <a:pt x="2716" y="928"/>
                    </a:lnTo>
                    <a:lnTo>
                      <a:pt x="2722" y="928"/>
                    </a:lnTo>
                    <a:lnTo>
                      <a:pt x="2722" y="928"/>
                    </a:lnTo>
                    <a:lnTo>
                      <a:pt x="2734" y="928"/>
                    </a:lnTo>
                    <a:lnTo>
                      <a:pt x="2740" y="928"/>
                    </a:lnTo>
                    <a:lnTo>
                      <a:pt x="2740" y="928"/>
                    </a:lnTo>
                    <a:lnTo>
                      <a:pt x="2740" y="928"/>
                    </a:lnTo>
                    <a:lnTo>
                      <a:pt x="2746" y="928"/>
                    </a:lnTo>
                    <a:lnTo>
                      <a:pt x="2752" y="928"/>
                    </a:lnTo>
                    <a:lnTo>
                      <a:pt x="2752" y="928"/>
                    </a:lnTo>
                    <a:lnTo>
                      <a:pt x="2759" y="922"/>
                    </a:lnTo>
                    <a:lnTo>
                      <a:pt x="2765" y="922"/>
                    </a:lnTo>
                    <a:lnTo>
                      <a:pt x="2771" y="922"/>
                    </a:lnTo>
                    <a:lnTo>
                      <a:pt x="2771" y="922"/>
                    </a:lnTo>
                    <a:lnTo>
                      <a:pt x="2783" y="922"/>
                    </a:lnTo>
                    <a:lnTo>
                      <a:pt x="2783" y="922"/>
                    </a:lnTo>
                    <a:lnTo>
                      <a:pt x="2783" y="922"/>
                    </a:lnTo>
                    <a:lnTo>
                      <a:pt x="2795" y="922"/>
                    </a:lnTo>
                    <a:lnTo>
                      <a:pt x="2795" y="922"/>
                    </a:lnTo>
                    <a:lnTo>
                      <a:pt x="2795" y="922"/>
                    </a:lnTo>
                    <a:lnTo>
                      <a:pt x="2801" y="922"/>
                    </a:lnTo>
                    <a:lnTo>
                      <a:pt x="2801" y="922"/>
                    </a:lnTo>
                    <a:lnTo>
                      <a:pt x="2801" y="922"/>
                    </a:lnTo>
                    <a:lnTo>
                      <a:pt x="2807" y="922"/>
                    </a:lnTo>
                    <a:lnTo>
                      <a:pt x="2807" y="922"/>
                    </a:lnTo>
                    <a:lnTo>
                      <a:pt x="2807" y="922"/>
                    </a:lnTo>
                    <a:lnTo>
                      <a:pt x="2807" y="922"/>
                    </a:lnTo>
                    <a:lnTo>
                      <a:pt x="2807" y="922"/>
                    </a:lnTo>
                    <a:lnTo>
                      <a:pt x="2814" y="922"/>
                    </a:lnTo>
                    <a:lnTo>
                      <a:pt x="2820" y="922"/>
                    </a:lnTo>
                    <a:lnTo>
                      <a:pt x="2820" y="922"/>
                    </a:lnTo>
                    <a:lnTo>
                      <a:pt x="2826" y="922"/>
                    </a:lnTo>
                    <a:lnTo>
                      <a:pt x="2826" y="922"/>
                    </a:lnTo>
                    <a:lnTo>
                      <a:pt x="2826" y="922"/>
                    </a:lnTo>
                    <a:lnTo>
                      <a:pt x="2832" y="922"/>
                    </a:lnTo>
                    <a:lnTo>
                      <a:pt x="2832" y="922"/>
                    </a:lnTo>
                    <a:lnTo>
                      <a:pt x="2838" y="922"/>
                    </a:lnTo>
                    <a:lnTo>
                      <a:pt x="2838" y="922"/>
                    </a:lnTo>
                    <a:lnTo>
                      <a:pt x="2844" y="922"/>
                    </a:lnTo>
                    <a:moveTo>
                      <a:pt x="2844" y="922"/>
                    </a:moveTo>
                    <a:lnTo>
                      <a:pt x="2844" y="922"/>
                    </a:lnTo>
                    <a:lnTo>
                      <a:pt x="2844" y="922"/>
                    </a:lnTo>
                    <a:lnTo>
                      <a:pt x="2844" y="922"/>
                    </a:lnTo>
                    <a:lnTo>
                      <a:pt x="2844" y="928"/>
                    </a:lnTo>
                    <a:lnTo>
                      <a:pt x="2844" y="928"/>
                    </a:lnTo>
                    <a:lnTo>
                      <a:pt x="2844" y="928"/>
                    </a:lnTo>
                    <a:lnTo>
                      <a:pt x="2844" y="928"/>
                    </a:lnTo>
                    <a:lnTo>
                      <a:pt x="2844" y="928"/>
                    </a:lnTo>
                    <a:lnTo>
                      <a:pt x="2844" y="928"/>
                    </a:lnTo>
                    <a:lnTo>
                      <a:pt x="2844" y="935"/>
                    </a:lnTo>
                    <a:lnTo>
                      <a:pt x="2844" y="935"/>
                    </a:lnTo>
                    <a:lnTo>
                      <a:pt x="2844" y="935"/>
                    </a:lnTo>
                    <a:lnTo>
                      <a:pt x="2844" y="935"/>
                    </a:lnTo>
                    <a:lnTo>
                      <a:pt x="2844" y="935"/>
                    </a:lnTo>
                    <a:lnTo>
                      <a:pt x="2844" y="935"/>
                    </a:lnTo>
                    <a:lnTo>
                      <a:pt x="2844" y="941"/>
                    </a:lnTo>
                    <a:lnTo>
                      <a:pt x="2844" y="941"/>
                    </a:lnTo>
                    <a:lnTo>
                      <a:pt x="2850" y="941"/>
                    </a:lnTo>
                    <a:lnTo>
                      <a:pt x="2850" y="941"/>
                    </a:lnTo>
                    <a:lnTo>
                      <a:pt x="2850" y="941"/>
                    </a:lnTo>
                    <a:lnTo>
                      <a:pt x="2850" y="941"/>
                    </a:lnTo>
                    <a:lnTo>
                      <a:pt x="2850" y="941"/>
                    </a:lnTo>
                    <a:lnTo>
                      <a:pt x="2856" y="941"/>
                    </a:lnTo>
                    <a:lnTo>
                      <a:pt x="2856" y="947"/>
                    </a:lnTo>
                    <a:lnTo>
                      <a:pt x="2856" y="947"/>
                    </a:lnTo>
                    <a:lnTo>
                      <a:pt x="2856" y="947"/>
                    </a:lnTo>
                    <a:lnTo>
                      <a:pt x="2856" y="947"/>
                    </a:lnTo>
                    <a:lnTo>
                      <a:pt x="2856" y="947"/>
                    </a:lnTo>
                    <a:lnTo>
                      <a:pt x="2856" y="947"/>
                    </a:lnTo>
                    <a:lnTo>
                      <a:pt x="2856" y="947"/>
                    </a:lnTo>
                    <a:lnTo>
                      <a:pt x="2856" y="947"/>
                    </a:lnTo>
                    <a:lnTo>
                      <a:pt x="2856" y="947"/>
                    </a:lnTo>
                    <a:lnTo>
                      <a:pt x="2856" y="953"/>
                    </a:lnTo>
                    <a:lnTo>
                      <a:pt x="2856" y="953"/>
                    </a:lnTo>
                    <a:lnTo>
                      <a:pt x="2856" y="953"/>
                    </a:lnTo>
                    <a:lnTo>
                      <a:pt x="2856" y="953"/>
                    </a:lnTo>
                    <a:lnTo>
                      <a:pt x="2856" y="953"/>
                    </a:lnTo>
                    <a:lnTo>
                      <a:pt x="2850" y="953"/>
                    </a:lnTo>
                    <a:lnTo>
                      <a:pt x="2850" y="959"/>
                    </a:lnTo>
                    <a:lnTo>
                      <a:pt x="2850" y="959"/>
                    </a:lnTo>
                    <a:lnTo>
                      <a:pt x="2850" y="959"/>
                    </a:lnTo>
                    <a:lnTo>
                      <a:pt x="2850" y="959"/>
                    </a:lnTo>
                    <a:lnTo>
                      <a:pt x="2850" y="959"/>
                    </a:lnTo>
                    <a:lnTo>
                      <a:pt x="2850" y="965"/>
                    </a:lnTo>
                    <a:lnTo>
                      <a:pt x="2850" y="965"/>
                    </a:lnTo>
                    <a:lnTo>
                      <a:pt x="2850" y="965"/>
                    </a:lnTo>
                    <a:lnTo>
                      <a:pt x="2850" y="965"/>
                    </a:lnTo>
                    <a:lnTo>
                      <a:pt x="2850" y="965"/>
                    </a:lnTo>
                    <a:lnTo>
                      <a:pt x="2850" y="971"/>
                    </a:lnTo>
                    <a:lnTo>
                      <a:pt x="2850" y="971"/>
                    </a:lnTo>
                    <a:lnTo>
                      <a:pt x="2850" y="971"/>
                    </a:lnTo>
                    <a:lnTo>
                      <a:pt x="2850" y="977"/>
                    </a:lnTo>
                    <a:lnTo>
                      <a:pt x="2850" y="977"/>
                    </a:lnTo>
                    <a:lnTo>
                      <a:pt x="2850" y="977"/>
                    </a:lnTo>
                    <a:lnTo>
                      <a:pt x="2850" y="983"/>
                    </a:lnTo>
                    <a:lnTo>
                      <a:pt x="2850" y="983"/>
                    </a:lnTo>
                    <a:lnTo>
                      <a:pt x="2850" y="983"/>
                    </a:lnTo>
                    <a:lnTo>
                      <a:pt x="2850" y="983"/>
                    </a:lnTo>
                    <a:lnTo>
                      <a:pt x="2850" y="983"/>
                    </a:lnTo>
                    <a:lnTo>
                      <a:pt x="2850" y="989"/>
                    </a:lnTo>
                    <a:lnTo>
                      <a:pt x="2850" y="989"/>
                    </a:lnTo>
                    <a:lnTo>
                      <a:pt x="2850" y="989"/>
                    </a:lnTo>
                    <a:lnTo>
                      <a:pt x="2850" y="989"/>
                    </a:lnTo>
                    <a:lnTo>
                      <a:pt x="2856" y="989"/>
                    </a:lnTo>
                    <a:lnTo>
                      <a:pt x="2856" y="989"/>
                    </a:lnTo>
                    <a:lnTo>
                      <a:pt x="2856" y="989"/>
                    </a:lnTo>
                    <a:lnTo>
                      <a:pt x="2856" y="996"/>
                    </a:lnTo>
                    <a:lnTo>
                      <a:pt x="2856" y="996"/>
                    </a:lnTo>
                    <a:lnTo>
                      <a:pt x="2856" y="996"/>
                    </a:lnTo>
                    <a:lnTo>
                      <a:pt x="2856" y="996"/>
                    </a:lnTo>
                    <a:lnTo>
                      <a:pt x="2856" y="996"/>
                    </a:lnTo>
                    <a:lnTo>
                      <a:pt x="2856" y="996"/>
                    </a:lnTo>
                    <a:lnTo>
                      <a:pt x="2856" y="1002"/>
                    </a:lnTo>
                    <a:lnTo>
                      <a:pt x="2856" y="1002"/>
                    </a:lnTo>
                    <a:lnTo>
                      <a:pt x="2856" y="1002"/>
                    </a:lnTo>
                    <a:lnTo>
                      <a:pt x="2856" y="1002"/>
                    </a:lnTo>
                    <a:lnTo>
                      <a:pt x="2862" y="1002"/>
                    </a:lnTo>
                    <a:lnTo>
                      <a:pt x="2862" y="1002"/>
                    </a:lnTo>
                    <a:lnTo>
                      <a:pt x="2862" y="1002"/>
                    </a:lnTo>
                    <a:lnTo>
                      <a:pt x="2862" y="1008"/>
                    </a:lnTo>
                    <a:lnTo>
                      <a:pt x="2862" y="1008"/>
                    </a:lnTo>
                    <a:lnTo>
                      <a:pt x="2862" y="1008"/>
                    </a:lnTo>
                    <a:lnTo>
                      <a:pt x="2862" y="1008"/>
                    </a:lnTo>
                    <a:lnTo>
                      <a:pt x="2862" y="1008"/>
                    </a:lnTo>
                    <a:lnTo>
                      <a:pt x="2862" y="1008"/>
                    </a:lnTo>
                    <a:lnTo>
                      <a:pt x="2862" y="1008"/>
                    </a:lnTo>
                    <a:lnTo>
                      <a:pt x="2862" y="1008"/>
                    </a:lnTo>
                    <a:lnTo>
                      <a:pt x="2868" y="1008"/>
                    </a:lnTo>
                    <a:lnTo>
                      <a:pt x="2868" y="1014"/>
                    </a:lnTo>
                    <a:lnTo>
                      <a:pt x="2868" y="1014"/>
                    </a:lnTo>
                    <a:lnTo>
                      <a:pt x="2868" y="1014"/>
                    </a:lnTo>
                    <a:lnTo>
                      <a:pt x="2868" y="1014"/>
                    </a:lnTo>
                    <a:lnTo>
                      <a:pt x="2875" y="1014"/>
                    </a:lnTo>
                    <a:lnTo>
                      <a:pt x="2875" y="1014"/>
                    </a:lnTo>
                    <a:lnTo>
                      <a:pt x="2875" y="1014"/>
                    </a:lnTo>
                    <a:lnTo>
                      <a:pt x="2875" y="1014"/>
                    </a:lnTo>
                    <a:lnTo>
                      <a:pt x="2875" y="1014"/>
                    </a:lnTo>
                    <a:lnTo>
                      <a:pt x="2875" y="1014"/>
                    </a:lnTo>
                    <a:lnTo>
                      <a:pt x="2881" y="1014"/>
                    </a:lnTo>
                    <a:lnTo>
                      <a:pt x="2881" y="1014"/>
                    </a:lnTo>
                    <a:lnTo>
                      <a:pt x="2881" y="1014"/>
                    </a:lnTo>
                    <a:lnTo>
                      <a:pt x="2887" y="1020"/>
                    </a:lnTo>
                    <a:lnTo>
                      <a:pt x="2887" y="1020"/>
                    </a:lnTo>
                    <a:lnTo>
                      <a:pt x="2887" y="1020"/>
                    </a:lnTo>
                    <a:lnTo>
                      <a:pt x="2887" y="1020"/>
                    </a:lnTo>
                    <a:lnTo>
                      <a:pt x="2887" y="1020"/>
                    </a:lnTo>
                    <a:lnTo>
                      <a:pt x="2887" y="1020"/>
                    </a:lnTo>
                    <a:lnTo>
                      <a:pt x="2893" y="1020"/>
                    </a:lnTo>
                    <a:lnTo>
                      <a:pt x="2893" y="1020"/>
                    </a:lnTo>
                    <a:lnTo>
                      <a:pt x="2893" y="1020"/>
                    </a:lnTo>
                    <a:lnTo>
                      <a:pt x="2893" y="1020"/>
                    </a:lnTo>
                    <a:lnTo>
                      <a:pt x="2893" y="1020"/>
                    </a:lnTo>
                    <a:lnTo>
                      <a:pt x="2893" y="1020"/>
                    </a:lnTo>
                    <a:lnTo>
                      <a:pt x="2893" y="1026"/>
                    </a:lnTo>
                    <a:lnTo>
                      <a:pt x="2893" y="1026"/>
                    </a:lnTo>
                    <a:lnTo>
                      <a:pt x="2893" y="1026"/>
                    </a:lnTo>
                    <a:lnTo>
                      <a:pt x="2893" y="1026"/>
                    </a:lnTo>
                    <a:lnTo>
                      <a:pt x="2893" y="1026"/>
                    </a:lnTo>
                    <a:lnTo>
                      <a:pt x="2899" y="1026"/>
                    </a:lnTo>
                    <a:lnTo>
                      <a:pt x="2899" y="1032"/>
                    </a:lnTo>
                    <a:lnTo>
                      <a:pt x="2899" y="1032"/>
                    </a:lnTo>
                    <a:lnTo>
                      <a:pt x="2899" y="1032"/>
                    </a:lnTo>
                    <a:lnTo>
                      <a:pt x="2899" y="1032"/>
                    </a:lnTo>
                    <a:lnTo>
                      <a:pt x="2899" y="1032"/>
                    </a:lnTo>
                    <a:lnTo>
                      <a:pt x="2899" y="1038"/>
                    </a:lnTo>
                    <a:lnTo>
                      <a:pt x="2899" y="1038"/>
                    </a:lnTo>
                    <a:lnTo>
                      <a:pt x="2899" y="1038"/>
                    </a:lnTo>
                    <a:lnTo>
                      <a:pt x="2899" y="1038"/>
                    </a:lnTo>
                    <a:lnTo>
                      <a:pt x="2899" y="1038"/>
                    </a:lnTo>
                    <a:lnTo>
                      <a:pt x="2905" y="1038"/>
                    </a:lnTo>
                    <a:lnTo>
                      <a:pt x="2905" y="1038"/>
                    </a:lnTo>
                    <a:lnTo>
                      <a:pt x="2905" y="1044"/>
                    </a:lnTo>
                    <a:lnTo>
                      <a:pt x="2905" y="1044"/>
                    </a:lnTo>
                    <a:lnTo>
                      <a:pt x="2905" y="1044"/>
                    </a:lnTo>
                    <a:lnTo>
                      <a:pt x="2905" y="1044"/>
                    </a:lnTo>
                    <a:lnTo>
                      <a:pt x="2911" y="1044"/>
                    </a:lnTo>
                    <a:lnTo>
                      <a:pt x="2911" y="1044"/>
                    </a:lnTo>
                    <a:lnTo>
                      <a:pt x="2911" y="1044"/>
                    </a:lnTo>
                    <a:lnTo>
                      <a:pt x="2911" y="1044"/>
                    </a:lnTo>
                    <a:lnTo>
                      <a:pt x="2911" y="1051"/>
                    </a:lnTo>
                    <a:lnTo>
                      <a:pt x="2911" y="1051"/>
                    </a:lnTo>
                    <a:lnTo>
                      <a:pt x="2911" y="1051"/>
                    </a:lnTo>
                    <a:lnTo>
                      <a:pt x="2917" y="1051"/>
                    </a:lnTo>
                    <a:lnTo>
                      <a:pt x="2917" y="1051"/>
                    </a:lnTo>
                    <a:lnTo>
                      <a:pt x="2917" y="1051"/>
                    </a:lnTo>
                    <a:lnTo>
                      <a:pt x="2917" y="1057"/>
                    </a:lnTo>
                    <a:lnTo>
                      <a:pt x="2917" y="1057"/>
                    </a:lnTo>
                    <a:lnTo>
                      <a:pt x="2917" y="1057"/>
                    </a:lnTo>
                    <a:lnTo>
                      <a:pt x="2917" y="1057"/>
                    </a:lnTo>
                    <a:lnTo>
                      <a:pt x="2917" y="1057"/>
                    </a:lnTo>
                    <a:lnTo>
                      <a:pt x="2917" y="1063"/>
                    </a:lnTo>
                    <a:lnTo>
                      <a:pt x="2917" y="1063"/>
                    </a:lnTo>
                    <a:lnTo>
                      <a:pt x="2917" y="1063"/>
                    </a:lnTo>
                    <a:lnTo>
                      <a:pt x="2917" y="1063"/>
                    </a:lnTo>
                    <a:lnTo>
                      <a:pt x="2923" y="1063"/>
                    </a:lnTo>
                    <a:lnTo>
                      <a:pt x="2923" y="1069"/>
                    </a:lnTo>
                    <a:lnTo>
                      <a:pt x="2923" y="1069"/>
                    </a:lnTo>
                    <a:lnTo>
                      <a:pt x="2923" y="1069"/>
                    </a:lnTo>
                    <a:lnTo>
                      <a:pt x="2923" y="1069"/>
                    </a:lnTo>
                    <a:lnTo>
                      <a:pt x="2929" y="1069"/>
                    </a:lnTo>
                    <a:lnTo>
                      <a:pt x="2929" y="1069"/>
                    </a:lnTo>
                    <a:lnTo>
                      <a:pt x="2929" y="1069"/>
                    </a:lnTo>
                    <a:lnTo>
                      <a:pt x="2929" y="1069"/>
                    </a:lnTo>
                    <a:lnTo>
                      <a:pt x="2929" y="1069"/>
                    </a:lnTo>
                    <a:lnTo>
                      <a:pt x="2936" y="1069"/>
                    </a:lnTo>
                    <a:lnTo>
                      <a:pt x="2936" y="1069"/>
                    </a:lnTo>
                    <a:lnTo>
                      <a:pt x="2936" y="1075"/>
                    </a:lnTo>
                    <a:lnTo>
                      <a:pt x="2936" y="1075"/>
                    </a:lnTo>
                    <a:lnTo>
                      <a:pt x="2936" y="1075"/>
                    </a:lnTo>
                    <a:lnTo>
                      <a:pt x="2936" y="1075"/>
                    </a:lnTo>
                    <a:lnTo>
                      <a:pt x="2936" y="1075"/>
                    </a:lnTo>
                    <a:lnTo>
                      <a:pt x="2936" y="1075"/>
                    </a:lnTo>
                    <a:lnTo>
                      <a:pt x="2942" y="1075"/>
                    </a:lnTo>
                    <a:lnTo>
                      <a:pt x="2942" y="1075"/>
                    </a:lnTo>
                    <a:lnTo>
                      <a:pt x="2942" y="1075"/>
                    </a:lnTo>
                    <a:lnTo>
                      <a:pt x="2942" y="1075"/>
                    </a:lnTo>
                    <a:lnTo>
                      <a:pt x="2942" y="1081"/>
                    </a:lnTo>
                    <a:lnTo>
                      <a:pt x="2942" y="1081"/>
                    </a:lnTo>
                    <a:lnTo>
                      <a:pt x="2942" y="1081"/>
                    </a:lnTo>
                    <a:lnTo>
                      <a:pt x="2942" y="1081"/>
                    </a:lnTo>
                    <a:lnTo>
                      <a:pt x="2942" y="1081"/>
                    </a:lnTo>
                    <a:lnTo>
                      <a:pt x="2942" y="1087"/>
                    </a:lnTo>
                    <a:lnTo>
                      <a:pt x="2942" y="1087"/>
                    </a:lnTo>
                    <a:lnTo>
                      <a:pt x="2942" y="1087"/>
                    </a:lnTo>
                    <a:lnTo>
                      <a:pt x="2942" y="1087"/>
                    </a:lnTo>
                    <a:lnTo>
                      <a:pt x="2942" y="1087"/>
                    </a:lnTo>
                    <a:lnTo>
                      <a:pt x="2942" y="1087"/>
                    </a:lnTo>
                    <a:lnTo>
                      <a:pt x="2942" y="1093"/>
                    </a:lnTo>
                    <a:lnTo>
                      <a:pt x="2942" y="1093"/>
                    </a:lnTo>
                    <a:lnTo>
                      <a:pt x="2942" y="1093"/>
                    </a:lnTo>
                    <a:lnTo>
                      <a:pt x="2942" y="1093"/>
                    </a:lnTo>
                    <a:lnTo>
                      <a:pt x="2942" y="1093"/>
                    </a:lnTo>
                    <a:lnTo>
                      <a:pt x="2942" y="1099"/>
                    </a:lnTo>
                    <a:lnTo>
                      <a:pt x="2942" y="1099"/>
                    </a:lnTo>
                    <a:lnTo>
                      <a:pt x="2942" y="1099"/>
                    </a:lnTo>
                    <a:lnTo>
                      <a:pt x="2942" y="1099"/>
                    </a:lnTo>
                    <a:lnTo>
                      <a:pt x="2942" y="1099"/>
                    </a:lnTo>
                    <a:lnTo>
                      <a:pt x="2942" y="1106"/>
                    </a:lnTo>
                    <a:lnTo>
                      <a:pt x="2942" y="1106"/>
                    </a:lnTo>
                    <a:lnTo>
                      <a:pt x="2942" y="1106"/>
                    </a:lnTo>
                    <a:lnTo>
                      <a:pt x="2942" y="1106"/>
                    </a:lnTo>
                    <a:lnTo>
                      <a:pt x="2942" y="1106"/>
                    </a:lnTo>
                    <a:lnTo>
                      <a:pt x="2942" y="1106"/>
                    </a:lnTo>
                    <a:lnTo>
                      <a:pt x="2942" y="1112"/>
                    </a:lnTo>
                    <a:lnTo>
                      <a:pt x="2942" y="1112"/>
                    </a:lnTo>
                    <a:lnTo>
                      <a:pt x="2942" y="1112"/>
                    </a:lnTo>
                    <a:lnTo>
                      <a:pt x="2942" y="1112"/>
                    </a:lnTo>
                    <a:lnTo>
                      <a:pt x="2942" y="1112"/>
                    </a:lnTo>
                    <a:lnTo>
                      <a:pt x="2936" y="1112"/>
                    </a:lnTo>
                    <a:lnTo>
                      <a:pt x="2936" y="1118"/>
                    </a:lnTo>
                    <a:lnTo>
                      <a:pt x="2936" y="1118"/>
                    </a:lnTo>
                    <a:lnTo>
                      <a:pt x="2936" y="1118"/>
                    </a:lnTo>
                    <a:lnTo>
                      <a:pt x="2936" y="1118"/>
                    </a:lnTo>
                    <a:lnTo>
                      <a:pt x="2929" y="1118"/>
                    </a:lnTo>
                    <a:lnTo>
                      <a:pt x="2929" y="1124"/>
                    </a:lnTo>
                    <a:lnTo>
                      <a:pt x="2929" y="1124"/>
                    </a:lnTo>
                    <a:lnTo>
                      <a:pt x="2929" y="1124"/>
                    </a:lnTo>
                    <a:lnTo>
                      <a:pt x="2929" y="1124"/>
                    </a:lnTo>
                    <a:lnTo>
                      <a:pt x="2929" y="1124"/>
                    </a:lnTo>
                    <a:lnTo>
                      <a:pt x="2929" y="1124"/>
                    </a:lnTo>
                    <a:lnTo>
                      <a:pt x="2929" y="1124"/>
                    </a:lnTo>
                    <a:lnTo>
                      <a:pt x="2929" y="1130"/>
                    </a:lnTo>
                    <a:lnTo>
                      <a:pt x="2929" y="1130"/>
                    </a:lnTo>
                    <a:lnTo>
                      <a:pt x="2929" y="1130"/>
                    </a:lnTo>
                    <a:lnTo>
                      <a:pt x="2929" y="1130"/>
                    </a:lnTo>
                    <a:lnTo>
                      <a:pt x="2929" y="1130"/>
                    </a:lnTo>
                    <a:lnTo>
                      <a:pt x="2929" y="1136"/>
                    </a:lnTo>
                    <a:lnTo>
                      <a:pt x="2929" y="1136"/>
                    </a:lnTo>
                    <a:lnTo>
                      <a:pt x="2929" y="1142"/>
                    </a:lnTo>
                    <a:lnTo>
                      <a:pt x="2929" y="1142"/>
                    </a:lnTo>
                    <a:lnTo>
                      <a:pt x="2923" y="1142"/>
                    </a:lnTo>
                    <a:lnTo>
                      <a:pt x="2923" y="1142"/>
                    </a:lnTo>
                    <a:lnTo>
                      <a:pt x="2923" y="1142"/>
                    </a:lnTo>
                    <a:lnTo>
                      <a:pt x="2923" y="1142"/>
                    </a:lnTo>
                    <a:lnTo>
                      <a:pt x="2923" y="1142"/>
                    </a:lnTo>
                    <a:lnTo>
                      <a:pt x="2923" y="1142"/>
                    </a:lnTo>
                    <a:lnTo>
                      <a:pt x="2923" y="1142"/>
                    </a:lnTo>
                    <a:lnTo>
                      <a:pt x="2917" y="1148"/>
                    </a:lnTo>
                    <a:lnTo>
                      <a:pt x="2917" y="1148"/>
                    </a:lnTo>
                    <a:lnTo>
                      <a:pt x="2917" y="1148"/>
                    </a:lnTo>
                    <a:lnTo>
                      <a:pt x="2917" y="1148"/>
                    </a:lnTo>
                    <a:lnTo>
                      <a:pt x="2917" y="1148"/>
                    </a:lnTo>
                    <a:lnTo>
                      <a:pt x="2911" y="1148"/>
                    </a:lnTo>
                    <a:lnTo>
                      <a:pt x="2911" y="1148"/>
                    </a:lnTo>
                    <a:lnTo>
                      <a:pt x="2911" y="1148"/>
                    </a:lnTo>
                    <a:lnTo>
                      <a:pt x="2911" y="1148"/>
                    </a:lnTo>
                    <a:lnTo>
                      <a:pt x="2911" y="1148"/>
                    </a:lnTo>
                    <a:lnTo>
                      <a:pt x="2911" y="1148"/>
                    </a:lnTo>
                    <a:lnTo>
                      <a:pt x="2905" y="1148"/>
                    </a:lnTo>
                    <a:lnTo>
                      <a:pt x="2905" y="1148"/>
                    </a:lnTo>
                    <a:lnTo>
                      <a:pt x="2905" y="1148"/>
                    </a:lnTo>
                    <a:lnTo>
                      <a:pt x="2905" y="1154"/>
                    </a:lnTo>
                    <a:lnTo>
                      <a:pt x="2905" y="1154"/>
                    </a:lnTo>
                    <a:lnTo>
                      <a:pt x="2905" y="1154"/>
                    </a:lnTo>
                    <a:lnTo>
                      <a:pt x="2905" y="1154"/>
                    </a:lnTo>
                    <a:lnTo>
                      <a:pt x="2905" y="1154"/>
                    </a:lnTo>
                    <a:lnTo>
                      <a:pt x="2899" y="1154"/>
                    </a:lnTo>
                    <a:lnTo>
                      <a:pt x="2899" y="1154"/>
                    </a:lnTo>
                    <a:lnTo>
                      <a:pt x="2899" y="1154"/>
                    </a:lnTo>
                    <a:lnTo>
                      <a:pt x="2899" y="1154"/>
                    </a:lnTo>
                    <a:lnTo>
                      <a:pt x="2899" y="1154"/>
                    </a:lnTo>
                    <a:lnTo>
                      <a:pt x="2893" y="1154"/>
                    </a:lnTo>
                    <a:lnTo>
                      <a:pt x="2893" y="1154"/>
                    </a:lnTo>
                    <a:lnTo>
                      <a:pt x="2893" y="1154"/>
                    </a:lnTo>
                    <a:lnTo>
                      <a:pt x="2893" y="1154"/>
                    </a:lnTo>
                    <a:lnTo>
                      <a:pt x="2887" y="1154"/>
                    </a:lnTo>
                    <a:lnTo>
                      <a:pt x="2887" y="1154"/>
                    </a:lnTo>
                    <a:lnTo>
                      <a:pt x="2887" y="1154"/>
                    </a:lnTo>
                    <a:lnTo>
                      <a:pt x="2887" y="1154"/>
                    </a:lnTo>
                    <a:lnTo>
                      <a:pt x="2887" y="1154"/>
                    </a:lnTo>
                    <a:lnTo>
                      <a:pt x="2881" y="1160"/>
                    </a:lnTo>
                    <a:lnTo>
                      <a:pt x="2881" y="1160"/>
                    </a:lnTo>
                    <a:lnTo>
                      <a:pt x="2881" y="1160"/>
                    </a:lnTo>
                    <a:lnTo>
                      <a:pt x="2881" y="1160"/>
                    </a:lnTo>
                    <a:lnTo>
                      <a:pt x="2881" y="1160"/>
                    </a:lnTo>
                    <a:lnTo>
                      <a:pt x="2881" y="1160"/>
                    </a:lnTo>
                    <a:lnTo>
                      <a:pt x="2875" y="1160"/>
                    </a:lnTo>
                    <a:lnTo>
                      <a:pt x="2875" y="1160"/>
                    </a:lnTo>
                    <a:lnTo>
                      <a:pt x="2875" y="1160"/>
                    </a:lnTo>
                    <a:lnTo>
                      <a:pt x="2875" y="1160"/>
                    </a:lnTo>
                    <a:lnTo>
                      <a:pt x="2875" y="1160"/>
                    </a:lnTo>
                    <a:lnTo>
                      <a:pt x="2875" y="1160"/>
                    </a:lnTo>
                    <a:lnTo>
                      <a:pt x="2868" y="1160"/>
                    </a:lnTo>
                    <a:lnTo>
                      <a:pt x="2868" y="1160"/>
                    </a:lnTo>
                    <a:lnTo>
                      <a:pt x="2868" y="1167"/>
                    </a:lnTo>
                    <a:lnTo>
                      <a:pt x="2868" y="1167"/>
                    </a:lnTo>
                    <a:lnTo>
                      <a:pt x="2868" y="1167"/>
                    </a:lnTo>
                    <a:lnTo>
                      <a:pt x="2868" y="1167"/>
                    </a:lnTo>
                    <a:lnTo>
                      <a:pt x="2868" y="1173"/>
                    </a:lnTo>
                    <a:lnTo>
                      <a:pt x="2868" y="1173"/>
                    </a:lnTo>
                    <a:lnTo>
                      <a:pt x="2868" y="1173"/>
                    </a:lnTo>
                    <a:lnTo>
                      <a:pt x="2868" y="1179"/>
                    </a:lnTo>
                    <a:lnTo>
                      <a:pt x="2868" y="1179"/>
                    </a:lnTo>
                    <a:lnTo>
                      <a:pt x="2868" y="1179"/>
                    </a:lnTo>
                    <a:lnTo>
                      <a:pt x="2868" y="1179"/>
                    </a:lnTo>
                    <a:lnTo>
                      <a:pt x="2868" y="1185"/>
                    </a:lnTo>
                    <a:lnTo>
                      <a:pt x="2868" y="1185"/>
                    </a:lnTo>
                    <a:lnTo>
                      <a:pt x="2868" y="1185"/>
                    </a:lnTo>
                    <a:lnTo>
                      <a:pt x="2868" y="1185"/>
                    </a:lnTo>
                    <a:lnTo>
                      <a:pt x="2868" y="1185"/>
                    </a:lnTo>
                    <a:lnTo>
                      <a:pt x="2868" y="1185"/>
                    </a:lnTo>
                    <a:lnTo>
                      <a:pt x="2868" y="1185"/>
                    </a:lnTo>
                    <a:lnTo>
                      <a:pt x="2868" y="1191"/>
                    </a:lnTo>
                    <a:lnTo>
                      <a:pt x="2875" y="1191"/>
                    </a:lnTo>
                    <a:lnTo>
                      <a:pt x="2875" y="1191"/>
                    </a:lnTo>
                    <a:lnTo>
                      <a:pt x="2875" y="1191"/>
                    </a:lnTo>
                    <a:lnTo>
                      <a:pt x="2875" y="1191"/>
                    </a:lnTo>
                    <a:lnTo>
                      <a:pt x="2875" y="1191"/>
                    </a:lnTo>
                    <a:lnTo>
                      <a:pt x="2875" y="1191"/>
                    </a:lnTo>
                    <a:lnTo>
                      <a:pt x="2881" y="1197"/>
                    </a:lnTo>
                    <a:lnTo>
                      <a:pt x="2881" y="1197"/>
                    </a:lnTo>
                    <a:lnTo>
                      <a:pt x="2881" y="1197"/>
                    </a:lnTo>
                    <a:lnTo>
                      <a:pt x="2881" y="1197"/>
                    </a:lnTo>
                    <a:lnTo>
                      <a:pt x="2881" y="1203"/>
                    </a:lnTo>
                    <a:lnTo>
                      <a:pt x="2881" y="1203"/>
                    </a:lnTo>
                    <a:lnTo>
                      <a:pt x="2881" y="1203"/>
                    </a:lnTo>
                    <a:lnTo>
                      <a:pt x="2881" y="1203"/>
                    </a:lnTo>
                    <a:lnTo>
                      <a:pt x="2881" y="1203"/>
                    </a:lnTo>
                    <a:lnTo>
                      <a:pt x="2881" y="1209"/>
                    </a:lnTo>
                    <a:lnTo>
                      <a:pt x="2881" y="1209"/>
                    </a:lnTo>
                    <a:lnTo>
                      <a:pt x="2881" y="1209"/>
                    </a:lnTo>
                    <a:lnTo>
                      <a:pt x="2881" y="1209"/>
                    </a:lnTo>
                    <a:lnTo>
                      <a:pt x="2881" y="1209"/>
                    </a:lnTo>
                    <a:lnTo>
                      <a:pt x="2881" y="1215"/>
                    </a:lnTo>
                    <a:lnTo>
                      <a:pt x="2881" y="1215"/>
                    </a:lnTo>
                    <a:lnTo>
                      <a:pt x="2881" y="1215"/>
                    </a:lnTo>
                    <a:lnTo>
                      <a:pt x="2881" y="1215"/>
                    </a:lnTo>
                    <a:lnTo>
                      <a:pt x="2881" y="1215"/>
                    </a:lnTo>
                    <a:lnTo>
                      <a:pt x="2881" y="1222"/>
                    </a:lnTo>
                    <a:lnTo>
                      <a:pt x="2881" y="1222"/>
                    </a:lnTo>
                    <a:lnTo>
                      <a:pt x="2881" y="1222"/>
                    </a:lnTo>
                    <a:lnTo>
                      <a:pt x="2875" y="1222"/>
                    </a:lnTo>
                    <a:lnTo>
                      <a:pt x="2875" y="1222"/>
                    </a:lnTo>
                    <a:lnTo>
                      <a:pt x="2875" y="1222"/>
                    </a:lnTo>
                    <a:lnTo>
                      <a:pt x="2875" y="1222"/>
                    </a:lnTo>
                    <a:lnTo>
                      <a:pt x="2875" y="1222"/>
                    </a:lnTo>
                    <a:lnTo>
                      <a:pt x="2875" y="1222"/>
                    </a:lnTo>
                    <a:lnTo>
                      <a:pt x="2875" y="1228"/>
                    </a:lnTo>
                    <a:lnTo>
                      <a:pt x="2875" y="1228"/>
                    </a:lnTo>
                    <a:lnTo>
                      <a:pt x="2875" y="1228"/>
                    </a:lnTo>
                    <a:lnTo>
                      <a:pt x="2875" y="1228"/>
                    </a:lnTo>
                    <a:lnTo>
                      <a:pt x="2875" y="1228"/>
                    </a:lnTo>
                    <a:lnTo>
                      <a:pt x="2868" y="1228"/>
                    </a:lnTo>
                    <a:lnTo>
                      <a:pt x="2868" y="1228"/>
                    </a:lnTo>
                    <a:lnTo>
                      <a:pt x="2868" y="1234"/>
                    </a:lnTo>
                    <a:lnTo>
                      <a:pt x="2868" y="1234"/>
                    </a:lnTo>
                    <a:lnTo>
                      <a:pt x="2868" y="1234"/>
                    </a:lnTo>
                    <a:lnTo>
                      <a:pt x="2868" y="1234"/>
                    </a:lnTo>
                    <a:lnTo>
                      <a:pt x="2868" y="1234"/>
                    </a:lnTo>
                    <a:lnTo>
                      <a:pt x="2868" y="1234"/>
                    </a:lnTo>
                    <a:lnTo>
                      <a:pt x="2868" y="1240"/>
                    </a:lnTo>
                    <a:lnTo>
                      <a:pt x="2868" y="1240"/>
                    </a:lnTo>
                    <a:lnTo>
                      <a:pt x="2868" y="1240"/>
                    </a:lnTo>
                    <a:lnTo>
                      <a:pt x="2868" y="1240"/>
                    </a:lnTo>
                    <a:lnTo>
                      <a:pt x="2868" y="1240"/>
                    </a:lnTo>
                    <a:lnTo>
                      <a:pt x="2868" y="1246"/>
                    </a:lnTo>
                    <a:lnTo>
                      <a:pt x="2868" y="1246"/>
                    </a:lnTo>
                    <a:lnTo>
                      <a:pt x="2868" y="1246"/>
                    </a:lnTo>
                    <a:lnTo>
                      <a:pt x="2868" y="1246"/>
                    </a:lnTo>
                    <a:lnTo>
                      <a:pt x="2868" y="1246"/>
                    </a:lnTo>
                    <a:lnTo>
                      <a:pt x="2868" y="1252"/>
                    </a:lnTo>
                    <a:lnTo>
                      <a:pt x="2868" y="1252"/>
                    </a:lnTo>
                    <a:lnTo>
                      <a:pt x="2868" y="1252"/>
                    </a:lnTo>
                    <a:lnTo>
                      <a:pt x="2862" y="1252"/>
                    </a:lnTo>
                    <a:lnTo>
                      <a:pt x="2862" y="1252"/>
                    </a:lnTo>
                    <a:lnTo>
                      <a:pt x="2856" y="1252"/>
                    </a:lnTo>
                    <a:lnTo>
                      <a:pt x="2856" y="1252"/>
                    </a:lnTo>
                    <a:lnTo>
                      <a:pt x="2856" y="1252"/>
                    </a:lnTo>
                    <a:lnTo>
                      <a:pt x="2856" y="1252"/>
                    </a:lnTo>
                    <a:lnTo>
                      <a:pt x="2850" y="1252"/>
                    </a:lnTo>
                    <a:lnTo>
                      <a:pt x="2850" y="1258"/>
                    </a:lnTo>
                    <a:lnTo>
                      <a:pt x="2850" y="1258"/>
                    </a:lnTo>
                    <a:lnTo>
                      <a:pt x="2844" y="1258"/>
                    </a:lnTo>
                    <a:lnTo>
                      <a:pt x="2844" y="1264"/>
                    </a:lnTo>
                    <a:lnTo>
                      <a:pt x="2844" y="1264"/>
                    </a:lnTo>
                    <a:lnTo>
                      <a:pt x="2844" y="1264"/>
                    </a:lnTo>
                    <a:lnTo>
                      <a:pt x="2844" y="1264"/>
                    </a:lnTo>
                    <a:lnTo>
                      <a:pt x="2844" y="1264"/>
                    </a:lnTo>
                    <a:lnTo>
                      <a:pt x="2844" y="1264"/>
                    </a:lnTo>
                    <a:lnTo>
                      <a:pt x="2850" y="1270"/>
                    </a:lnTo>
                    <a:lnTo>
                      <a:pt x="2850" y="1270"/>
                    </a:lnTo>
                    <a:lnTo>
                      <a:pt x="2850" y="1270"/>
                    </a:lnTo>
                    <a:lnTo>
                      <a:pt x="2850" y="1270"/>
                    </a:lnTo>
                    <a:lnTo>
                      <a:pt x="2844" y="1277"/>
                    </a:lnTo>
                    <a:lnTo>
                      <a:pt x="2844" y="1277"/>
                    </a:lnTo>
                    <a:lnTo>
                      <a:pt x="2844" y="1277"/>
                    </a:lnTo>
                    <a:lnTo>
                      <a:pt x="2850" y="1277"/>
                    </a:lnTo>
                    <a:lnTo>
                      <a:pt x="2850" y="1283"/>
                    </a:lnTo>
                    <a:lnTo>
                      <a:pt x="2850" y="1283"/>
                    </a:lnTo>
                    <a:lnTo>
                      <a:pt x="2850" y="1283"/>
                    </a:lnTo>
                    <a:lnTo>
                      <a:pt x="2850" y="1283"/>
                    </a:lnTo>
                    <a:lnTo>
                      <a:pt x="2844" y="1283"/>
                    </a:lnTo>
                    <a:lnTo>
                      <a:pt x="2844" y="1283"/>
                    </a:lnTo>
                    <a:lnTo>
                      <a:pt x="2844" y="1283"/>
                    </a:lnTo>
                    <a:lnTo>
                      <a:pt x="2844" y="1283"/>
                    </a:lnTo>
                    <a:lnTo>
                      <a:pt x="2844" y="1283"/>
                    </a:lnTo>
                    <a:lnTo>
                      <a:pt x="2844" y="1283"/>
                    </a:lnTo>
                    <a:lnTo>
                      <a:pt x="2844"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2" y="1283"/>
                    </a:lnTo>
                    <a:lnTo>
                      <a:pt x="2832" y="1283"/>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26" y="1277"/>
                    </a:lnTo>
                    <a:lnTo>
                      <a:pt x="2826" y="1270"/>
                    </a:lnTo>
                    <a:lnTo>
                      <a:pt x="2826" y="1270"/>
                    </a:lnTo>
                    <a:lnTo>
                      <a:pt x="2826" y="1270"/>
                    </a:lnTo>
                    <a:lnTo>
                      <a:pt x="2826" y="1270"/>
                    </a:lnTo>
                    <a:lnTo>
                      <a:pt x="2826" y="1270"/>
                    </a:lnTo>
                    <a:lnTo>
                      <a:pt x="2826" y="1270"/>
                    </a:lnTo>
                    <a:lnTo>
                      <a:pt x="2826" y="1270"/>
                    </a:lnTo>
                    <a:lnTo>
                      <a:pt x="2826" y="1270"/>
                    </a:lnTo>
                    <a:lnTo>
                      <a:pt x="2826" y="1264"/>
                    </a:lnTo>
                    <a:lnTo>
                      <a:pt x="2826" y="1264"/>
                    </a:lnTo>
                    <a:lnTo>
                      <a:pt x="2826" y="1264"/>
                    </a:lnTo>
                    <a:lnTo>
                      <a:pt x="2820" y="1264"/>
                    </a:lnTo>
                    <a:lnTo>
                      <a:pt x="2820" y="1264"/>
                    </a:lnTo>
                    <a:lnTo>
                      <a:pt x="2820" y="1264"/>
                    </a:lnTo>
                    <a:lnTo>
                      <a:pt x="2820" y="1264"/>
                    </a:lnTo>
                    <a:lnTo>
                      <a:pt x="2820" y="1264"/>
                    </a:lnTo>
                    <a:lnTo>
                      <a:pt x="2820" y="1264"/>
                    </a:lnTo>
                    <a:lnTo>
                      <a:pt x="2820" y="1264"/>
                    </a:lnTo>
                    <a:lnTo>
                      <a:pt x="2820" y="1264"/>
                    </a:lnTo>
                    <a:lnTo>
                      <a:pt x="2820" y="1258"/>
                    </a:lnTo>
                    <a:lnTo>
                      <a:pt x="2820" y="1258"/>
                    </a:lnTo>
                    <a:lnTo>
                      <a:pt x="2814" y="1258"/>
                    </a:lnTo>
                    <a:lnTo>
                      <a:pt x="2814" y="1258"/>
                    </a:lnTo>
                    <a:lnTo>
                      <a:pt x="2814" y="1258"/>
                    </a:lnTo>
                    <a:lnTo>
                      <a:pt x="2807" y="1258"/>
                    </a:lnTo>
                    <a:lnTo>
                      <a:pt x="2807" y="1258"/>
                    </a:lnTo>
                    <a:lnTo>
                      <a:pt x="2807" y="1258"/>
                    </a:lnTo>
                    <a:lnTo>
                      <a:pt x="2801" y="1258"/>
                    </a:lnTo>
                    <a:lnTo>
                      <a:pt x="2801" y="1258"/>
                    </a:lnTo>
                    <a:lnTo>
                      <a:pt x="2795" y="1258"/>
                    </a:lnTo>
                    <a:lnTo>
                      <a:pt x="2795" y="1258"/>
                    </a:lnTo>
                    <a:lnTo>
                      <a:pt x="2795" y="1258"/>
                    </a:lnTo>
                    <a:lnTo>
                      <a:pt x="2789" y="1258"/>
                    </a:lnTo>
                    <a:lnTo>
                      <a:pt x="2789" y="1258"/>
                    </a:lnTo>
                    <a:lnTo>
                      <a:pt x="2789" y="1258"/>
                    </a:lnTo>
                    <a:lnTo>
                      <a:pt x="2789" y="1258"/>
                    </a:lnTo>
                    <a:lnTo>
                      <a:pt x="2783" y="1258"/>
                    </a:lnTo>
                    <a:lnTo>
                      <a:pt x="2783" y="1258"/>
                    </a:lnTo>
                    <a:lnTo>
                      <a:pt x="2777" y="1264"/>
                    </a:lnTo>
                    <a:lnTo>
                      <a:pt x="2777" y="1264"/>
                    </a:lnTo>
                    <a:lnTo>
                      <a:pt x="2771" y="1264"/>
                    </a:lnTo>
                    <a:lnTo>
                      <a:pt x="2771" y="1264"/>
                    </a:lnTo>
                    <a:lnTo>
                      <a:pt x="2765" y="1264"/>
                    </a:lnTo>
                    <a:lnTo>
                      <a:pt x="2765" y="1264"/>
                    </a:lnTo>
                    <a:lnTo>
                      <a:pt x="2759" y="1264"/>
                    </a:lnTo>
                    <a:lnTo>
                      <a:pt x="2759" y="1264"/>
                    </a:lnTo>
                    <a:lnTo>
                      <a:pt x="2752" y="1264"/>
                    </a:lnTo>
                    <a:lnTo>
                      <a:pt x="2752" y="1264"/>
                    </a:lnTo>
                    <a:lnTo>
                      <a:pt x="2752" y="1264"/>
                    </a:lnTo>
                    <a:lnTo>
                      <a:pt x="2746" y="1264"/>
                    </a:lnTo>
                    <a:lnTo>
                      <a:pt x="2740" y="1264"/>
                    </a:lnTo>
                    <a:lnTo>
                      <a:pt x="2740" y="1264"/>
                    </a:lnTo>
                    <a:lnTo>
                      <a:pt x="2740" y="1264"/>
                    </a:lnTo>
                    <a:lnTo>
                      <a:pt x="2734" y="1264"/>
                    </a:lnTo>
                    <a:lnTo>
                      <a:pt x="2734" y="1264"/>
                    </a:lnTo>
                    <a:lnTo>
                      <a:pt x="2728" y="1264"/>
                    </a:lnTo>
                    <a:lnTo>
                      <a:pt x="2728" y="1264"/>
                    </a:lnTo>
                    <a:lnTo>
                      <a:pt x="2722" y="1264"/>
                    </a:lnTo>
                    <a:lnTo>
                      <a:pt x="2722" y="1264"/>
                    </a:lnTo>
                    <a:lnTo>
                      <a:pt x="2716" y="1264"/>
                    </a:lnTo>
                    <a:lnTo>
                      <a:pt x="2716" y="1264"/>
                    </a:lnTo>
                    <a:lnTo>
                      <a:pt x="2716" y="1264"/>
                    </a:lnTo>
                    <a:lnTo>
                      <a:pt x="2716" y="1264"/>
                    </a:lnTo>
                    <a:lnTo>
                      <a:pt x="2716" y="1264"/>
                    </a:lnTo>
                    <a:lnTo>
                      <a:pt x="2710" y="1264"/>
                    </a:lnTo>
                    <a:lnTo>
                      <a:pt x="2710" y="1264"/>
                    </a:lnTo>
                    <a:lnTo>
                      <a:pt x="2698" y="1264"/>
                    </a:lnTo>
                    <a:lnTo>
                      <a:pt x="2698" y="1264"/>
                    </a:lnTo>
                    <a:lnTo>
                      <a:pt x="2698" y="1264"/>
                    </a:lnTo>
                    <a:lnTo>
                      <a:pt x="2691" y="1264"/>
                    </a:lnTo>
                    <a:lnTo>
                      <a:pt x="2685" y="1264"/>
                    </a:lnTo>
                    <a:lnTo>
                      <a:pt x="2679" y="1264"/>
                    </a:lnTo>
                    <a:lnTo>
                      <a:pt x="2679" y="1270"/>
                    </a:lnTo>
                    <a:lnTo>
                      <a:pt x="2679" y="1270"/>
                    </a:lnTo>
                    <a:lnTo>
                      <a:pt x="2673" y="1270"/>
                    </a:lnTo>
                    <a:lnTo>
                      <a:pt x="2673" y="1270"/>
                    </a:lnTo>
                    <a:lnTo>
                      <a:pt x="2667" y="1270"/>
                    </a:lnTo>
                    <a:lnTo>
                      <a:pt x="2661" y="1270"/>
                    </a:lnTo>
                    <a:lnTo>
                      <a:pt x="2661" y="1270"/>
                    </a:lnTo>
                    <a:lnTo>
                      <a:pt x="2661" y="1270"/>
                    </a:lnTo>
                    <a:lnTo>
                      <a:pt x="2655" y="1270"/>
                    </a:lnTo>
                    <a:lnTo>
                      <a:pt x="2655" y="1270"/>
                    </a:lnTo>
                    <a:lnTo>
                      <a:pt x="2649" y="1270"/>
                    </a:lnTo>
                    <a:lnTo>
                      <a:pt x="2649" y="1270"/>
                    </a:lnTo>
                    <a:lnTo>
                      <a:pt x="2649" y="1270"/>
                    </a:lnTo>
                    <a:lnTo>
                      <a:pt x="2649" y="1270"/>
                    </a:lnTo>
                    <a:lnTo>
                      <a:pt x="2643" y="1270"/>
                    </a:lnTo>
                    <a:lnTo>
                      <a:pt x="2643" y="1270"/>
                    </a:lnTo>
                    <a:lnTo>
                      <a:pt x="2643" y="1270"/>
                    </a:lnTo>
                    <a:lnTo>
                      <a:pt x="2643" y="1270"/>
                    </a:lnTo>
                    <a:lnTo>
                      <a:pt x="2637" y="1270"/>
                    </a:lnTo>
                    <a:lnTo>
                      <a:pt x="2637" y="1270"/>
                    </a:lnTo>
                    <a:lnTo>
                      <a:pt x="2624" y="1270"/>
                    </a:lnTo>
                    <a:lnTo>
                      <a:pt x="2624" y="1270"/>
                    </a:lnTo>
                    <a:lnTo>
                      <a:pt x="2624" y="1270"/>
                    </a:lnTo>
                    <a:lnTo>
                      <a:pt x="2618" y="1270"/>
                    </a:lnTo>
                    <a:lnTo>
                      <a:pt x="2618" y="1270"/>
                    </a:lnTo>
                    <a:lnTo>
                      <a:pt x="2618" y="1270"/>
                    </a:lnTo>
                    <a:lnTo>
                      <a:pt x="2612" y="1270"/>
                    </a:lnTo>
                    <a:lnTo>
                      <a:pt x="2612" y="1270"/>
                    </a:lnTo>
                    <a:lnTo>
                      <a:pt x="2612" y="1270"/>
                    </a:lnTo>
                    <a:lnTo>
                      <a:pt x="2612" y="1270"/>
                    </a:lnTo>
                    <a:lnTo>
                      <a:pt x="2606" y="1270"/>
                    </a:lnTo>
                    <a:lnTo>
                      <a:pt x="2600" y="1270"/>
                    </a:lnTo>
                    <a:lnTo>
                      <a:pt x="2594" y="1270"/>
                    </a:lnTo>
                    <a:lnTo>
                      <a:pt x="2594" y="1270"/>
                    </a:lnTo>
                    <a:lnTo>
                      <a:pt x="2594" y="1270"/>
                    </a:lnTo>
                    <a:lnTo>
                      <a:pt x="2594" y="1270"/>
                    </a:lnTo>
                    <a:lnTo>
                      <a:pt x="2588" y="1270"/>
                    </a:lnTo>
                    <a:lnTo>
                      <a:pt x="2582" y="1270"/>
                    </a:lnTo>
                    <a:lnTo>
                      <a:pt x="2575" y="1270"/>
                    </a:lnTo>
                    <a:lnTo>
                      <a:pt x="2575" y="1270"/>
                    </a:lnTo>
                    <a:lnTo>
                      <a:pt x="2575" y="1270"/>
                    </a:lnTo>
                    <a:lnTo>
                      <a:pt x="2569" y="1270"/>
                    </a:lnTo>
                    <a:lnTo>
                      <a:pt x="2569" y="1270"/>
                    </a:lnTo>
                    <a:lnTo>
                      <a:pt x="2569" y="1270"/>
                    </a:lnTo>
                    <a:lnTo>
                      <a:pt x="2563" y="1270"/>
                    </a:lnTo>
                    <a:lnTo>
                      <a:pt x="2563" y="1270"/>
                    </a:lnTo>
                    <a:lnTo>
                      <a:pt x="2557" y="1270"/>
                    </a:lnTo>
                    <a:lnTo>
                      <a:pt x="2557" y="1270"/>
                    </a:lnTo>
                    <a:lnTo>
                      <a:pt x="2557" y="1270"/>
                    </a:lnTo>
                    <a:lnTo>
                      <a:pt x="2551" y="1270"/>
                    </a:lnTo>
                    <a:lnTo>
                      <a:pt x="2551" y="1270"/>
                    </a:lnTo>
                    <a:lnTo>
                      <a:pt x="2551" y="1270"/>
                    </a:lnTo>
                    <a:lnTo>
                      <a:pt x="2545" y="1270"/>
                    </a:lnTo>
                    <a:lnTo>
                      <a:pt x="2545" y="1270"/>
                    </a:lnTo>
                    <a:lnTo>
                      <a:pt x="2539" y="1270"/>
                    </a:lnTo>
                    <a:lnTo>
                      <a:pt x="2539" y="1270"/>
                    </a:lnTo>
                    <a:lnTo>
                      <a:pt x="2533" y="1270"/>
                    </a:lnTo>
                    <a:lnTo>
                      <a:pt x="2533" y="1270"/>
                    </a:lnTo>
                    <a:lnTo>
                      <a:pt x="2527" y="1270"/>
                    </a:lnTo>
                    <a:lnTo>
                      <a:pt x="2527" y="1270"/>
                    </a:lnTo>
                    <a:lnTo>
                      <a:pt x="2521" y="1270"/>
                    </a:lnTo>
                    <a:lnTo>
                      <a:pt x="2521" y="1270"/>
                    </a:lnTo>
                    <a:lnTo>
                      <a:pt x="2521" y="1270"/>
                    </a:lnTo>
                    <a:lnTo>
                      <a:pt x="2521" y="1270"/>
                    </a:lnTo>
                    <a:lnTo>
                      <a:pt x="2514" y="1270"/>
                    </a:lnTo>
                    <a:lnTo>
                      <a:pt x="2514" y="1270"/>
                    </a:lnTo>
                    <a:lnTo>
                      <a:pt x="2508" y="1270"/>
                    </a:lnTo>
                    <a:lnTo>
                      <a:pt x="2502" y="1270"/>
                    </a:lnTo>
                    <a:lnTo>
                      <a:pt x="2502" y="1270"/>
                    </a:lnTo>
                    <a:lnTo>
                      <a:pt x="2496" y="1270"/>
                    </a:lnTo>
                    <a:lnTo>
                      <a:pt x="2496" y="1270"/>
                    </a:lnTo>
                    <a:lnTo>
                      <a:pt x="2490" y="1270"/>
                    </a:lnTo>
                    <a:lnTo>
                      <a:pt x="2484" y="1270"/>
                    </a:lnTo>
                    <a:lnTo>
                      <a:pt x="2484" y="1270"/>
                    </a:lnTo>
                    <a:lnTo>
                      <a:pt x="2478" y="1270"/>
                    </a:lnTo>
                    <a:lnTo>
                      <a:pt x="2478" y="1270"/>
                    </a:lnTo>
                    <a:lnTo>
                      <a:pt x="2472" y="1270"/>
                    </a:lnTo>
                    <a:lnTo>
                      <a:pt x="2472" y="1270"/>
                    </a:lnTo>
                    <a:lnTo>
                      <a:pt x="2466" y="1270"/>
                    </a:lnTo>
                    <a:lnTo>
                      <a:pt x="2466" y="1270"/>
                    </a:lnTo>
                    <a:lnTo>
                      <a:pt x="2466" y="1270"/>
                    </a:lnTo>
                    <a:lnTo>
                      <a:pt x="2466" y="1270"/>
                    </a:lnTo>
                    <a:lnTo>
                      <a:pt x="2466" y="1270"/>
                    </a:lnTo>
                    <a:lnTo>
                      <a:pt x="2466" y="1270"/>
                    </a:lnTo>
                    <a:lnTo>
                      <a:pt x="2466" y="1264"/>
                    </a:lnTo>
                    <a:lnTo>
                      <a:pt x="2466" y="1264"/>
                    </a:lnTo>
                    <a:lnTo>
                      <a:pt x="2466" y="1264"/>
                    </a:lnTo>
                    <a:lnTo>
                      <a:pt x="2466" y="1264"/>
                    </a:lnTo>
                    <a:lnTo>
                      <a:pt x="2466" y="1264"/>
                    </a:lnTo>
                    <a:lnTo>
                      <a:pt x="2460" y="1264"/>
                    </a:lnTo>
                    <a:lnTo>
                      <a:pt x="2460" y="1258"/>
                    </a:lnTo>
                    <a:lnTo>
                      <a:pt x="2460" y="1258"/>
                    </a:lnTo>
                    <a:lnTo>
                      <a:pt x="2460" y="1258"/>
                    </a:lnTo>
                    <a:lnTo>
                      <a:pt x="2460" y="1258"/>
                    </a:lnTo>
                    <a:lnTo>
                      <a:pt x="2460" y="1258"/>
                    </a:lnTo>
                    <a:lnTo>
                      <a:pt x="2460" y="1258"/>
                    </a:lnTo>
                    <a:lnTo>
                      <a:pt x="2453" y="1258"/>
                    </a:lnTo>
                    <a:lnTo>
                      <a:pt x="2453" y="1258"/>
                    </a:lnTo>
                    <a:lnTo>
                      <a:pt x="2453" y="1258"/>
                    </a:lnTo>
                    <a:lnTo>
                      <a:pt x="2453" y="1252"/>
                    </a:lnTo>
                    <a:lnTo>
                      <a:pt x="2453" y="1252"/>
                    </a:lnTo>
                    <a:lnTo>
                      <a:pt x="2453" y="1252"/>
                    </a:lnTo>
                    <a:lnTo>
                      <a:pt x="2453" y="1252"/>
                    </a:lnTo>
                    <a:lnTo>
                      <a:pt x="2453" y="1252"/>
                    </a:lnTo>
                    <a:lnTo>
                      <a:pt x="2453" y="1252"/>
                    </a:lnTo>
                    <a:lnTo>
                      <a:pt x="2453" y="1246"/>
                    </a:lnTo>
                    <a:lnTo>
                      <a:pt x="2460" y="1246"/>
                    </a:lnTo>
                    <a:lnTo>
                      <a:pt x="2460" y="1246"/>
                    </a:lnTo>
                    <a:lnTo>
                      <a:pt x="2460" y="1246"/>
                    </a:lnTo>
                    <a:lnTo>
                      <a:pt x="2460" y="1246"/>
                    </a:lnTo>
                    <a:lnTo>
                      <a:pt x="2460" y="1246"/>
                    </a:lnTo>
                    <a:lnTo>
                      <a:pt x="2460" y="1240"/>
                    </a:lnTo>
                    <a:lnTo>
                      <a:pt x="2460" y="1240"/>
                    </a:lnTo>
                    <a:lnTo>
                      <a:pt x="2460" y="1240"/>
                    </a:lnTo>
                    <a:lnTo>
                      <a:pt x="2453" y="1240"/>
                    </a:lnTo>
                    <a:lnTo>
                      <a:pt x="2453" y="1240"/>
                    </a:lnTo>
                    <a:lnTo>
                      <a:pt x="2460" y="1234"/>
                    </a:lnTo>
                    <a:lnTo>
                      <a:pt x="2460" y="1234"/>
                    </a:lnTo>
                    <a:lnTo>
                      <a:pt x="2460" y="1234"/>
                    </a:lnTo>
                    <a:lnTo>
                      <a:pt x="2460" y="1234"/>
                    </a:lnTo>
                    <a:lnTo>
                      <a:pt x="2460" y="1234"/>
                    </a:lnTo>
                    <a:lnTo>
                      <a:pt x="2460" y="1234"/>
                    </a:lnTo>
                    <a:lnTo>
                      <a:pt x="2460" y="1234"/>
                    </a:lnTo>
                    <a:lnTo>
                      <a:pt x="2460" y="1234"/>
                    </a:lnTo>
                    <a:lnTo>
                      <a:pt x="2460" y="1228"/>
                    </a:lnTo>
                    <a:lnTo>
                      <a:pt x="2460" y="1228"/>
                    </a:lnTo>
                    <a:lnTo>
                      <a:pt x="2460" y="1228"/>
                    </a:lnTo>
                    <a:lnTo>
                      <a:pt x="2460" y="1228"/>
                    </a:lnTo>
                    <a:lnTo>
                      <a:pt x="2460" y="1228"/>
                    </a:lnTo>
                    <a:lnTo>
                      <a:pt x="2460" y="1222"/>
                    </a:lnTo>
                    <a:lnTo>
                      <a:pt x="2460" y="1222"/>
                    </a:lnTo>
                    <a:lnTo>
                      <a:pt x="2453" y="1222"/>
                    </a:lnTo>
                    <a:lnTo>
                      <a:pt x="2453" y="1222"/>
                    </a:lnTo>
                    <a:lnTo>
                      <a:pt x="2453" y="1222"/>
                    </a:lnTo>
                    <a:lnTo>
                      <a:pt x="2453" y="1222"/>
                    </a:lnTo>
                    <a:lnTo>
                      <a:pt x="2453" y="1215"/>
                    </a:lnTo>
                    <a:lnTo>
                      <a:pt x="2453" y="1215"/>
                    </a:lnTo>
                    <a:lnTo>
                      <a:pt x="2453" y="1215"/>
                    </a:lnTo>
                    <a:lnTo>
                      <a:pt x="2453" y="1215"/>
                    </a:lnTo>
                    <a:lnTo>
                      <a:pt x="2453" y="1215"/>
                    </a:lnTo>
                    <a:lnTo>
                      <a:pt x="2453" y="1215"/>
                    </a:lnTo>
                    <a:lnTo>
                      <a:pt x="2453" y="1215"/>
                    </a:lnTo>
                    <a:lnTo>
                      <a:pt x="2453" y="1209"/>
                    </a:lnTo>
                    <a:lnTo>
                      <a:pt x="2453" y="1209"/>
                    </a:lnTo>
                    <a:lnTo>
                      <a:pt x="2453" y="1209"/>
                    </a:lnTo>
                    <a:lnTo>
                      <a:pt x="2453" y="1203"/>
                    </a:lnTo>
                    <a:lnTo>
                      <a:pt x="2453" y="1203"/>
                    </a:lnTo>
                    <a:lnTo>
                      <a:pt x="2453" y="1203"/>
                    </a:lnTo>
                    <a:lnTo>
                      <a:pt x="2453" y="1203"/>
                    </a:lnTo>
                    <a:lnTo>
                      <a:pt x="2453" y="1203"/>
                    </a:lnTo>
                    <a:lnTo>
                      <a:pt x="2453" y="1203"/>
                    </a:lnTo>
                    <a:lnTo>
                      <a:pt x="2460" y="1203"/>
                    </a:lnTo>
                    <a:lnTo>
                      <a:pt x="2460" y="1203"/>
                    </a:lnTo>
                    <a:lnTo>
                      <a:pt x="2453" y="1203"/>
                    </a:lnTo>
                    <a:lnTo>
                      <a:pt x="2453" y="1197"/>
                    </a:lnTo>
                    <a:lnTo>
                      <a:pt x="2453" y="1203"/>
                    </a:lnTo>
                    <a:lnTo>
                      <a:pt x="2453" y="1203"/>
                    </a:lnTo>
                    <a:lnTo>
                      <a:pt x="2453" y="1197"/>
                    </a:lnTo>
                    <a:lnTo>
                      <a:pt x="2453" y="1197"/>
                    </a:lnTo>
                    <a:lnTo>
                      <a:pt x="2453" y="1197"/>
                    </a:lnTo>
                    <a:lnTo>
                      <a:pt x="2453" y="1197"/>
                    </a:lnTo>
                    <a:lnTo>
                      <a:pt x="2453" y="1197"/>
                    </a:lnTo>
                    <a:lnTo>
                      <a:pt x="2453" y="1197"/>
                    </a:lnTo>
                    <a:lnTo>
                      <a:pt x="2453" y="1191"/>
                    </a:lnTo>
                    <a:lnTo>
                      <a:pt x="2453" y="1191"/>
                    </a:lnTo>
                    <a:lnTo>
                      <a:pt x="2453" y="1191"/>
                    </a:lnTo>
                    <a:lnTo>
                      <a:pt x="2453" y="1191"/>
                    </a:lnTo>
                    <a:lnTo>
                      <a:pt x="2447" y="1191"/>
                    </a:lnTo>
                    <a:lnTo>
                      <a:pt x="2447" y="1185"/>
                    </a:lnTo>
                    <a:lnTo>
                      <a:pt x="2453" y="1185"/>
                    </a:lnTo>
                    <a:lnTo>
                      <a:pt x="2453" y="1185"/>
                    </a:lnTo>
                    <a:lnTo>
                      <a:pt x="2453" y="1185"/>
                    </a:lnTo>
                    <a:lnTo>
                      <a:pt x="2453" y="1191"/>
                    </a:lnTo>
                    <a:lnTo>
                      <a:pt x="2453" y="1191"/>
                    </a:lnTo>
                    <a:lnTo>
                      <a:pt x="2453" y="1191"/>
                    </a:lnTo>
                    <a:lnTo>
                      <a:pt x="2453" y="1185"/>
                    </a:lnTo>
                    <a:lnTo>
                      <a:pt x="2453" y="1185"/>
                    </a:lnTo>
                    <a:lnTo>
                      <a:pt x="2453" y="1185"/>
                    </a:lnTo>
                    <a:lnTo>
                      <a:pt x="2453" y="1185"/>
                    </a:lnTo>
                    <a:lnTo>
                      <a:pt x="2453" y="1185"/>
                    </a:lnTo>
                    <a:lnTo>
                      <a:pt x="2453" y="1185"/>
                    </a:lnTo>
                    <a:lnTo>
                      <a:pt x="2453" y="1185"/>
                    </a:lnTo>
                    <a:lnTo>
                      <a:pt x="2447" y="1185"/>
                    </a:lnTo>
                    <a:lnTo>
                      <a:pt x="2447" y="1185"/>
                    </a:lnTo>
                    <a:lnTo>
                      <a:pt x="2447" y="1179"/>
                    </a:lnTo>
                    <a:lnTo>
                      <a:pt x="2447" y="1179"/>
                    </a:lnTo>
                    <a:lnTo>
                      <a:pt x="2447" y="1179"/>
                    </a:lnTo>
                    <a:lnTo>
                      <a:pt x="2447" y="1179"/>
                    </a:lnTo>
                    <a:lnTo>
                      <a:pt x="2447" y="1179"/>
                    </a:lnTo>
                    <a:lnTo>
                      <a:pt x="2447" y="1179"/>
                    </a:lnTo>
                    <a:lnTo>
                      <a:pt x="2447" y="1179"/>
                    </a:lnTo>
                    <a:lnTo>
                      <a:pt x="2447" y="1173"/>
                    </a:lnTo>
                    <a:lnTo>
                      <a:pt x="2447" y="1173"/>
                    </a:lnTo>
                    <a:lnTo>
                      <a:pt x="2447" y="1173"/>
                    </a:lnTo>
                    <a:lnTo>
                      <a:pt x="2447" y="1173"/>
                    </a:lnTo>
                    <a:lnTo>
                      <a:pt x="2453" y="1173"/>
                    </a:lnTo>
                    <a:lnTo>
                      <a:pt x="2453" y="1167"/>
                    </a:lnTo>
                    <a:lnTo>
                      <a:pt x="2453" y="1167"/>
                    </a:lnTo>
                    <a:lnTo>
                      <a:pt x="2447" y="1167"/>
                    </a:lnTo>
                    <a:lnTo>
                      <a:pt x="2447" y="1167"/>
                    </a:lnTo>
                    <a:lnTo>
                      <a:pt x="2447" y="1167"/>
                    </a:lnTo>
                    <a:lnTo>
                      <a:pt x="2447" y="1167"/>
                    </a:lnTo>
                    <a:lnTo>
                      <a:pt x="2447" y="1167"/>
                    </a:lnTo>
                    <a:lnTo>
                      <a:pt x="2447" y="1167"/>
                    </a:lnTo>
                    <a:lnTo>
                      <a:pt x="2441" y="1167"/>
                    </a:lnTo>
                    <a:lnTo>
                      <a:pt x="2441" y="1167"/>
                    </a:lnTo>
                    <a:lnTo>
                      <a:pt x="2441" y="1167"/>
                    </a:lnTo>
                    <a:lnTo>
                      <a:pt x="2441" y="1160"/>
                    </a:lnTo>
                    <a:lnTo>
                      <a:pt x="2447" y="1160"/>
                    </a:lnTo>
                    <a:lnTo>
                      <a:pt x="2447" y="1160"/>
                    </a:lnTo>
                    <a:lnTo>
                      <a:pt x="2447"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35" y="1160"/>
                    </a:lnTo>
                    <a:lnTo>
                      <a:pt x="2435" y="1160"/>
                    </a:lnTo>
                    <a:lnTo>
                      <a:pt x="2435" y="1160"/>
                    </a:lnTo>
                    <a:lnTo>
                      <a:pt x="2435" y="1160"/>
                    </a:lnTo>
                    <a:lnTo>
                      <a:pt x="2435" y="1154"/>
                    </a:lnTo>
                    <a:lnTo>
                      <a:pt x="2435" y="1154"/>
                    </a:lnTo>
                    <a:lnTo>
                      <a:pt x="2435" y="1154"/>
                    </a:lnTo>
                    <a:lnTo>
                      <a:pt x="2435" y="1154"/>
                    </a:lnTo>
                    <a:lnTo>
                      <a:pt x="2435" y="1154"/>
                    </a:lnTo>
                    <a:lnTo>
                      <a:pt x="2435" y="1154"/>
                    </a:lnTo>
                    <a:lnTo>
                      <a:pt x="2435" y="1154"/>
                    </a:lnTo>
                    <a:lnTo>
                      <a:pt x="2435" y="1148"/>
                    </a:lnTo>
                    <a:lnTo>
                      <a:pt x="2435" y="1148"/>
                    </a:lnTo>
                    <a:lnTo>
                      <a:pt x="2435" y="1148"/>
                    </a:lnTo>
                    <a:lnTo>
                      <a:pt x="2435" y="1148"/>
                    </a:lnTo>
                    <a:lnTo>
                      <a:pt x="2435" y="1148"/>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36"/>
                    </a:lnTo>
                    <a:lnTo>
                      <a:pt x="2435" y="1136"/>
                    </a:lnTo>
                    <a:lnTo>
                      <a:pt x="2435" y="1136"/>
                    </a:lnTo>
                    <a:lnTo>
                      <a:pt x="2435" y="1136"/>
                    </a:lnTo>
                    <a:lnTo>
                      <a:pt x="2435" y="1136"/>
                    </a:lnTo>
                    <a:lnTo>
                      <a:pt x="2435" y="1136"/>
                    </a:lnTo>
                    <a:lnTo>
                      <a:pt x="2435" y="1136"/>
                    </a:lnTo>
                    <a:lnTo>
                      <a:pt x="2435" y="1130"/>
                    </a:lnTo>
                    <a:lnTo>
                      <a:pt x="2435" y="1130"/>
                    </a:lnTo>
                    <a:lnTo>
                      <a:pt x="2441" y="1130"/>
                    </a:lnTo>
                    <a:lnTo>
                      <a:pt x="2441" y="1130"/>
                    </a:lnTo>
                    <a:lnTo>
                      <a:pt x="2435" y="1130"/>
                    </a:lnTo>
                    <a:lnTo>
                      <a:pt x="2435" y="1130"/>
                    </a:lnTo>
                    <a:lnTo>
                      <a:pt x="2435" y="1130"/>
                    </a:lnTo>
                    <a:lnTo>
                      <a:pt x="2435" y="1130"/>
                    </a:lnTo>
                    <a:lnTo>
                      <a:pt x="2435" y="1124"/>
                    </a:lnTo>
                    <a:lnTo>
                      <a:pt x="2435" y="1124"/>
                    </a:lnTo>
                    <a:lnTo>
                      <a:pt x="2435" y="1124"/>
                    </a:lnTo>
                    <a:lnTo>
                      <a:pt x="2435" y="1124"/>
                    </a:lnTo>
                    <a:lnTo>
                      <a:pt x="2435" y="1124"/>
                    </a:lnTo>
                    <a:lnTo>
                      <a:pt x="2429" y="1124"/>
                    </a:lnTo>
                    <a:lnTo>
                      <a:pt x="2429" y="1118"/>
                    </a:lnTo>
                    <a:lnTo>
                      <a:pt x="2429" y="1118"/>
                    </a:lnTo>
                    <a:lnTo>
                      <a:pt x="2429" y="1118"/>
                    </a:lnTo>
                    <a:lnTo>
                      <a:pt x="2429" y="1118"/>
                    </a:lnTo>
                    <a:lnTo>
                      <a:pt x="2429" y="1118"/>
                    </a:lnTo>
                    <a:lnTo>
                      <a:pt x="2429" y="1118"/>
                    </a:lnTo>
                    <a:lnTo>
                      <a:pt x="2429" y="1118"/>
                    </a:lnTo>
                    <a:lnTo>
                      <a:pt x="2435" y="1112"/>
                    </a:lnTo>
                    <a:lnTo>
                      <a:pt x="2429" y="1112"/>
                    </a:lnTo>
                    <a:lnTo>
                      <a:pt x="2429" y="1112"/>
                    </a:lnTo>
                    <a:lnTo>
                      <a:pt x="2435" y="1112"/>
                    </a:lnTo>
                    <a:lnTo>
                      <a:pt x="2435" y="1112"/>
                    </a:lnTo>
                    <a:lnTo>
                      <a:pt x="2435" y="1106"/>
                    </a:lnTo>
                    <a:lnTo>
                      <a:pt x="2429" y="1106"/>
                    </a:lnTo>
                    <a:lnTo>
                      <a:pt x="2429" y="1106"/>
                    </a:lnTo>
                    <a:lnTo>
                      <a:pt x="2429" y="1106"/>
                    </a:lnTo>
                    <a:lnTo>
                      <a:pt x="2429" y="1106"/>
                    </a:lnTo>
                    <a:lnTo>
                      <a:pt x="2429" y="1106"/>
                    </a:lnTo>
                    <a:lnTo>
                      <a:pt x="2429" y="1106"/>
                    </a:lnTo>
                    <a:lnTo>
                      <a:pt x="2429" y="1106"/>
                    </a:lnTo>
                    <a:lnTo>
                      <a:pt x="2429" y="1106"/>
                    </a:lnTo>
                    <a:lnTo>
                      <a:pt x="2423" y="1106"/>
                    </a:lnTo>
                    <a:lnTo>
                      <a:pt x="2423" y="1106"/>
                    </a:lnTo>
                    <a:lnTo>
                      <a:pt x="2423" y="1106"/>
                    </a:lnTo>
                    <a:lnTo>
                      <a:pt x="2423" y="1106"/>
                    </a:lnTo>
                    <a:lnTo>
                      <a:pt x="2423" y="1106"/>
                    </a:lnTo>
                    <a:lnTo>
                      <a:pt x="2423" y="1106"/>
                    </a:lnTo>
                    <a:lnTo>
                      <a:pt x="2423" y="1099"/>
                    </a:lnTo>
                    <a:lnTo>
                      <a:pt x="2423" y="1099"/>
                    </a:lnTo>
                    <a:lnTo>
                      <a:pt x="2423" y="1099"/>
                    </a:lnTo>
                    <a:lnTo>
                      <a:pt x="2423" y="1099"/>
                    </a:lnTo>
                    <a:lnTo>
                      <a:pt x="2423" y="1099"/>
                    </a:lnTo>
                    <a:lnTo>
                      <a:pt x="2423" y="1099"/>
                    </a:lnTo>
                    <a:lnTo>
                      <a:pt x="2423" y="1099"/>
                    </a:lnTo>
                    <a:lnTo>
                      <a:pt x="2423" y="1099"/>
                    </a:lnTo>
                    <a:lnTo>
                      <a:pt x="2417" y="1099"/>
                    </a:lnTo>
                    <a:lnTo>
                      <a:pt x="2423" y="1099"/>
                    </a:lnTo>
                    <a:lnTo>
                      <a:pt x="2423" y="1093"/>
                    </a:lnTo>
                    <a:lnTo>
                      <a:pt x="2423" y="1093"/>
                    </a:lnTo>
                    <a:lnTo>
                      <a:pt x="2423" y="1093"/>
                    </a:lnTo>
                    <a:lnTo>
                      <a:pt x="2423" y="1093"/>
                    </a:lnTo>
                    <a:lnTo>
                      <a:pt x="2423" y="1093"/>
                    </a:lnTo>
                    <a:lnTo>
                      <a:pt x="2417" y="1093"/>
                    </a:lnTo>
                    <a:lnTo>
                      <a:pt x="2417" y="1087"/>
                    </a:lnTo>
                    <a:lnTo>
                      <a:pt x="2417" y="1087"/>
                    </a:lnTo>
                    <a:lnTo>
                      <a:pt x="2417" y="1087"/>
                    </a:lnTo>
                    <a:lnTo>
                      <a:pt x="2417" y="1087"/>
                    </a:lnTo>
                    <a:lnTo>
                      <a:pt x="2417" y="1087"/>
                    </a:lnTo>
                    <a:lnTo>
                      <a:pt x="2417" y="1087"/>
                    </a:lnTo>
                    <a:lnTo>
                      <a:pt x="2417" y="1087"/>
                    </a:lnTo>
                    <a:lnTo>
                      <a:pt x="2411" y="1087"/>
                    </a:lnTo>
                    <a:lnTo>
                      <a:pt x="2417" y="1081"/>
                    </a:lnTo>
                    <a:lnTo>
                      <a:pt x="2417" y="1081"/>
                    </a:lnTo>
                    <a:lnTo>
                      <a:pt x="2411" y="1081"/>
                    </a:lnTo>
                    <a:lnTo>
                      <a:pt x="2411" y="1081"/>
                    </a:lnTo>
                    <a:lnTo>
                      <a:pt x="2417" y="1081"/>
                    </a:lnTo>
                    <a:lnTo>
                      <a:pt x="2417" y="1081"/>
                    </a:lnTo>
                    <a:lnTo>
                      <a:pt x="2417" y="1075"/>
                    </a:lnTo>
                    <a:lnTo>
                      <a:pt x="2417" y="1075"/>
                    </a:lnTo>
                    <a:lnTo>
                      <a:pt x="2417" y="1075"/>
                    </a:lnTo>
                    <a:lnTo>
                      <a:pt x="2417" y="1075"/>
                    </a:lnTo>
                    <a:lnTo>
                      <a:pt x="2417" y="1075"/>
                    </a:lnTo>
                    <a:lnTo>
                      <a:pt x="2411" y="1075"/>
                    </a:lnTo>
                    <a:lnTo>
                      <a:pt x="2411" y="1075"/>
                    </a:lnTo>
                    <a:lnTo>
                      <a:pt x="2411" y="1069"/>
                    </a:lnTo>
                    <a:lnTo>
                      <a:pt x="2411" y="1069"/>
                    </a:lnTo>
                    <a:lnTo>
                      <a:pt x="2411" y="1069"/>
                    </a:lnTo>
                    <a:lnTo>
                      <a:pt x="2411" y="1069"/>
                    </a:lnTo>
                    <a:lnTo>
                      <a:pt x="2411" y="1069"/>
                    </a:lnTo>
                    <a:lnTo>
                      <a:pt x="2411" y="1069"/>
                    </a:lnTo>
                    <a:lnTo>
                      <a:pt x="2411" y="1063"/>
                    </a:lnTo>
                    <a:lnTo>
                      <a:pt x="2411" y="1063"/>
                    </a:lnTo>
                    <a:lnTo>
                      <a:pt x="2411" y="1063"/>
                    </a:lnTo>
                    <a:lnTo>
                      <a:pt x="2411" y="1063"/>
                    </a:lnTo>
                    <a:lnTo>
                      <a:pt x="2411" y="1063"/>
                    </a:lnTo>
                    <a:lnTo>
                      <a:pt x="2411" y="1057"/>
                    </a:lnTo>
                    <a:lnTo>
                      <a:pt x="2411" y="1057"/>
                    </a:lnTo>
                    <a:lnTo>
                      <a:pt x="2411" y="1057"/>
                    </a:lnTo>
                    <a:lnTo>
                      <a:pt x="2411" y="1057"/>
                    </a:lnTo>
                    <a:lnTo>
                      <a:pt x="2411" y="1051"/>
                    </a:lnTo>
                    <a:lnTo>
                      <a:pt x="2411" y="1051"/>
                    </a:lnTo>
                    <a:lnTo>
                      <a:pt x="2411" y="1051"/>
                    </a:lnTo>
                    <a:lnTo>
                      <a:pt x="2411" y="1051"/>
                    </a:lnTo>
                    <a:lnTo>
                      <a:pt x="2411" y="1051"/>
                    </a:lnTo>
                    <a:lnTo>
                      <a:pt x="2405" y="1051"/>
                    </a:lnTo>
                    <a:lnTo>
                      <a:pt x="2405" y="1051"/>
                    </a:lnTo>
                    <a:lnTo>
                      <a:pt x="2405" y="1051"/>
                    </a:lnTo>
                    <a:lnTo>
                      <a:pt x="2405" y="1051"/>
                    </a:lnTo>
                    <a:lnTo>
                      <a:pt x="2405" y="1044"/>
                    </a:lnTo>
                    <a:lnTo>
                      <a:pt x="2405" y="1044"/>
                    </a:lnTo>
                    <a:lnTo>
                      <a:pt x="2405" y="1044"/>
                    </a:lnTo>
                    <a:lnTo>
                      <a:pt x="2405" y="1044"/>
                    </a:lnTo>
                    <a:lnTo>
                      <a:pt x="2405" y="1044"/>
                    </a:lnTo>
                    <a:lnTo>
                      <a:pt x="2405" y="1044"/>
                    </a:lnTo>
                    <a:lnTo>
                      <a:pt x="2405" y="1044"/>
                    </a:lnTo>
                    <a:lnTo>
                      <a:pt x="2405" y="1044"/>
                    </a:lnTo>
                    <a:lnTo>
                      <a:pt x="2405" y="1038"/>
                    </a:lnTo>
                    <a:lnTo>
                      <a:pt x="2399" y="1038"/>
                    </a:lnTo>
                    <a:lnTo>
                      <a:pt x="2399" y="1038"/>
                    </a:lnTo>
                    <a:lnTo>
                      <a:pt x="2399" y="1038"/>
                    </a:lnTo>
                    <a:lnTo>
                      <a:pt x="2405" y="1038"/>
                    </a:lnTo>
                    <a:lnTo>
                      <a:pt x="2405" y="1038"/>
                    </a:lnTo>
                    <a:lnTo>
                      <a:pt x="2399" y="1038"/>
                    </a:lnTo>
                    <a:lnTo>
                      <a:pt x="2399" y="1038"/>
                    </a:lnTo>
                    <a:lnTo>
                      <a:pt x="2399" y="1038"/>
                    </a:lnTo>
                    <a:lnTo>
                      <a:pt x="2399" y="1032"/>
                    </a:lnTo>
                    <a:lnTo>
                      <a:pt x="2399" y="1032"/>
                    </a:lnTo>
                    <a:lnTo>
                      <a:pt x="2399" y="1032"/>
                    </a:lnTo>
                    <a:lnTo>
                      <a:pt x="2399" y="1032"/>
                    </a:lnTo>
                    <a:lnTo>
                      <a:pt x="2399" y="1032"/>
                    </a:lnTo>
                    <a:lnTo>
                      <a:pt x="2399" y="1032"/>
                    </a:lnTo>
                    <a:lnTo>
                      <a:pt x="2399" y="1032"/>
                    </a:lnTo>
                    <a:lnTo>
                      <a:pt x="2399" y="1032"/>
                    </a:lnTo>
                    <a:lnTo>
                      <a:pt x="2399" y="1032"/>
                    </a:lnTo>
                    <a:lnTo>
                      <a:pt x="2399" y="1026"/>
                    </a:lnTo>
                    <a:lnTo>
                      <a:pt x="2399" y="1026"/>
                    </a:lnTo>
                    <a:lnTo>
                      <a:pt x="2399" y="1026"/>
                    </a:lnTo>
                    <a:lnTo>
                      <a:pt x="2392" y="1026"/>
                    </a:lnTo>
                    <a:lnTo>
                      <a:pt x="2392" y="1026"/>
                    </a:lnTo>
                    <a:lnTo>
                      <a:pt x="2392" y="1026"/>
                    </a:lnTo>
                    <a:lnTo>
                      <a:pt x="2392" y="1026"/>
                    </a:lnTo>
                    <a:lnTo>
                      <a:pt x="2392" y="1026"/>
                    </a:lnTo>
                    <a:lnTo>
                      <a:pt x="2392" y="1026"/>
                    </a:lnTo>
                    <a:lnTo>
                      <a:pt x="2392" y="1026"/>
                    </a:lnTo>
                    <a:lnTo>
                      <a:pt x="2392" y="1026"/>
                    </a:lnTo>
                    <a:lnTo>
                      <a:pt x="2392" y="1026"/>
                    </a:lnTo>
                    <a:lnTo>
                      <a:pt x="2392" y="1020"/>
                    </a:lnTo>
                    <a:lnTo>
                      <a:pt x="2392" y="1020"/>
                    </a:lnTo>
                    <a:lnTo>
                      <a:pt x="2392" y="1020"/>
                    </a:lnTo>
                    <a:lnTo>
                      <a:pt x="2392" y="1020"/>
                    </a:lnTo>
                    <a:lnTo>
                      <a:pt x="2386" y="1020"/>
                    </a:lnTo>
                    <a:lnTo>
                      <a:pt x="2386" y="1020"/>
                    </a:lnTo>
                    <a:lnTo>
                      <a:pt x="2392" y="1020"/>
                    </a:lnTo>
                    <a:lnTo>
                      <a:pt x="2392" y="1020"/>
                    </a:lnTo>
                    <a:lnTo>
                      <a:pt x="2392" y="1020"/>
                    </a:lnTo>
                    <a:lnTo>
                      <a:pt x="2392" y="1014"/>
                    </a:lnTo>
                    <a:lnTo>
                      <a:pt x="2392" y="1014"/>
                    </a:lnTo>
                    <a:lnTo>
                      <a:pt x="2392" y="1014"/>
                    </a:lnTo>
                    <a:lnTo>
                      <a:pt x="2392" y="1014"/>
                    </a:lnTo>
                    <a:lnTo>
                      <a:pt x="2392" y="1014"/>
                    </a:lnTo>
                    <a:lnTo>
                      <a:pt x="2392" y="1014"/>
                    </a:lnTo>
                    <a:lnTo>
                      <a:pt x="2392" y="1014"/>
                    </a:lnTo>
                    <a:lnTo>
                      <a:pt x="2392" y="1008"/>
                    </a:lnTo>
                    <a:lnTo>
                      <a:pt x="2392" y="1008"/>
                    </a:lnTo>
                    <a:lnTo>
                      <a:pt x="2392" y="1008"/>
                    </a:lnTo>
                    <a:lnTo>
                      <a:pt x="2392" y="1008"/>
                    </a:lnTo>
                    <a:lnTo>
                      <a:pt x="2392" y="1008"/>
                    </a:lnTo>
                    <a:lnTo>
                      <a:pt x="2392" y="1008"/>
                    </a:lnTo>
                    <a:lnTo>
                      <a:pt x="2399" y="1008"/>
                    </a:lnTo>
                    <a:lnTo>
                      <a:pt x="2399" y="1008"/>
                    </a:lnTo>
                    <a:lnTo>
                      <a:pt x="2399" y="1008"/>
                    </a:lnTo>
                    <a:lnTo>
                      <a:pt x="2399" y="1008"/>
                    </a:lnTo>
                    <a:lnTo>
                      <a:pt x="2399" y="1008"/>
                    </a:lnTo>
                    <a:lnTo>
                      <a:pt x="2399" y="1008"/>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989"/>
                    </a:lnTo>
                    <a:lnTo>
                      <a:pt x="2399" y="989"/>
                    </a:lnTo>
                    <a:lnTo>
                      <a:pt x="2399" y="989"/>
                    </a:lnTo>
                    <a:lnTo>
                      <a:pt x="2399" y="989"/>
                    </a:lnTo>
                    <a:lnTo>
                      <a:pt x="2405" y="989"/>
                    </a:lnTo>
                    <a:lnTo>
                      <a:pt x="2405" y="989"/>
                    </a:lnTo>
                    <a:lnTo>
                      <a:pt x="2399" y="989"/>
                    </a:lnTo>
                    <a:lnTo>
                      <a:pt x="2399" y="989"/>
                    </a:lnTo>
                    <a:lnTo>
                      <a:pt x="2399" y="983"/>
                    </a:lnTo>
                    <a:lnTo>
                      <a:pt x="2399" y="983"/>
                    </a:lnTo>
                    <a:lnTo>
                      <a:pt x="2399" y="983"/>
                    </a:lnTo>
                    <a:lnTo>
                      <a:pt x="2399" y="983"/>
                    </a:lnTo>
                    <a:lnTo>
                      <a:pt x="2399" y="983"/>
                    </a:lnTo>
                    <a:lnTo>
                      <a:pt x="2399" y="983"/>
                    </a:lnTo>
                    <a:lnTo>
                      <a:pt x="2405" y="983"/>
                    </a:lnTo>
                    <a:lnTo>
                      <a:pt x="2405" y="983"/>
                    </a:lnTo>
                    <a:lnTo>
                      <a:pt x="2405" y="983"/>
                    </a:lnTo>
                    <a:lnTo>
                      <a:pt x="2405" y="983"/>
                    </a:lnTo>
                    <a:lnTo>
                      <a:pt x="2405" y="977"/>
                    </a:lnTo>
                    <a:lnTo>
                      <a:pt x="2405" y="977"/>
                    </a:lnTo>
                    <a:lnTo>
                      <a:pt x="2405" y="977"/>
                    </a:lnTo>
                    <a:lnTo>
                      <a:pt x="2405" y="977"/>
                    </a:lnTo>
                    <a:lnTo>
                      <a:pt x="2405" y="977"/>
                    </a:lnTo>
                    <a:lnTo>
                      <a:pt x="2405" y="977"/>
                    </a:lnTo>
                    <a:lnTo>
                      <a:pt x="2405" y="977"/>
                    </a:lnTo>
                    <a:lnTo>
                      <a:pt x="2405" y="971"/>
                    </a:lnTo>
                    <a:lnTo>
                      <a:pt x="2405" y="971"/>
                    </a:lnTo>
                    <a:lnTo>
                      <a:pt x="2405" y="971"/>
                    </a:lnTo>
                    <a:lnTo>
                      <a:pt x="2405" y="971"/>
                    </a:lnTo>
                    <a:lnTo>
                      <a:pt x="2405" y="971"/>
                    </a:lnTo>
                    <a:lnTo>
                      <a:pt x="2405" y="971"/>
                    </a:lnTo>
                    <a:lnTo>
                      <a:pt x="2405" y="965"/>
                    </a:lnTo>
                    <a:lnTo>
                      <a:pt x="2405" y="965"/>
                    </a:lnTo>
                    <a:lnTo>
                      <a:pt x="2405" y="965"/>
                    </a:lnTo>
                    <a:lnTo>
                      <a:pt x="2405" y="965"/>
                    </a:lnTo>
                    <a:lnTo>
                      <a:pt x="2405" y="965"/>
                    </a:lnTo>
                    <a:lnTo>
                      <a:pt x="2405" y="965"/>
                    </a:lnTo>
                    <a:lnTo>
                      <a:pt x="2399" y="965"/>
                    </a:lnTo>
                    <a:lnTo>
                      <a:pt x="2399" y="965"/>
                    </a:lnTo>
                    <a:lnTo>
                      <a:pt x="2399" y="965"/>
                    </a:lnTo>
                    <a:lnTo>
                      <a:pt x="2399" y="965"/>
                    </a:lnTo>
                    <a:lnTo>
                      <a:pt x="2399" y="965"/>
                    </a:lnTo>
                    <a:lnTo>
                      <a:pt x="2399" y="965"/>
                    </a:lnTo>
                    <a:lnTo>
                      <a:pt x="2392" y="959"/>
                    </a:lnTo>
                    <a:lnTo>
                      <a:pt x="2399" y="959"/>
                    </a:lnTo>
                    <a:lnTo>
                      <a:pt x="2399" y="959"/>
                    </a:lnTo>
                    <a:lnTo>
                      <a:pt x="2399" y="959"/>
                    </a:lnTo>
                    <a:lnTo>
                      <a:pt x="2399" y="959"/>
                    </a:lnTo>
                    <a:lnTo>
                      <a:pt x="2392" y="959"/>
                    </a:lnTo>
                    <a:lnTo>
                      <a:pt x="2392" y="959"/>
                    </a:lnTo>
                    <a:lnTo>
                      <a:pt x="2392" y="959"/>
                    </a:lnTo>
                    <a:lnTo>
                      <a:pt x="2392" y="959"/>
                    </a:lnTo>
                    <a:lnTo>
                      <a:pt x="2392" y="953"/>
                    </a:lnTo>
                    <a:lnTo>
                      <a:pt x="2392" y="953"/>
                    </a:lnTo>
                    <a:lnTo>
                      <a:pt x="2399" y="953"/>
                    </a:lnTo>
                    <a:lnTo>
                      <a:pt x="2399" y="953"/>
                    </a:lnTo>
                    <a:lnTo>
                      <a:pt x="2399" y="953"/>
                    </a:lnTo>
                    <a:lnTo>
                      <a:pt x="2399" y="953"/>
                    </a:lnTo>
                    <a:lnTo>
                      <a:pt x="2399" y="953"/>
                    </a:lnTo>
                    <a:lnTo>
                      <a:pt x="2399" y="953"/>
                    </a:lnTo>
                    <a:lnTo>
                      <a:pt x="2399" y="953"/>
                    </a:lnTo>
                    <a:lnTo>
                      <a:pt x="2399" y="947"/>
                    </a:lnTo>
                    <a:lnTo>
                      <a:pt x="2399" y="947"/>
                    </a:lnTo>
                    <a:lnTo>
                      <a:pt x="2399" y="947"/>
                    </a:lnTo>
                    <a:lnTo>
                      <a:pt x="2399" y="947"/>
                    </a:lnTo>
                    <a:lnTo>
                      <a:pt x="2399" y="947"/>
                    </a:lnTo>
                    <a:lnTo>
                      <a:pt x="2399" y="941"/>
                    </a:lnTo>
                    <a:lnTo>
                      <a:pt x="2399" y="941"/>
                    </a:lnTo>
                    <a:lnTo>
                      <a:pt x="2399" y="941"/>
                    </a:lnTo>
                    <a:lnTo>
                      <a:pt x="2399" y="941"/>
                    </a:lnTo>
                    <a:lnTo>
                      <a:pt x="2399" y="941"/>
                    </a:lnTo>
                    <a:lnTo>
                      <a:pt x="2392" y="941"/>
                    </a:lnTo>
                    <a:lnTo>
                      <a:pt x="2399" y="941"/>
                    </a:lnTo>
                    <a:lnTo>
                      <a:pt x="2392" y="941"/>
                    </a:lnTo>
                    <a:lnTo>
                      <a:pt x="2392" y="941"/>
                    </a:lnTo>
                    <a:lnTo>
                      <a:pt x="2392" y="935"/>
                    </a:lnTo>
                    <a:lnTo>
                      <a:pt x="2392" y="935"/>
                    </a:lnTo>
                    <a:lnTo>
                      <a:pt x="2392" y="935"/>
                    </a:lnTo>
                    <a:lnTo>
                      <a:pt x="2392" y="935"/>
                    </a:lnTo>
                    <a:lnTo>
                      <a:pt x="2392" y="935"/>
                    </a:lnTo>
                    <a:lnTo>
                      <a:pt x="2392" y="935"/>
                    </a:lnTo>
                    <a:lnTo>
                      <a:pt x="2392" y="935"/>
                    </a:lnTo>
                    <a:lnTo>
                      <a:pt x="2392" y="935"/>
                    </a:lnTo>
                    <a:moveTo>
                      <a:pt x="4675" y="525"/>
                    </a:moveTo>
                    <a:lnTo>
                      <a:pt x="4675" y="525"/>
                    </a:lnTo>
                    <a:lnTo>
                      <a:pt x="4675" y="525"/>
                    </a:lnTo>
                    <a:lnTo>
                      <a:pt x="4675" y="531"/>
                    </a:lnTo>
                    <a:lnTo>
                      <a:pt x="4675" y="531"/>
                    </a:lnTo>
                    <a:lnTo>
                      <a:pt x="4675" y="531"/>
                    </a:lnTo>
                    <a:lnTo>
                      <a:pt x="4675" y="531"/>
                    </a:lnTo>
                    <a:lnTo>
                      <a:pt x="4675" y="531"/>
                    </a:lnTo>
                    <a:lnTo>
                      <a:pt x="4675" y="531"/>
                    </a:lnTo>
                    <a:lnTo>
                      <a:pt x="4669" y="531"/>
                    </a:lnTo>
                    <a:lnTo>
                      <a:pt x="4669" y="531"/>
                    </a:lnTo>
                    <a:lnTo>
                      <a:pt x="4669" y="531"/>
                    </a:lnTo>
                    <a:lnTo>
                      <a:pt x="4669" y="531"/>
                    </a:lnTo>
                    <a:lnTo>
                      <a:pt x="4669" y="531"/>
                    </a:lnTo>
                    <a:lnTo>
                      <a:pt x="4669" y="525"/>
                    </a:lnTo>
                    <a:lnTo>
                      <a:pt x="4669" y="525"/>
                    </a:lnTo>
                    <a:lnTo>
                      <a:pt x="4669" y="525"/>
                    </a:lnTo>
                    <a:lnTo>
                      <a:pt x="4669" y="525"/>
                    </a:lnTo>
                    <a:lnTo>
                      <a:pt x="4669" y="519"/>
                    </a:lnTo>
                    <a:lnTo>
                      <a:pt x="4669" y="519"/>
                    </a:lnTo>
                    <a:lnTo>
                      <a:pt x="4669" y="519"/>
                    </a:lnTo>
                    <a:lnTo>
                      <a:pt x="4669" y="519"/>
                    </a:lnTo>
                    <a:lnTo>
                      <a:pt x="4669" y="519"/>
                    </a:lnTo>
                    <a:lnTo>
                      <a:pt x="4669" y="519"/>
                    </a:lnTo>
                    <a:lnTo>
                      <a:pt x="4669" y="519"/>
                    </a:lnTo>
                    <a:lnTo>
                      <a:pt x="4675" y="519"/>
                    </a:lnTo>
                    <a:lnTo>
                      <a:pt x="4675" y="519"/>
                    </a:lnTo>
                    <a:lnTo>
                      <a:pt x="4675" y="519"/>
                    </a:lnTo>
                    <a:lnTo>
                      <a:pt x="4675" y="525"/>
                    </a:lnTo>
                    <a:lnTo>
                      <a:pt x="4675" y="525"/>
                    </a:lnTo>
                    <a:moveTo>
                      <a:pt x="4235" y="1191"/>
                    </a:moveTo>
                    <a:lnTo>
                      <a:pt x="4235" y="1191"/>
                    </a:lnTo>
                    <a:lnTo>
                      <a:pt x="4235" y="1191"/>
                    </a:lnTo>
                    <a:lnTo>
                      <a:pt x="4235" y="1191"/>
                    </a:lnTo>
                    <a:lnTo>
                      <a:pt x="4235" y="1191"/>
                    </a:lnTo>
                    <a:moveTo>
                      <a:pt x="4687" y="531"/>
                    </a:moveTo>
                    <a:lnTo>
                      <a:pt x="4687" y="531"/>
                    </a:lnTo>
                    <a:lnTo>
                      <a:pt x="4693" y="531"/>
                    </a:lnTo>
                    <a:lnTo>
                      <a:pt x="4687" y="531"/>
                    </a:lnTo>
                    <a:lnTo>
                      <a:pt x="4687" y="531"/>
                    </a:lnTo>
                    <a:lnTo>
                      <a:pt x="4687" y="531"/>
                    </a:lnTo>
                    <a:lnTo>
                      <a:pt x="4687" y="531"/>
                    </a:lnTo>
                    <a:moveTo>
                      <a:pt x="3570" y="1063"/>
                    </a:moveTo>
                    <a:lnTo>
                      <a:pt x="3570" y="1063"/>
                    </a:lnTo>
                    <a:lnTo>
                      <a:pt x="3570" y="1063"/>
                    </a:lnTo>
                    <a:lnTo>
                      <a:pt x="3570" y="1063"/>
                    </a:lnTo>
                    <a:lnTo>
                      <a:pt x="3570" y="1063"/>
                    </a:lnTo>
                    <a:lnTo>
                      <a:pt x="3570" y="1063"/>
                    </a:lnTo>
                    <a:lnTo>
                      <a:pt x="3570" y="1063"/>
                    </a:lnTo>
                    <a:moveTo>
                      <a:pt x="4535" y="873"/>
                    </a:moveTo>
                    <a:lnTo>
                      <a:pt x="4535" y="873"/>
                    </a:lnTo>
                    <a:lnTo>
                      <a:pt x="4535" y="873"/>
                    </a:lnTo>
                    <a:lnTo>
                      <a:pt x="4535" y="873"/>
                    </a:lnTo>
                    <a:lnTo>
                      <a:pt x="4535" y="873"/>
                    </a:lnTo>
                    <a:lnTo>
                      <a:pt x="4535" y="873"/>
                    </a:lnTo>
                    <a:lnTo>
                      <a:pt x="4541" y="873"/>
                    </a:lnTo>
                    <a:lnTo>
                      <a:pt x="4541" y="880"/>
                    </a:lnTo>
                    <a:lnTo>
                      <a:pt x="4541" y="880"/>
                    </a:lnTo>
                    <a:lnTo>
                      <a:pt x="4541" y="880"/>
                    </a:lnTo>
                    <a:lnTo>
                      <a:pt x="4541" y="880"/>
                    </a:lnTo>
                    <a:lnTo>
                      <a:pt x="4541" y="880"/>
                    </a:lnTo>
                    <a:lnTo>
                      <a:pt x="4541" y="880"/>
                    </a:lnTo>
                    <a:lnTo>
                      <a:pt x="4541" y="873"/>
                    </a:lnTo>
                    <a:lnTo>
                      <a:pt x="4541" y="873"/>
                    </a:lnTo>
                    <a:lnTo>
                      <a:pt x="4535" y="873"/>
                    </a:lnTo>
                    <a:lnTo>
                      <a:pt x="4535" y="873"/>
                    </a:lnTo>
                    <a:lnTo>
                      <a:pt x="4535" y="873"/>
                    </a:lnTo>
                    <a:lnTo>
                      <a:pt x="4535" y="873"/>
                    </a:lnTo>
                    <a:moveTo>
                      <a:pt x="2582" y="1826"/>
                    </a:moveTo>
                    <a:lnTo>
                      <a:pt x="2582" y="1826"/>
                    </a:lnTo>
                    <a:lnTo>
                      <a:pt x="2582" y="1826"/>
                    </a:lnTo>
                    <a:lnTo>
                      <a:pt x="2582" y="1820"/>
                    </a:lnTo>
                    <a:lnTo>
                      <a:pt x="2582" y="1820"/>
                    </a:lnTo>
                    <a:lnTo>
                      <a:pt x="2582" y="1814"/>
                    </a:lnTo>
                    <a:lnTo>
                      <a:pt x="2582" y="1808"/>
                    </a:lnTo>
                    <a:lnTo>
                      <a:pt x="2582" y="1808"/>
                    </a:lnTo>
                    <a:lnTo>
                      <a:pt x="2582" y="1808"/>
                    </a:lnTo>
                    <a:lnTo>
                      <a:pt x="2582" y="1802"/>
                    </a:lnTo>
                    <a:lnTo>
                      <a:pt x="2582" y="1802"/>
                    </a:lnTo>
                    <a:lnTo>
                      <a:pt x="2575" y="1796"/>
                    </a:lnTo>
                    <a:lnTo>
                      <a:pt x="2575" y="1783"/>
                    </a:lnTo>
                    <a:lnTo>
                      <a:pt x="2575" y="1777"/>
                    </a:lnTo>
                    <a:lnTo>
                      <a:pt x="2575" y="1777"/>
                    </a:lnTo>
                    <a:lnTo>
                      <a:pt x="2575" y="1771"/>
                    </a:lnTo>
                    <a:lnTo>
                      <a:pt x="2575" y="1771"/>
                    </a:lnTo>
                    <a:lnTo>
                      <a:pt x="2575" y="1765"/>
                    </a:lnTo>
                    <a:lnTo>
                      <a:pt x="2575" y="1765"/>
                    </a:lnTo>
                    <a:lnTo>
                      <a:pt x="2575" y="1759"/>
                    </a:lnTo>
                    <a:lnTo>
                      <a:pt x="2575" y="1759"/>
                    </a:lnTo>
                    <a:lnTo>
                      <a:pt x="2575" y="1753"/>
                    </a:lnTo>
                    <a:lnTo>
                      <a:pt x="2575" y="1753"/>
                    </a:lnTo>
                    <a:lnTo>
                      <a:pt x="2569" y="1747"/>
                    </a:lnTo>
                    <a:lnTo>
                      <a:pt x="2569" y="1747"/>
                    </a:lnTo>
                    <a:lnTo>
                      <a:pt x="2569" y="1747"/>
                    </a:lnTo>
                    <a:lnTo>
                      <a:pt x="2575" y="1747"/>
                    </a:lnTo>
                    <a:lnTo>
                      <a:pt x="2582" y="1747"/>
                    </a:lnTo>
                    <a:lnTo>
                      <a:pt x="2588" y="1747"/>
                    </a:lnTo>
                    <a:lnTo>
                      <a:pt x="2594" y="1747"/>
                    </a:lnTo>
                    <a:lnTo>
                      <a:pt x="2606" y="1747"/>
                    </a:lnTo>
                    <a:lnTo>
                      <a:pt x="2606" y="1747"/>
                    </a:lnTo>
                    <a:lnTo>
                      <a:pt x="2618" y="1747"/>
                    </a:lnTo>
                    <a:lnTo>
                      <a:pt x="2618" y="1747"/>
                    </a:lnTo>
                    <a:lnTo>
                      <a:pt x="2618" y="1741"/>
                    </a:lnTo>
                    <a:lnTo>
                      <a:pt x="2630" y="1741"/>
                    </a:lnTo>
                    <a:lnTo>
                      <a:pt x="2637" y="1741"/>
                    </a:lnTo>
                    <a:lnTo>
                      <a:pt x="2637" y="1741"/>
                    </a:lnTo>
                    <a:lnTo>
                      <a:pt x="2643" y="1741"/>
                    </a:lnTo>
                    <a:lnTo>
                      <a:pt x="2643" y="1741"/>
                    </a:lnTo>
                    <a:lnTo>
                      <a:pt x="2655" y="1741"/>
                    </a:lnTo>
                    <a:lnTo>
                      <a:pt x="2655" y="1741"/>
                    </a:lnTo>
                    <a:lnTo>
                      <a:pt x="2655" y="1741"/>
                    </a:lnTo>
                    <a:lnTo>
                      <a:pt x="2667" y="1741"/>
                    </a:lnTo>
                    <a:lnTo>
                      <a:pt x="2667" y="1741"/>
                    </a:lnTo>
                    <a:lnTo>
                      <a:pt x="2673" y="1741"/>
                    </a:lnTo>
                    <a:lnTo>
                      <a:pt x="2673" y="1741"/>
                    </a:lnTo>
                    <a:lnTo>
                      <a:pt x="2679" y="1741"/>
                    </a:lnTo>
                    <a:lnTo>
                      <a:pt x="2679" y="1741"/>
                    </a:lnTo>
                    <a:lnTo>
                      <a:pt x="2679" y="1741"/>
                    </a:lnTo>
                    <a:lnTo>
                      <a:pt x="2685" y="1741"/>
                    </a:lnTo>
                    <a:lnTo>
                      <a:pt x="2698" y="1741"/>
                    </a:lnTo>
                    <a:lnTo>
                      <a:pt x="2698" y="1741"/>
                    </a:lnTo>
                    <a:lnTo>
                      <a:pt x="2704" y="1741"/>
                    </a:lnTo>
                    <a:lnTo>
                      <a:pt x="2710" y="1741"/>
                    </a:lnTo>
                    <a:lnTo>
                      <a:pt x="2710" y="1741"/>
                    </a:lnTo>
                    <a:lnTo>
                      <a:pt x="2710" y="1741"/>
                    </a:lnTo>
                    <a:lnTo>
                      <a:pt x="2710" y="1741"/>
                    </a:lnTo>
                    <a:lnTo>
                      <a:pt x="2716" y="1741"/>
                    </a:lnTo>
                    <a:lnTo>
                      <a:pt x="2716" y="1741"/>
                    </a:lnTo>
                    <a:lnTo>
                      <a:pt x="2722" y="1741"/>
                    </a:lnTo>
                    <a:lnTo>
                      <a:pt x="2722" y="1741"/>
                    </a:lnTo>
                    <a:lnTo>
                      <a:pt x="2722" y="1741"/>
                    </a:lnTo>
                    <a:lnTo>
                      <a:pt x="2728" y="1741"/>
                    </a:lnTo>
                    <a:lnTo>
                      <a:pt x="2728" y="1741"/>
                    </a:lnTo>
                    <a:lnTo>
                      <a:pt x="2728" y="1741"/>
                    </a:lnTo>
                    <a:lnTo>
                      <a:pt x="2728" y="1741"/>
                    </a:lnTo>
                    <a:lnTo>
                      <a:pt x="2734" y="1741"/>
                    </a:lnTo>
                    <a:lnTo>
                      <a:pt x="2734" y="1741"/>
                    </a:lnTo>
                    <a:lnTo>
                      <a:pt x="2734" y="1741"/>
                    </a:lnTo>
                    <a:lnTo>
                      <a:pt x="2734" y="1741"/>
                    </a:lnTo>
                    <a:lnTo>
                      <a:pt x="2740" y="1741"/>
                    </a:lnTo>
                    <a:lnTo>
                      <a:pt x="2740" y="1741"/>
                    </a:lnTo>
                    <a:lnTo>
                      <a:pt x="2740" y="1741"/>
                    </a:lnTo>
                    <a:lnTo>
                      <a:pt x="2752" y="1741"/>
                    </a:lnTo>
                    <a:lnTo>
                      <a:pt x="2759" y="1741"/>
                    </a:lnTo>
                    <a:lnTo>
                      <a:pt x="2765" y="1741"/>
                    </a:lnTo>
                    <a:lnTo>
                      <a:pt x="2765" y="1741"/>
                    </a:lnTo>
                    <a:lnTo>
                      <a:pt x="2765" y="1741"/>
                    </a:lnTo>
                    <a:lnTo>
                      <a:pt x="2771" y="1741"/>
                    </a:lnTo>
                    <a:lnTo>
                      <a:pt x="2771" y="1741"/>
                    </a:lnTo>
                    <a:lnTo>
                      <a:pt x="2771" y="1741"/>
                    </a:lnTo>
                    <a:lnTo>
                      <a:pt x="2777" y="1741"/>
                    </a:lnTo>
                    <a:lnTo>
                      <a:pt x="2777" y="1741"/>
                    </a:lnTo>
                    <a:lnTo>
                      <a:pt x="2777" y="1741"/>
                    </a:lnTo>
                    <a:lnTo>
                      <a:pt x="2783" y="1741"/>
                    </a:lnTo>
                    <a:lnTo>
                      <a:pt x="2783" y="1741"/>
                    </a:lnTo>
                    <a:lnTo>
                      <a:pt x="2789" y="1741"/>
                    </a:lnTo>
                    <a:lnTo>
                      <a:pt x="2789" y="1741"/>
                    </a:lnTo>
                    <a:lnTo>
                      <a:pt x="2795" y="1741"/>
                    </a:lnTo>
                    <a:lnTo>
                      <a:pt x="2795" y="1741"/>
                    </a:lnTo>
                    <a:lnTo>
                      <a:pt x="2795" y="1741"/>
                    </a:lnTo>
                    <a:lnTo>
                      <a:pt x="2801" y="1741"/>
                    </a:lnTo>
                    <a:lnTo>
                      <a:pt x="2801" y="1741"/>
                    </a:lnTo>
                    <a:lnTo>
                      <a:pt x="2801" y="1741"/>
                    </a:lnTo>
                    <a:lnTo>
                      <a:pt x="2807" y="1741"/>
                    </a:lnTo>
                    <a:lnTo>
                      <a:pt x="2807" y="1741"/>
                    </a:lnTo>
                    <a:lnTo>
                      <a:pt x="2807" y="1741"/>
                    </a:lnTo>
                    <a:lnTo>
                      <a:pt x="2807" y="1741"/>
                    </a:lnTo>
                    <a:lnTo>
                      <a:pt x="2814" y="1741"/>
                    </a:lnTo>
                    <a:lnTo>
                      <a:pt x="2820" y="1735"/>
                    </a:lnTo>
                    <a:lnTo>
                      <a:pt x="2820" y="1735"/>
                    </a:lnTo>
                    <a:lnTo>
                      <a:pt x="2820" y="1735"/>
                    </a:lnTo>
                    <a:lnTo>
                      <a:pt x="2826" y="1735"/>
                    </a:lnTo>
                    <a:lnTo>
                      <a:pt x="2832" y="1735"/>
                    </a:lnTo>
                    <a:lnTo>
                      <a:pt x="2832" y="1735"/>
                    </a:lnTo>
                    <a:lnTo>
                      <a:pt x="2832" y="1735"/>
                    </a:lnTo>
                    <a:lnTo>
                      <a:pt x="2832" y="1735"/>
                    </a:lnTo>
                    <a:lnTo>
                      <a:pt x="2838" y="1735"/>
                    </a:lnTo>
                    <a:lnTo>
                      <a:pt x="2838" y="1735"/>
                    </a:lnTo>
                    <a:lnTo>
                      <a:pt x="2838" y="1735"/>
                    </a:lnTo>
                    <a:lnTo>
                      <a:pt x="2844" y="1735"/>
                    </a:lnTo>
                    <a:lnTo>
                      <a:pt x="2844" y="1735"/>
                    </a:lnTo>
                    <a:lnTo>
                      <a:pt x="2844" y="1735"/>
                    </a:lnTo>
                    <a:lnTo>
                      <a:pt x="2850" y="1735"/>
                    </a:lnTo>
                    <a:lnTo>
                      <a:pt x="2850" y="1735"/>
                    </a:lnTo>
                    <a:lnTo>
                      <a:pt x="2850" y="1735"/>
                    </a:lnTo>
                    <a:lnTo>
                      <a:pt x="2856" y="1735"/>
                    </a:lnTo>
                    <a:lnTo>
                      <a:pt x="2856" y="1735"/>
                    </a:lnTo>
                    <a:lnTo>
                      <a:pt x="2856" y="1735"/>
                    </a:lnTo>
                    <a:lnTo>
                      <a:pt x="2862" y="1735"/>
                    </a:lnTo>
                    <a:lnTo>
                      <a:pt x="2862" y="1735"/>
                    </a:lnTo>
                    <a:lnTo>
                      <a:pt x="2862" y="1735"/>
                    </a:lnTo>
                    <a:lnTo>
                      <a:pt x="2868" y="1735"/>
                    </a:lnTo>
                    <a:lnTo>
                      <a:pt x="2875" y="1735"/>
                    </a:lnTo>
                    <a:lnTo>
                      <a:pt x="2881" y="1735"/>
                    </a:lnTo>
                    <a:lnTo>
                      <a:pt x="2881" y="1735"/>
                    </a:lnTo>
                    <a:lnTo>
                      <a:pt x="2887" y="1735"/>
                    </a:lnTo>
                    <a:lnTo>
                      <a:pt x="2893" y="1735"/>
                    </a:lnTo>
                    <a:lnTo>
                      <a:pt x="2893" y="1735"/>
                    </a:lnTo>
                    <a:lnTo>
                      <a:pt x="2893" y="1735"/>
                    </a:lnTo>
                    <a:lnTo>
                      <a:pt x="2905" y="1735"/>
                    </a:lnTo>
                    <a:lnTo>
                      <a:pt x="2905" y="1735"/>
                    </a:lnTo>
                    <a:lnTo>
                      <a:pt x="2917" y="1735"/>
                    </a:lnTo>
                    <a:lnTo>
                      <a:pt x="2917" y="1735"/>
                    </a:lnTo>
                    <a:lnTo>
                      <a:pt x="2917" y="1735"/>
                    </a:lnTo>
                    <a:lnTo>
                      <a:pt x="2923" y="1735"/>
                    </a:lnTo>
                    <a:lnTo>
                      <a:pt x="2923" y="1735"/>
                    </a:lnTo>
                    <a:lnTo>
                      <a:pt x="2929" y="1735"/>
                    </a:lnTo>
                    <a:lnTo>
                      <a:pt x="2936" y="1735"/>
                    </a:lnTo>
                    <a:lnTo>
                      <a:pt x="2936" y="1728"/>
                    </a:lnTo>
                    <a:lnTo>
                      <a:pt x="2936" y="1728"/>
                    </a:lnTo>
                    <a:lnTo>
                      <a:pt x="2942" y="1728"/>
                    </a:lnTo>
                    <a:lnTo>
                      <a:pt x="2942" y="1728"/>
                    </a:lnTo>
                    <a:lnTo>
                      <a:pt x="2942" y="1728"/>
                    </a:lnTo>
                    <a:lnTo>
                      <a:pt x="2942" y="1728"/>
                    </a:lnTo>
                    <a:moveTo>
                      <a:pt x="2942" y="1728"/>
                    </a:moveTo>
                    <a:lnTo>
                      <a:pt x="2948" y="1728"/>
                    </a:lnTo>
                    <a:lnTo>
                      <a:pt x="2954" y="1728"/>
                    </a:lnTo>
                    <a:lnTo>
                      <a:pt x="2954" y="1728"/>
                    </a:lnTo>
                    <a:lnTo>
                      <a:pt x="2960" y="1728"/>
                    </a:lnTo>
                    <a:lnTo>
                      <a:pt x="2966" y="1728"/>
                    </a:lnTo>
                    <a:lnTo>
                      <a:pt x="2966" y="1728"/>
                    </a:lnTo>
                    <a:lnTo>
                      <a:pt x="2972" y="1728"/>
                    </a:lnTo>
                    <a:lnTo>
                      <a:pt x="2978" y="1728"/>
                    </a:lnTo>
                    <a:lnTo>
                      <a:pt x="2978" y="1728"/>
                    </a:lnTo>
                    <a:lnTo>
                      <a:pt x="2984" y="1728"/>
                    </a:lnTo>
                    <a:lnTo>
                      <a:pt x="2984" y="1728"/>
                    </a:lnTo>
                    <a:lnTo>
                      <a:pt x="2984" y="1728"/>
                    </a:lnTo>
                    <a:lnTo>
                      <a:pt x="2984" y="1728"/>
                    </a:lnTo>
                    <a:lnTo>
                      <a:pt x="2984" y="1735"/>
                    </a:lnTo>
                    <a:lnTo>
                      <a:pt x="2984" y="1735"/>
                    </a:lnTo>
                    <a:lnTo>
                      <a:pt x="2984" y="1735"/>
                    </a:lnTo>
                    <a:lnTo>
                      <a:pt x="2984" y="1735"/>
                    </a:lnTo>
                    <a:lnTo>
                      <a:pt x="2984" y="1735"/>
                    </a:lnTo>
                    <a:lnTo>
                      <a:pt x="2984" y="1735"/>
                    </a:lnTo>
                    <a:lnTo>
                      <a:pt x="2984" y="1735"/>
                    </a:lnTo>
                    <a:lnTo>
                      <a:pt x="2984" y="1735"/>
                    </a:lnTo>
                    <a:lnTo>
                      <a:pt x="2984" y="1741"/>
                    </a:lnTo>
                    <a:lnTo>
                      <a:pt x="2984" y="1741"/>
                    </a:lnTo>
                    <a:lnTo>
                      <a:pt x="2984" y="1735"/>
                    </a:lnTo>
                    <a:lnTo>
                      <a:pt x="2984" y="1741"/>
                    </a:lnTo>
                    <a:lnTo>
                      <a:pt x="2984" y="1741"/>
                    </a:lnTo>
                    <a:lnTo>
                      <a:pt x="2984" y="1741"/>
                    </a:lnTo>
                    <a:lnTo>
                      <a:pt x="2984" y="1741"/>
                    </a:lnTo>
                    <a:lnTo>
                      <a:pt x="2990" y="1741"/>
                    </a:lnTo>
                    <a:lnTo>
                      <a:pt x="2990" y="1741"/>
                    </a:lnTo>
                    <a:lnTo>
                      <a:pt x="2990" y="1741"/>
                    </a:lnTo>
                    <a:lnTo>
                      <a:pt x="2990" y="1741"/>
                    </a:lnTo>
                    <a:lnTo>
                      <a:pt x="2990" y="1741"/>
                    </a:lnTo>
                    <a:lnTo>
                      <a:pt x="2990" y="1741"/>
                    </a:lnTo>
                    <a:lnTo>
                      <a:pt x="2990" y="1747"/>
                    </a:lnTo>
                    <a:lnTo>
                      <a:pt x="2990" y="1747"/>
                    </a:lnTo>
                    <a:lnTo>
                      <a:pt x="2990" y="1747"/>
                    </a:lnTo>
                    <a:lnTo>
                      <a:pt x="2990" y="1747"/>
                    </a:lnTo>
                    <a:lnTo>
                      <a:pt x="2990" y="1747"/>
                    </a:lnTo>
                    <a:lnTo>
                      <a:pt x="2990" y="1747"/>
                    </a:lnTo>
                    <a:lnTo>
                      <a:pt x="2990" y="1753"/>
                    </a:lnTo>
                    <a:lnTo>
                      <a:pt x="2990" y="1753"/>
                    </a:lnTo>
                    <a:lnTo>
                      <a:pt x="2990" y="1753"/>
                    </a:lnTo>
                    <a:lnTo>
                      <a:pt x="2990" y="1753"/>
                    </a:lnTo>
                    <a:lnTo>
                      <a:pt x="2990" y="1753"/>
                    </a:lnTo>
                    <a:lnTo>
                      <a:pt x="2990" y="1753"/>
                    </a:lnTo>
                    <a:lnTo>
                      <a:pt x="2990" y="1753"/>
                    </a:lnTo>
                    <a:lnTo>
                      <a:pt x="2990" y="1753"/>
                    </a:lnTo>
                    <a:lnTo>
                      <a:pt x="2984" y="1753"/>
                    </a:lnTo>
                    <a:lnTo>
                      <a:pt x="2984" y="1759"/>
                    </a:lnTo>
                    <a:lnTo>
                      <a:pt x="2984" y="1759"/>
                    </a:lnTo>
                    <a:lnTo>
                      <a:pt x="2984" y="1759"/>
                    </a:lnTo>
                    <a:lnTo>
                      <a:pt x="2984" y="1759"/>
                    </a:lnTo>
                    <a:lnTo>
                      <a:pt x="2984" y="1759"/>
                    </a:lnTo>
                    <a:lnTo>
                      <a:pt x="2984" y="1759"/>
                    </a:lnTo>
                    <a:lnTo>
                      <a:pt x="2984" y="1759"/>
                    </a:lnTo>
                    <a:lnTo>
                      <a:pt x="2984" y="1759"/>
                    </a:lnTo>
                    <a:lnTo>
                      <a:pt x="2984" y="1759"/>
                    </a:lnTo>
                    <a:lnTo>
                      <a:pt x="2984" y="1765"/>
                    </a:lnTo>
                    <a:lnTo>
                      <a:pt x="2984" y="1765"/>
                    </a:lnTo>
                    <a:lnTo>
                      <a:pt x="2984" y="1765"/>
                    </a:lnTo>
                    <a:lnTo>
                      <a:pt x="2978" y="1765"/>
                    </a:lnTo>
                    <a:lnTo>
                      <a:pt x="2978" y="1765"/>
                    </a:lnTo>
                    <a:lnTo>
                      <a:pt x="2978" y="1765"/>
                    </a:lnTo>
                    <a:lnTo>
                      <a:pt x="2978" y="1765"/>
                    </a:lnTo>
                    <a:lnTo>
                      <a:pt x="2978" y="1765"/>
                    </a:lnTo>
                    <a:lnTo>
                      <a:pt x="2978" y="1765"/>
                    </a:lnTo>
                    <a:lnTo>
                      <a:pt x="2978" y="1771"/>
                    </a:lnTo>
                    <a:lnTo>
                      <a:pt x="2978" y="1771"/>
                    </a:lnTo>
                    <a:lnTo>
                      <a:pt x="2978" y="1771"/>
                    </a:lnTo>
                    <a:lnTo>
                      <a:pt x="2978" y="1771"/>
                    </a:lnTo>
                    <a:lnTo>
                      <a:pt x="2972" y="1771"/>
                    </a:lnTo>
                    <a:lnTo>
                      <a:pt x="2972" y="1771"/>
                    </a:lnTo>
                    <a:lnTo>
                      <a:pt x="2972" y="1771"/>
                    </a:lnTo>
                    <a:lnTo>
                      <a:pt x="2972" y="1771"/>
                    </a:lnTo>
                    <a:lnTo>
                      <a:pt x="2972" y="1771"/>
                    </a:lnTo>
                    <a:lnTo>
                      <a:pt x="2972" y="1777"/>
                    </a:lnTo>
                    <a:lnTo>
                      <a:pt x="2972" y="1777"/>
                    </a:lnTo>
                    <a:lnTo>
                      <a:pt x="2972" y="1777"/>
                    </a:lnTo>
                    <a:lnTo>
                      <a:pt x="2972" y="1777"/>
                    </a:lnTo>
                    <a:lnTo>
                      <a:pt x="2966" y="1777"/>
                    </a:lnTo>
                    <a:lnTo>
                      <a:pt x="2972" y="1777"/>
                    </a:lnTo>
                    <a:lnTo>
                      <a:pt x="2972" y="1777"/>
                    </a:lnTo>
                    <a:lnTo>
                      <a:pt x="2966" y="1777"/>
                    </a:lnTo>
                    <a:lnTo>
                      <a:pt x="2966" y="1777"/>
                    </a:lnTo>
                    <a:lnTo>
                      <a:pt x="2966" y="1783"/>
                    </a:lnTo>
                    <a:lnTo>
                      <a:pt x="2966" y="1783"/>
                    </a:lnTo>
                    <a:lnTo>
                      <a:pt x="2966" y="1783"/>
                    </a:lnTo>
                    <a:lnTo>
                      <a:pt x="2966" y="1783"/>
                    </a:lnTo>
                    <a:lnTo>
                      <a:pt x="2966" y="1783"/>
                    </a:lnTo>
                    <a:lnTo>
                      <a:pt x="2966" y="1783"/>
                    </a:lnTo>
                    <a:lnTo>
                      <a:pt x="2966" y="1790"/>
                    </a:lnTo>
                    <a:lnTo>
                      <a:pt x="2966" y="1790"/>
                    </a:lnTo>
                    <a:lnTo>
                      <a:pt x="2966" y="1790"/>
                    </a:lnTo>
                    <a:lnTo>
                      <a:pt x="2972" y="1790"/>
                    </a:lnTo>
                    <a:lnTo>
                      <a:pt x="2972" y="1790"/>
                    </a:lnTo>
                    <a:lnTo>
                      <a:pt x="2972" y="1790"/>
                    </a:lnTo>
                    <a:lnTo>
                      <a:pt x="2984" y="1790"/>
                    </a:lnTo>
                    <a:lnTo>
                      <a:pt x="2984" y="1790"/>
                    </a:lnTo>
                    <a:lnTo>
                      <a:pt x="2990" y="1790"/>
                    </a:lnTo>
                    <a:lnTo>
                      <a:pt x="2990" y="1783"/>
                    </a:lnTo>
                    <a:lnTo>
                      <a:pt x="2990" y="1783"/>
                    </a:lnTo>
                    <a:lnTo>
                      <a:pt x="2997" y="1783"/>
                    </a:lnTo>
                    <a:lnTo>
                      <a:pt x="3003" y="1783"/>
                    </a:lnTo>
                    <a:lnTo>
                      <a:pt x="3003" y="1783"/>
                    </a:lnTo>
                    <a:lnTo>
                      <a:pt x="3009" y="1783"/>
                    </a:lnTo>
                    <a:lnTo>
                      <a:pt x="3009" y="1783"/>
                    </a:lnTo>
                    <a:lnTo>
                      <a:pt x="3009" y="1783"/>
                    </a:lnTo>
                    <a:lnTo>
                      <a:pt x="3015" y="1783"/>
                    </a:lnTo>
                    <a:lnTo>
                      <a:pt x="3021" y="1783"/>
                    </a:lnTo>
                    <a:lnTo>
                      <a:pt x="3021" y="1783"/>
                    </a:lnTo>
                    <a:lnTo>
                      <a:pt x="3021" y="1783"/>
                    </a:lnTo>
                    <a:lnTo>
                      <a:pt x="3027" y="1783"/>
                    </a:lnTo>
                    <a:lnTo>
                      <a:pt x="3027" y="1783"/>
                    </a:lnTo>
                    <a:lnTo>
                      <a:pt x="3027" y="1783"/>
                    </a:lnTo>
                    <a:lnTo>
                      <a:pt x="3027" y="1790"/>
                    </a:lnTo>
                    <a:lnTo>
                      <a:pt x="3027" y="1790"/>
                    </a:lnTo>
                    <a:lnTo>
                      <a:pt x="3027" y="1790"/>
                    </a:lnTo>
                    <a:lnTo>
                      <a:pt x="3027" y="1790"/>
                    </a:lnTo>
                    <a:lnTo>
                      <a:pt x="3027" y="1790"/>
                    </a:lnTo>
                    <a:lnTo>
                      <a:pt x="3027" y="1790"/>
                    </a:lnTo>
                    <a:lnTo>
                      <a:pt x="3033" y="1790"/>
                    </a:lnTo>
                    <a:lnTo>
                      <a:pt x="3033" y="1790"/>
                    </a:lnTo>
                    <a:lnTo>
                      <a:pt x="3033" y="1796"/>
                    </a:lnTo>
                    <a:lnTo>
                      <a:pt x="3033" y="1796"/>
                    </a:lnTo>
                    <a:lnTo>
                      <a:pt x="3033" y="1796"/>
                    </a:lnTo>
                    <a:lnTo>
                      <a:pt x="3033" y="1796"/>
                    </a:lnTo>
                    <a:lnTo>
                      <a:pt x="3033" y="1796"/>
                    </a:lnTo>
                    <a:lnTo>
                      <a:pt x="3033" y="1796"/>
                    </a:lnTo>
                    <a:lnTo>
                      <a:pt x="3027" y="1796"/>
                    </a:lnTo>
                    <a:lnTo>
                      <a:pt x="3027" y="1796"/>
                    </a:lnTo>
                    <a:lnTo>
                      <a:pt x="3027" y="1796"/>
                    </a:lnTo>
                    <a:lnTo>
                      <a:pt x="3027" y="1796"/>
                    </a:lnTo>
                    <a:lnTo>
                      <a:pt x="3021" y="1796"/>
                    </a:lnTo>
                    <a:lnTo>
                      <a:pt x="3021" y="1796"/>
                    </a:lnTo>
                    <a:lnTo>
                      <a:pt x="3021" y="1796"/>
                    </a:lnTo>
                    <a:lnTo>
                      <a:pt x="3021" y="1802"/>
                    </a:lnTo>
                    <a:lnTo>
                      <a:pt x="3021" y="1802"/>
                    </a:lnTo>
                    <a:lnTo>
                      <a:pt x="3021" y="1802"/>
                    </a:lnTo>
                    <a:lnTo>
                      <a:pt x="3021" y="1802"/>
                    </a:lnTo>
                    <a:lnTo>
                      <a:pt x="3027" y="1802"/>
                    </a:lnTo>
                    <a:lnTo>
                      <a:pt x="3027" y="1802"/>
                    </a:lnTo>
                    <a:lnTo>
                      <a:pt x="3027" y="1802"/>
                    </a:lnTo>
                    <a:lnTo>
                      <a:pt x="3027" y="1802"/>
                    </a:lnTo>
                    <a:lnTo>
                      <a:pt x="3027" y="1808"/>
                    </a:lnTo>
                    <a:lnTo>
                      <a:pt x="3027" y="1808"/>
                    </a:lnTo>
                    <a:lnTo>
                      <a:pt x="3027" y="1808"/>
                    </a:lnTo>
                    <a:lnTo>
                      <a:pt x="3027" y="1808"/>
                    </a:lnTo>
                    <a:lnTo>
                      <a:pt x="3021" y="1808"/>
                    </a:lnTo>
                    <a:lnTo>
                      <a:pt x="3021" y="1808"/>
                    </a:lnTo>
                    <a:lnTo>
                      <a:pt x="3021" y="1808"/>
                    </a:lnTo>
                    <a:lnTo>
                      <a:pt x="3021" y="1808"/>
                    </a:lnTo>
                    <a:lnTo>
                      <a:pt x="3021" y="1808"/>
                    </a:lnTo>
                    <a:lnTo>
                      <a:pt x="3021" y="1814"/>
                    </a:lnTo>
                    <a:lnTo>
                      <a:pt x="3021" y="1814"/>
                    </a:lnTo>
                    <a:lnTo>
                      <a:pt x="3015" y="1814"/>
                    </a:lnTo>
                    <a:lnTo>
                      <a:pt x="3015" y="1814"/>
                    </a:lnTo>
                    <a:lnTo>
                      <a:pt x="3015" y="1814"/>
                    </a:lnTo>
                    <a:lnTo>
                      <a:pt x="3015" y="1814"/>
                    </a:lnTo>
                    <a:lnTo>
                      <a:pt x="3015" y="1814"/>
                    </a:lnTo>
                    <a:lnTo>
                      <a:pt x="3015" y="1814"/>
                    </a:lnTo>
                    <a:lnTo>
                      <a:pt x="3015" y="1814"/>
                    </a:lnTo>
                    <a:lnTo>
                      <a:pt x="3009" y="1814"/>
                    </a:lnTo>
                    <a:lnTo>
                      <a:pt x="3009" y="1814"/>
                    </a:lnTo>
                    <a:lnTo>
                      <a:pt x="3009" y="1814"/>
                    </a:lnTo>
                    <a:lnTo>
                      <a:pt x="3009" y="1814"/>
                    </a:lnTo>
                    <a:lnTo>
                      <a:pt x="3009" y="1820"/>
                    </a:lnTo>
                    <a:lnTo>
                      <a:pt x="3009" y="1820"/>
                    </a:lnTo>
                    <a:lnTo>
                      <a:pt x="3009" y="1820"/>
                    </a:lnTo>
                    <a:lnTo>
                      <a:pt x="3009" y="1820"/>
                    </a:lnTo>
                    <a:lnTo>
                      <a:pt x="3009" y="1820"/>
                    </a:lnTo>
                    <a:lnTo>
                      <a:pt x="3009" y="1826"/>
                    </a:lnTo>
                    <a:lnTo>
                      <a:pt x="3009" y="1826"/>
                    </a:lnTo>
                    <a:lnTo>
                      <a:pt x="3009" y="1826"/>
                    </a:lnTo>
                    <a:lnTo>
                      <a:pt x="3009"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32"/>
                    </a:lnTo>
                    <a:lnTo>
                      <a:pt x="3009" y="1832"/>
                    </a:lnTo>
                    <a:lnTo>
                      <a:pt x="3009" y="1832"/>
                    </a:lnTo>
                    <a:lnTo>
                      <a:pt x="3009" y="1832"/>
                    </a:lnTo>
                    <a:lnTo>
                      <a:pt x="3009" y="1832"/>
                    </a:lnTo>
                    <a:lnTo>
                      <a:pt x="3009" y="1832"/>
                    </a:lnTo>
                    <a:lnTo>
                      <a:pt x="3009" y="1832"/>
                    </a:lnTo>
                    <a:lnTo>
                      <a:pt x="3009" y="1838"/>
                    </a:lnTo>
                    <a:lnTo>
                      <a:pt x="3009" y="1838"/>
                    </a:lnTo>
                    <a:lnTo>
                      <a:pt x="3009" y="1838"/>
                    </a:lnTo>
                    <a:lnTo>
                      <a:pt x="3015" y="1838"/>
                    </a:lnTo>
                    <a:lnTo>
                      <a:pt x="3009" y="1838"/>
                    </a:lnTo>
                    <a:lnTo>
                      <a:pt x="3015" y="1838"/>
                    </a:lnTo>
                    <a:lnTo>
                      <a:pt x="3015" y="1838"/>
                    </a:lnTo>
                    <a:lnTo>
                      <a:pt x="3015" y="1844"/>
                    </a:lnTo>
                    <a:lnTo>
                      <a:pt x="3009" y="1844"/>
                    </a:lnTo>
                    <a:lnTo>
                      <a:pt x="3009" y="1844"/>
                    </a:lnTo>
                    <a:lnTo>
                      <a:pt x="3009" y="1844"/>
                    </a:lnTo>
                    <a:lnTo>
                      <a:pt x="3009" y="1844"/>
                    </a:lnTo>
                    <a:lnTo>
                      <a:pt x="3009" y="1838"/>
                    </a:lnTo>
                    <a:lnTo>
                      <a:pt x="3009" y="1838"/>
                    </a:lnTo>
                    <a:lnTo>
                      <a:pt x="3003" y="1838"/>
                    </a:lnTo>
                    <a:lnTo>
                      <a:pt x="3003" y="1838"/>
                    </a:lnTo>
                    <a:lnTo>
                      <a:pt x="3003" y="1838"/>
                    </a:lnTo>
                    <a:lnTo>
                      <a:pt x="3003" y="1838"/>
                    </a:lnTo>
                    <a:lnTo>
                      <a:pt x="3003" y="1838"/>
                    </a:lnTo>
                    <a:lnTo>
                      <a:pt x="2997" y="1838"/>
                    </a:lnTo>
                    <a:lnTo>
                      <a:pt x="2997" y="1838"/>
                    </a:lnTo>
                    <a:lnTo>
                      <a:pt x="2997" y="1844"/>
                    </a:lnTo>
                    <a:lnTo>
                      <a:pt x="2997" y="1844"/>
                    </a:lnTo>
                    <a:lnTo>
                      <a:pt x="2997" y="1844"/>
                    </a:lnTo>
                    <a:lnTo>
                      <a:pt x="2997" y="1844"/>
                    </a:lnTo>
                    <a:lnTo>
                      <a:pt x="3003" y="1844"/>
                    </a:lnTo>
                    <a:lnTo>
                      <a:pt x="3003" y="1844"/>
                    </a:lnTo>
                    <a:lnTo>
                      <a:pt x="3003" y="1844"/>
                    </a:lnTo>
                    <a:lnTo>
                      <a:pt x="3003" y="1851"/>
                    </a:lnTo>
                    <a:lnTo>
                      <a:pt x="3003" y="1851"/>
                    </a:lnTo>
                    <a:lnTo>
                      <a:pt x="3003" y="1851"/>
                    </a:lnTo>
                    <a:lnTo>
                      <a:pt x="3003" y="1851"/>
                    </a:lnTo>
                    <a:lnTo>
                      <a:pt x="3003" y="1851"/>
                    </a:lnTo>
                    <a:lnTo>
                      <a:pt x="3003" y="1857"/>
                    </a:lnTo>
                    <a:lnTo>
                      <a:pt x="2997" y="1857"/>
                    </a:lnTo>
                    <a:lnTo>
                      <a:pt x="2997" y="1857"/>
                    </a:lnTo>
                    <a:lnTo>
                      <a:pt x="2997" y="1851"/>
                    </a:lnTo>
                    <a:lnTo>
                      <a:pt x="2997" y="1851"/>
                    </a:lnTo>
                    <a:lnTo>
                      <a:pt x="2997" y="1851"/>
                    </a:lnTo>
                    <a:lnTo>
                      <a:pt x="2997" y="1851"/>
                    </a:lnTo>
                    <a:lnTo>
                      <a:pt x="2997" y="1851"/>
                    </a:lnTo>
                    <a:lnTo>
                      <a:pt x="2997" y="1844"/>
                    </a:lnTo>
                    <a:lnTo>
                      <a:pt x="2997" y="1844"/>
                    </a:lnTo>
                    <a:lnTo>
                      <a:pt x="2997" y="1844"/>
                    </a:lnTo>
                    <a:lnTo>
                      <a:pt x="2990" y="1844"/>
                    </a:lnTo>
                    <a:lnTo>
                      <a:pt x="2990" y="1851"/>
                    </a:lnTo>
                    <a:lnTo>
                      <a:pt x="2990" y="1851"/>
                    </a:lnTo>
                    <a:lnTo>
                      <a:pt x="2990" y="1851"/>
                    </a:lnTo>
                    <a:lnTo>
                      <a:pt x="2990" y="1851"/>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7" y="1857"/>
                    </a:lnTo>
                    <a:lnTo>
                      <a:pt x="2997" y="1857"/>
                    </a:lnTo>
                    <a:lnTo>
                      <a:pt x="2997" y="1857"/>
                    </a:lnTo>
                    <a:lnTo>
                      <a:pt x="2997" y="1857"/>
                    </a:lnTo>
                    <a:lnTo>
                      <a:pt x="2997" y="1857"/>
                    </a:lnTo>
                    <a:lnTo>
                      <a:pt x="2997" y="1857"/>
                    </a:lnTo>
                    <a:lnTo>
                      <a:pt x="2997" y="1857"/>
                    </a:lnTo>
                    <a:lnTo>
                      <a:pt x="2997" y="1863"/>
                    </a:lnTo>
                    <a:lnTo>
                      <a:pt x="2997" y="1863"/>
                    </a:lnTo>
                    <a:lnTo>
                      <a:pt x="2997" y="1863"/>
                    </a:lnTo>
                    <a:lnTo>
                      <a:pt x="2997" y="1863"/>
                    </a:lnTo>
                    <a:lnTo>
                      <a:pt x="2997" y="1863"/>
                    </a:lnTo>
                    <a:lnTo>
                      <a:pt x="2997" y="1869"/>
                    </a:lnTo>
                    <a:lnTo>
                      <a:pt x="2997" y="1869"/>
                    </a:lnTo>
                    <a:lnTo>
                      <a:pt x="2997" y="1869"/>
                    </a:lnTo>
                    <a:lnTo>
                      <a:pt x="2990" y="1869"/>
                    </a:lnTo>
                    <a:lnTo>
                      <a:pt x="2990" y="1869"/>
                    </a:lnTo>
                    <a:lnTo>
                      <a:pt x="2990" y="1869"/>
                    </a:lnTo>
                    <a:lnTo>
                      <a:pt x="2990" y="1869"/>
                    </a:lnTo>
                    <a:lnTo>
                      <a:pt x="2990" y="1869"/>
                    </a:lnTo>
                    <a:lnTo>
                      <a:pt x="2990" y="1869"/>
                    </a:lnTo>
                    <a:lnTo>
                      <a:pt x="2990" y="1869"/>
                    </a:lnTo>
                    <a:lnTo>
                      <a:pt x="2990" y="1869"/>
                    </a:lnTo>
                    <a:lnTo>
                      <a:pt x="2990" y="1875"/>
                    </a:lnTo>
                    <a:lnTo>
                      <a:pt x="2990" y="1875"/>
                    </a:lnTo>
                    <a:lnTo>
                      <a:pt x="2990" y="1875"/>
                    </a:lnTo>
                    <a:lnTo>
                      <a:pt x="2997" y="1875"/>
                    </a:lnTo>
                    <a:lnTo>
                      <a:pt x="2997" y="1875"/>
                    </a:lnTo>
                    <a:lnTo>
                      <a:pt x="2997" y="1875"/>
                    </a:lnTo>
                    <a:lnTo>
                      <a:pt x="2997" y="1875"/>
                    </a:lnTo>
                    <a:lnTo>
                      <a:pt x="2997" y="1875"/>
                    </a:lnTo>
                    <a:lnTo>
                      <a:pt x="2997" y="1875"/>
                    </a:lnTo>
                    <a:lnTo>
                      <a:pt x="2997" y="1881"/>
                    </a:lnTo>
                    <a:lnTo>
                      <a:pt x="2997" y="1881"/>
                    </a:lnTo>
                    <a:lnTo>
                      <a:pt x="2997" y="1881"/>
                    </a:lnTo>
                    <a:lnTo>
                      <a:pt x="2997" y="1881"/>
                    </a:lnTo>
                    <a:lnTo>
                      <a:pt x="2997" y="1881"/>
                    </a:lnTo>
                    <a:lnTo>
                      <a:pt x="2997" y="1881"/>
                    </a:lnTo>
                    <a:lnTo>
                      <a:pt x="2997" y="1881"/>
                    </a:lnTo>
                    <a:lnTo>
                      <a:pt x="2997" y="1887"/>
                    </a:lnTo>
                    <a:lnTo>
                      <a:pt x="2997" y="1887"/>
                    </a:lnTo>
                    <a:lnTo>
                      <a:pt x="3003" y="1887"/>
                    </a:lnTo>
                    <a:lnTo>
                      <a:pt x="3003" y="1887"/>
                    </a:lnTo>
                    <a:lnTo>
                      <a:pt x="2997" y="1887"/>
                    </a:lnTo>
                    <a:lnTo>
                      <a:pt x="2997" y="1887"/>
                    </a:lnTo>
                    <a:lnTo>
                      <a:pt x="2997" y="1887"/>
                    </a:lnTo>
                    <a:lnTo>
                      <a:pt x="2997" y="1887"/>
                    </a:lnTo>
                    <a:lnTo>
                      <a:pt x="2997" y="1887"/>
                    </a:lnTo>
                    <a:lnTo>
                      <a:pt x="2990" y="1887"/>
                    </a:lnTo>
                    <a:lnTo>
                      <a:pt x="2990" y="1887"/>
                    </a:lnTo>
                    <a:lnTo>
                      <a:pt x="2990" y="1887"/>
                    </a:lnTo>
                    <a:lnTo>
                      <a:pt x="2990" y="1887"/>
                    </a:lnTo>
                    <a:lnTo>
                      <a:pt x="2990" y="1887"/>
                    </a:lnTo>
                    <a:lnTo>
                      <a:pt x="2990" y="1887"/>
                    </a:lnTo>
                    <a:lnTo>
                      <a:pt x="2990" y="1893"/>
                    </a:lnTo>
                    <a:lnTo>
                      <a:pt x="2990" y="1893"/>
                    </a:lnTo>
                    <a:lnTo>
                      <a:pt x="2990" y="1899"/>
                    </a:lnTo>
                    <a:lnTo>
                      <a:pt x="2990" y="1899"/>
                    </a:lnTo>
                    <a:lnTo>
                      <a:pt x="2990" y="1899"/>
                    </a:lnTo>
                    <a:lnTo>
                      <a:pt x="2984" y="1899"/>
                    </a:lnTo>
                    <a:lnTo>
                      <a:pt x="2984" y="1899"/>
                    </a:lnTo>
                    <a:lnTo>
                      <a:pt x="2984" y="1899"/>
                    </a:lnTo>
                    <a:lnTo>
                      <a:pt x="2984" y="1899"/>
                    </a:lnTo>
                    <a:lnTo>
                      <a:pt x="2978" y="1899"/>
                    </a:lnTo>
                    <a:lnTo>
                      <a:pt x="2978" y="1899"/>
                    </a:lnTo>
                    <a:lnTo>
                      <a:pt x="2978" y="1899"/>
                    </a:lnTo>
                    <a:lnTo>
                      <a:pt x="2978" y="1899"/>
                    </a:lnTo>
                    <a:lnTo>
                      <a:pt x="2978" y="1906"/>
                    </a:lnTo>
                    <a:lnTo>
                      <a:pt x="2978" y="1906"/>
                    </a:lnTo>
                    <a:lnTo>
                      <a:pt x="2978" y="1906"/>
                    </a:lnTo>
                    <a:lnTo>
                      <a:pt x="2978" y="1906"/>
                    </a:lnTo>
                    <a:lnTo>
                      <a:pt x="2978" y="1906"/>
                    </a:lnTo>
                    <a:lnTo>
                      <a:pt x="2978" y="1906"/>
                    </a:lnTo>
                    <a:lnTo>
                      <a:pt x="2984" y="1912"/>
                    </a:lnTo>
                    <a:lnTo>
                      <a:pt x="2984" y="1912"/>
                    </a:lnTo>
                    <a:lnTo>
                      <a:pt x="2984" y="1912"/>
                    </a:lnTo>
                    <a:lnTo>
                      <a:pt x="2984" y="1912"/>
                    </a:lnTo>
                    <a:lnTo>
                      <a:pt x="2984" y="1912"/>
                    </a:lnTo>
                    <a:lnTo>
                      <a:pt x="2984" y="1912"/>
                    </a:lnTo>
                    <a:lnTo>
                      <a:pt x="2984" y="1918"/>
                    </a:lnTo>
                    <a:lnTo>
                      <a:pt x="2978" y="1918"/>
                    </a:lnTo>
                    <a:lnTo>
                      <a:pt x="2978" y="1918"/>
                    </a:lnTo>
                    <a:lnTo>
                      <a:pt x="2978" y="1918"/>
                    </a:lnTo>
                    <a:lnTo>
                      <a:pt x="2978" y="1918"/>
                    </a:lnTo>
                    <a:lnTo>
                      <a:pt x="2978" y="1924"/>
                    </a:lnTo>
                    <a:lnTo>
                      <a:pt x="2978" y="1924"/>
                    </a:lnTo>
                    <a:lnTo>
                      <a:pt x="2978" y="1924"/>
                    </a:lnTo>
                    <a:lnTo>
                      <a:pt x="2978" y="1918"/>
                    </a:lnTo>
                    <a:lnTo>
                      <a:pt x="2978" y="1918"/>
                    </a:lnTo>
                    <a:lnTo>
                      <a:pt x="2972" y="1918"/>
                    </a:lnTo>
                    <a:lnTo>
                      <a:pt x="2972" y="1924"/>
                    </a:lnTo>
                    <a:lnTo>
                      <a:pt x="2972" y="1924"/>
                    </a:lnTo>
                    <a:lnTo>
                      <a:pt x="2966" y="1924"/>
                    </a:lnTo>
                    <a:lnTo>
                      <a:pt x="2966" y="1924"/>
                    </a:lnTo>
                    <a:lnTo>
                      <a:pt x="2966" y="1924"/>
                    </a:lnTo>
                    <a:lnTo>
                      <a:pt x="2966" y="1924"/>
                    </a:lnTo>
                    <a:lnTo>
                      <a:pt x="2966" y="1918"/>
                    </a:lnTo>
                    <a:lnTo>
                      <a:pt x="2966" y="1918"/>
                    </a:lnTo>
                    <a:lnTo>
                      <a:pt x="2966" y="1918"/>
                    </a:lnTo>
                    <a:lnTo>
                      <a:pt x="2966" y="1918"/>
                    </a:lnTo>
                    <a:lnTo>
                      <a:pt x="2966" y="1918"/>
                    </a:lnTo>
                    <a:lnTo>
                      <a:pt x="2966" y="1918"/>
                    </a:lnTo>
                    <a:lnTo>
                      <a:pt x="2960" y="1918"/>
                    </a:lnTo>
                    <a:lnTo>
                      <a:pt x="2960" y="1918"/>
                    </a:lnTo>
                    <a:lnTo>
                      <a:pt x="2960" y="1918"/>
                    </a:lnTo>
                    <a:lnTo>
                      <a:pt x="2966" y="1924"/>
                    </a:lnTo>
                    <a:lnTo>
                      <a:pt x="2966" y="1924"/>
                    </a:lnTo>
                    <a:lnTo>
                      <a:pt x="2966" y="1924"/>
                    </a:lnTo>
                    <a:lnTo>
                      <a:pt x="2966" y="1924"/>
                    </a:lnTo>
                    <a:lnTo>
                      <a:pt x="2966" y="1924"/>
                    </a:lnTo>
                    <a:lnTo>
                      <a:pt x="2966" y="1930"/>
                    </a:lnTo>
                    <a:lnTo>
                      <a:pt x="2966" y="1930"/>
                    </a:lnTo>
                    <a:lnTo>
                      <a:pt x="2966" y="1930"/>
                    </a:lnTo>
                    <a:lnTo>
                      <a:pt x="2966" y="1930"/>
                    </a:lnTo>
                    <a:lnTo>
                      <a:pt x="2966" y="1930"/>
                    </a:lnTo>
                    <a:lnTo>
                      <a:pt x="2966" y="1936"/>
                    </a:lnTo>
                    <a:lnTo>
                      <a:pt x="2966" y="1936"/>
                    </a:lnTo>
                    <a:lnTo>
                      <a:pt x="2966" y="1936"/>
                    </a:lnTo>
                    <a:lnTo>
                      <a:pt x="2966" y="1936"/>
                    </a:lnTo>
                    <a:lnTo>
                      <a:pt x="2960" y="1936"/>
                    </a:lnTo>
                    <a:lnTo>
                      <a:pt x="2960" y="1936"/>
                    </a:lnTo>
                    <a:lnTo>
                      <a:pt x="2960" y="1936"/>
                    </a:lnTo>
                    <a:lnTo>
                      <a:pt x="2960" y="1936"/>
                    </a:lnTo>
                    <a:lnTo>
                      <a:pt x="2960" y="1936"/>
                    </a:lnTo>
                    <a:lnTo>
                      <a:pt x="2960" y="1936"/>
                    </a:lnTo>
                    <a:lnTo>
                      <a:pt x="2960" y="1936"/>
                    </a:lnTo>
                    <a:lnTo>
                      <a:pt x="2960" y="1930"/>
                    </a:lnTo>
                    <a:lnTo>
                      <a:pt x="2960" y="1930"/>
                    </a:lnTo>
                    <a:lnTo>
                      <a:pt x="2960" y="1930"/>
                    </a:lnTo>
                    <a:lnTo>
                      <a:pt x="2960" y="1930"/>
                    </a:lnTo>
                    <a:lnTo>
                      <a:pt x="2960" y="1930"/>
                    </a:lnTo>
                    <a:lnTo>
                      <a:pt x="2960" y="1930"/>
                    </a:lnTo>
                    <a:lnTo>
                      <a:pt x="2960" y="1930"/>
                    </a:lnTo>
                    <a:lnTo>
                      <a:pt x="2954" y="1930"/>
                    </a:lnTo>
                    <a:lnTo>
                      <a:pt x="2954" y="1930"/>
                    </a:lnTo>
                    <a:lnTo>
                      <a:pt x="2954" y="1930"/>
                    </a:lnTo>
                    <a:lnTo>
                      <a:pt x="2960" y="1930"/>
                    </a:lnTo>
                    <a:lnTo>
                      <a:pt x="2960" y="1936"/>
                    </a:lnTo>
                    <a:lnTo>
                      <a:pt x="2954" y="1936"/>
                    </a:lnTo>
                    <a:lnTo>
                      <a:pt x="2954" y="1936"/>
                    </a:lnTo>
                    <a:lnTo>
                      <a:pt x="2954" y="1936"/>
                    </a:lnTo>
                    <a:lnTo>
                      <a:pt x="2954" y="1936"/>
                    </a:lnTo>
                    <a:lnTo>
                      <a:pt x="2960" y="1942"/>
                    </a:lnTo>
                    <a:lnTo>
                      <a:pt x="2960" y="1942"/>
                    </a:lnTo>
                    <a:lnTo>
                      <a:pt x="2960" y="1942"/>
                    </a:lnTo>
                    <a:lnTo>
                      <a:pt x="2960" y="1942"/>
                    </a:lnTo>
                    <a:lnTo>
                      <a:pt x="2960" y="1942"/>
                    </a:lnTo>
                    <a:lnTo>
                      <a:pt x="2960" y="1936"/>
                    </a:lnTo>
                    <a:lnTo>
                      <a:pt x="2966" y="1936"/>
                    </a:lnTo>
                    <a:lnTo>
                      <a:pt x="2966" y="1942"/>
                    </a:lnTo>
                    <a:lnTo>
                      <a:pt x="2966" y="1942"/>
                    </a:lnTo>
                    <a:lnTo>
                      <a:pt x="2966" y="1942"/>
                    </a:lnTo>
                    <a:lnTo>
                      <a:pt x="2966" y="1942"/>
                    </a:lnTo>
                    <a:lnTo>
                      <a:pt x="2966" y="1942"/>
                    </a:lnTo>
                    <a:lnTo>
                      <a:pt x="2960" y="1948"/>
                    </a:lnTo>
                    <a:lnTo>
                      <a:pt x="2960" y="1948"/>
                    </a:lnTo>
                    <a:lnTo>
                      <a:pt x="2960" y="1948"/>
                    </a:lnTo>
                    <a:lnTo>
                      <a:pt x="2960" y="1948"/>
                    </a:lnTo>
                    <a:lnTo>
                      <a:pt x="2960" y="1948"/>
                    </a:lnTo>
                    <a:lnTo>
                      <a:pt x="2960" y="1948"/>
                    </a:lnTo>
                    <a:lnTo>
                      <a:pt x="2960" y="1948"/>
                    </a:lnTo>
                    <a:lnTo>
                      <a:pt x="2954" y="1948"/>
                    </a:lnTo>
                    <a:lnTo>
                      <a:pt x="2954" y="1942"/>
                    </a:lnTo>
                    <a:lnTo>
                      <a:pt x="2960" y="1942"/>
                    </a:lnTo>
                    <a:lnTo>
                      <a:pt x="2960" y="1942"/>
                    </a:lnTo>
                    <a:lnTo>
                      <a:pt x="2960" y="1942"/>
                    </a:lnTo>
                    <a:lnTo>
                      <a:pt x="2960" y="1942"/>
                    </a:lnTo>
                    <a:lnTo>
                      <a:pt x="2960" y="1942"/>
                    </a:lnTo>
                    <a:lnTo>
                      <a:pt x="2960" y="1942"/>
                    </a:lnTo>
                    <a:lnTo>
                      <a:pt x="2960" y="1942"/>
                    </a:lnTo>
                    <a:lnTo>
                      <a:pt x="2954" y="1942"/>
                    </a:lnTo>
                    <a:lnTo>
                      <a:pt x="2954" y="1942"/>
                    </a:lnTo>
                    <a:lnTo>
                      <a:pt x="2954" y="1942"/>
                    </a:lnTo>
                    <a:lnTo>
                      <a:pt x="2954" y="1942"/>
                    </a:lnTo>
                    <a:lnTo>
                      <a:pt x="2954" y="1942"/>
                    </a:lnTo>
                    <a:lnTo>
                      <a:pt x="2954" y="1948"/>
                    </a:lnTo>
                    <a:lnTo>
                      <a:pt x="2954" y="1948"/>
                    </a:lnTo>
                    <a:lnTo>
                      <a:pt x="2954" y="1948"/>
                    </a:lnTo>
                    <a:lnTo>
                      <a:pt x="2954" y="1948"/>
                    </a:lnTo>
                    <a:lnTo>
                      <a:pt x="2954" y="1948"/>
                    </a:lnTo>
                    <a:lnTo>
                      <a:pt x="2954" y="1954"/>
                    </a:lnTo>
                    <a:lnTo>
                      <a:pt x="2954" y="1954"/>
                    </a:lnTo>
                    <a:lnTo>
                      <a:pt x="2960" y="1954"/>
                    </a:lnTo>
                    <a:lnTo>
                      <a:pt x="2960" y="1954"/>
                    </a:lnTo>
                    <a:lnTo>
                      <a:pt x="2960" y="1954"/>
                    </a:lnTo>
                    <a:lnTo>
                      <a:pt x="2960" y="1954"/>
                    </a:lnTo>
                    <a:lnTo>
                      <a:pt x="2960" y="1961"/>
                    </a:lnTo>
                    <a:lnTo>
                      <a:pt x="2960" y="1961"/>
                    </a:lnTo>
                    <a:lnTo>
                      <a:pt x="2960" y="1961"/>
                    </a:lnTo>
                    <a:lnTo>
                      <a:pt x="2954" y="1961"/>
                    </a:lnTo>
                    <a:lnTo>
                      <a:pt x="2954" y="1961"/>
                    </a:lnTo>
                    <a:lnTo>
                      <a:pt x="2954" y="1961"/>
                    </a:lnTo>
                    <a:lnTo>
                      <a:pt x="2954" y="1967"/>
                    </a:lnTo>
                    <a:lnTo>
                      <a:pt x="2954" y="1967"/>
                    </a:lnTo>
                    <a:lnTo>
                      <a:pt x="2954" y="1967"/>
                    </a:lnTo>
                    <a:lnTo>
                      <a:pt x="2954" y="1967"/>
                    </a:lnTo>
                    <a:lnTo>
                      <a:pt x="2954" y="1967"/>
                    </a:lnTo>
                    <a:lnTo>
                      <a:pt x="2960" y="1973"/>
                    </a:lnTo>
                    <a:lnTo>
                      <a:pt x="2960" y="1973"/>
                    </a:lnTo>
                    <a:lnTo>
                      <a:pt x="2960" y="1973"/>
                    </a:lnTo>
                    <a:lnTo>
                      <a:pt x="2954" y="1973"/>
                    </a:lnTo>
                    <a:lnTo>
                      <a:pt x="2954" y="1973"/>
                    </a:lnTo>
                    <a:lnTo>
                      <a:pt x="2954" y="1979"/>
                    </a:lnTo>
                    <a:lnTo>
                      <a:pt x="2954" y="1979"/>
                    </a:lnTo>
                    <a:lnTo>
                      <a:pt x="2954"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48" y="1979"/>
                    </a:lnTo>
                    <a:lnTo>
                      <a:pt x="2948" y="1979"/>
                    </a:lnTo>
                    <a:lnTo>
                      <a:pt x="2942" y="1979"/>
                    </a:lnTo>
                    <a:lnTo>
                      <a:pt x="2942" y="1979"/>
                    </a:lnTo>
                    <a:lnTo>
                      <a:pt x="2942" y="1979"/>
                    </a:lnTo>
                    <a:lnTo>
                      <a:pt x="2942" y="1979"/>
                    </a:lnTo>
                    <a:lnTo>
                      <a:pt x="2942" y="1979"/>
                    </a:lnTo>
                    <a:lnTo>
                      <a:pt x="2942" y="1979"/>
                    </a:lnTo>
                    <a:lnTo>
                      <a:pt x="2942" y="1979"/>
                    </a:lnTo>
                    <a:lnTo>
                      <a:pt x="2942" y="1979"/>
                    </a:lnTo>
                    <a:lnTo>
                      <a:pt x="2942" y="1979"/>
                    </a:lnTo>
                    <a:lnTo>
                      <a:pt x="2942" y="1985"/>
                    </a:lnTo>
                    <a:lnTo>
                      <a:pt x="2942" y="1985"/>
                    </a:lnTo>
                    <a:lnTo>
                      <a:pt x="2942" y="1985"/>
                    </a:lnTo>
                    <a:lnTo>
                      <a:pt x="2942" y="1985"/>
                    </a:lnTo>
                    <a:lnTo>
                      <a:pt x="2942" y="1985"/>
                    </a:lnTo>
                    <a:lnTo>
                      <a:pt x="2942" y="1985"/>
                    </a:lnTo>
                    <a:lnTo>
                      <a:pt x="2942" y="1991"/>
                    </a:lnTo>
                    <a:lnTo>
                      <a:pt x="2942" y="1991"/>
                    </a:lnTo>
                    <a:lnTo>
                      <a:pt x="2942" y="1991"/>
                    </a:lnTo>
                    <a:lnTo>
                      <a:pt x="2936" y="1991"/>
                    </a:lnTo>
                    <a:lnTo>
                      <a:pt x="2936" y="1991"/>
                    </a:lnTo>
                    <a:lnTo>
                      <a:pt x="2936" y="1991"/>
                    </a:lnTo>
                    <a:lnTo>
                      <a:pt x="2936" y="1991"/>
                    </a:lnTo>
                    <a:lnTo>
                      <a:pt x="2936" y="1991"/>
                    </a:lnTo>
                    <a:lnTo>
                      <a:pt x="2936" y="1997"/>
                    </a:lnTo>
                    <a:lnTo>
                      <a:pt x="2936" y="1997"/>
                    </a:lnTo>
                    <a:lnTo>
                      <a:pt x="2936" y="1997"/>
                    </a:lnTo>
                    <a:lnTo>
                      <a:pt x="2936" y="1997"/>
                    </a:lnTo>
                    <a:lnTo>
                      <a:pt x="2929" y="1997"/>
                    </a:lnTo>
                    <a:lnTo>
                      <a:pt x="2929" y="1997"/>
                    </a:lnTo>
                    <a:lnTo>
                      <a:pt x="2929" y="1997"/>
                    </a:lnTo>
                    <a:lnTo>
                      <a:pt x="2929" y="1997"/>
                    </a:lnTo>
                    <a:lnTo>
                      <a:pt x="2929" y="1997"/>
                    </a:lnTo>
                    <a:lnTo>
                      <a:pt x="2929" y="1997"/>
                    </a:lnTo>
                    <a:lnTo>
                      <a:pt x="2929" y="1997"/>
                    </a:lnTo>
                    <a:lnTo>
                      <a:pt x="2929" y="1991"/>
                    </a:lnTo>
                    <a:lnTo>
                      <a:pt x="2923" y="1991"/>
                    </a:lnTo>
                    <a:lnTo>
                      <a:pt x="2923" y="1997"/>
                    </a:lnTo>
                    <a:lnTo>
                      <a:pt x="2923" y="1997"/>
                    </a:lnTo>
                    <a:lnTo>
                      <a:pt x="2923" y="1997"/>
                    </a:lnTo>
                    <a:lnTo>
                      <a:pt x="2923" y="1997"/>
                    </a:lnTo>
                    <a:lnTo>
                      <a:pt x="2929" y="1997"/>
                    </a:lnTo>
                    <a:lnTo>
                      <a:pt x="2929" y="2003"/>
                    </a:lnTo>
                    <a:lnTo>
                      <a:pt x="2929" y="2003"/>
                    </a:lnTo>
                    <a:lnTo>
                      <a:pt x="2929" y="2003"/>
                    </a:lnTo>
                    <a:lnTo>
                      <a:pt x="2929" y="2003"/>
                    </a:lnTo>
                    <a:lnTo>
                      <a:pt x="2936" y="2003"/>
                    </a:lnTo>
                    <a:lnTo>
                      <a:pt x="2936" y="2003"/>
                    </a:lnTo>
                    <a:lnTo>
                      <a:pt x="2936" y="2003"/>
                    </a:lnTo>
                    <a:lnTo>
                      <a:pt x="2936" y="2003"/>
                    </a:lnTo>
                    <a:lnTo>
                      <a:pt x="2936" y="2003"/>
                    </a:lnTo>
                    <a:lnTo>
                      <a:pt x="2936" y="2003"/>
                    </a:lnTo>
                    <a:lnTo>
                      <a:pt x="2936" y="2003"/>
                    </a:lnTo>
                    <a:lnTo>
                      <a:pt x="2936" y="2003"/>
                    </a:lnTo>
                    <a:lnTo>
                      <a:pt x="2936" y="2003"/>
                    </a:lnTo>
                    <a:lnTo>
                      <a:pt x="2936" y="2009"/>
                    </a:lnTo>
                    <a:lnTo>
                      <a:pt x="2929" y="2003"/>
                    </a:lnTo>
                    <a:lnTo>
                      <a:pt x="2929" y="2003"/>
                    </a:lnTo>
                    <a:lnTo>
                      <a:pt x="2929" y="2003"/>
                    </a:lnTo>
                    <a:lnTo>
                      <a:pt x="2929" y="2003"/>
                    </a:lnTo>
                    <a:lnTo>
                      <a:pt x="2929" y="2003"/>
                    </a:lnTo>
                    <a:lnTo>
                      <a:pt x="2923" y="2003"/>
                    </a:lnTo>
                    <a:lnTo>
                      <a:pt x="2923" y="2009"/>
                    </a:lnTo>
                    <a:lnTo>
                      <a:pt x="2923" y="2009"/>
                    </a:lnTo>
                    <a:lnTo>
                      <a:pt x="2923" y="2009"/>
                    </a:lnTo>
                    <a:lnTo>
                      <a:pt x="2923" y="2009"/>
                    </a:lnTo>
                    <a:lnTo>
                      <a:pt x="2929" y="2009"/>
                    </a:lnTo>
                    <a:lnTo>
                      <a:pt x="2929" y="2009"/>
                    </a:lnTo>
                    <a:lnTo>
                      <a:pt x="2929" y="2009"/>
                    </a:lnTo>
                    <a:lnTo>
                      <a:pt x="2929" y="2009"/>
                    </a:lnTo>
                    <a:lnTo>
                      <a:pt x="2929" y="2015"/>
                    </a:lnTo>
                    <a:lnTo>
                      <a:pt x="2929" y="2015"/>
                    </a:lnTo>
                    <a:lnTo>
                      <a:pt x="2929" y="2015"/>
                    </a:lnTo>
                    <a:lnTo>
                      <a:pt x="2929" y="2015"/>
                    </a:lnTo>
                    <a:lnTo>
                      <a:pt x="2929" y="2015"/>
                    </a:lnTo>
                    <a:lnTo>
                      <a:pt x="2929" y="2015"/>
                    </a:lnTo>
                    <a:lnTo>
                      <a:pt x="2929" y="2015"/>
                    </a:lnTo>
                    <a:lnTo>
                      <a:pt x="2929" y="2015"/>
                    </a:lnTo>
                    <a:lnTo>
                      <a:pt x="2929" y="2022"/>
                    </a:lnTo>
                    <a:lnTo>
                      <a:pt x="2929" y="2022"/>
                    </a:lnTo>
                    <a:lnTo>
                      <a:pt x="2929" y="2022"/>
                    </a:lnTo>
                    <a:lnTo>
                      <a:pt x="2929" y="2022"/>
                    </a:lnTo>
                    <a:lnTo>
                      <a:pt x="2923" y="2022"/>
                    </a:lnTo>
                    <a:lnTo>
                      <a:pt x="2923" y="2022"/>
                    </a:lnTo>
                    <a:lnTo>
                      <a:pt x="2923" y="2022"/>
                    </a:lnTo>
                    <a:lnTo>
                      <a:pt x="2923" y="2022"/>
                    </a:lnTo>
                    <a:lnTo>
                      <a:pt x="2923" y="2022"/>
                    </a:lnTo>
                    <a:lnTo>
                      <a:pt x="2923" y="2022"/>
                    </a:lnTo>
                    <a:lnTo>
                      <a:pt x="2923" y="2022"/>
                    </a:lnTo>
                    <a:lnTo>
                      <a:pt x="2923" y="2022"/>
                    </a:lnTo>
                    <a:lnTo>
                      <a:pt x="2923" y="2022"/>
                    </a:lnTo>
                    <a:lnTo>
                      <a:pt x="2923" y="2028"/>
                    </a:lnTo>
                    <a:lnTo>
                      <a:pt x="2923" y="2028"/>
                    </a:lnTo>
                    <a:lnTo>
                      <a:pt x="2923" y="2028"/>
                    </a:lnTo>
                    <a:lnTo>
                      <a:pt x="2923" y="2028"/>
                    </a:lnTo>
                    <a:lnTo>
                      <a:pt x="2923" y="2028"/>
                    </a:lnTo>
                    <a:lnTo>
                      <a:pt x="2917" y="2028"/>
                    </a:lnTo>
                    <a:lnTo>
                      <a:pt x="2917" y="2028"/>
                    </a:lnTo>
                    <a:lnTo>
                      <a:pt x="2917" y="2028"/>
                    </a:lnTo>
                    <a:lnTo>
                      <a:pt x="2917" y="2022"/>
                    </a:lnTo>
                    <a:lnTo>
                      <a:pt x="2917" y="2022"/>
                    </a:lnTo>
                    <a:lnTo>
                      <a:pt x="2917" y="2022"/>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34"/>
                    </a:lnTo>
                    <a:lnTo>
                      <a:pt x="2917" y="2034"/>
                    </a:lnTo>
                    <a:lnTo>
                      <a:pt x="2917" y="2034"/>
                    </a:lnTo>
                    <a:lnTo>
                      <a:pt x="2917" y="2034"/>
                    </a:lnTo>
                    <a:lnTo>
                      <a:pt x="2917" y="2034"/>
                    </a:lnTo>
                    <a:lnTo>
                      <a:pt x="2917" y="2040"/>
                    </a:lnTo>
                    <a:lnTo>
                      <a:pt x="2917" y="2040"/>
                    </a:lnTo>
                    <a:lnTo>
                      <a:pt x="2911" y="2040"/>
                    </a:lnTo>
                    <a:lnTo>
                      <a:pt x="2911" y="2040"/>
                    </a:lnTo>
                    <a:lnTo>
                      <a:pt x="2911" y="2040"/>
                    </a:lnTo>
                    <a:lnTo>
                      <a:pt x="2917" y="2046"/>
                    </a:lnTo>
                    <a:lnTo>
                      <a:pt x="2917" y="2046"/>
                    </a:lnTo>
                    <a:lnTo>
                      <a:pt x="2917" y="2046"/>
                    </a:lnTo>
                    <a:lnTo>
                      <a:pt x="2917" y="2046"/>
                    </a:lnTo>
                    <a:lnTo>
                      <a:pt x="2917" y="2046"/>
                    </a:lnTo>
                    <a:lnTo>
                      <a:pt x="2917" y="2046"/>
                    </a:lnTo>
                    <a:lnTo>
                      <a:pt x="2917" y="2046"/>
                    </a:lnTo>
                    <a:lnTo>
                      <a:pt x="2923" y="2046"/>
                    </a:lnTo>
                    <a:lnTo>
                      <a:pt x="2923" y="2046"/>
                    </a:lnTo>
                    <a:lnTo>
                      <a:pt x="2923" y="2052"/>
                    </a:lnTo>
                    <a:lnTo>
                      <a:pt x="2923" y="2052"/>
                    </a:lnTo>
                    <a:lnTo>
                      <a:pt x="2923" y="2052"/>
                    </a:lnTo>
                    <a:lnTo>
                      <a:pt x="2917" y="2052"/>
                    </a:lnTo>
                    <a:lnTo>
                      <a:pt x="2917" y="2052"/>
                    </a:lnTo>
                    <a:lnTo>
                      <a:pt x="2917" y="2052"/>
                    </a:lnTo>
                    <a:lnTo>
                      <a:pt x="2917" y="2052"/>
                    </a:lnTo>
                    <a:lnTo>
                      <a:pt x="2911" y="2052"/>
                    </a:lnTo>
                    <a:lnTo>
                      <a:pt x="2911" y="2052"/>
                    </a:lnTo>
                    <a:lnTo>
                      <a:pt x="2911" y="2052"/>
                    </a:lnTo>
                    <a:lnTo>
                      <a:pt x="2911" y="2052"/>
                    </a:lnTo>
                    <a:lnTo>
                      <a:pt x="2905" y="2052"/>
                    </a:lnTo>
                    <a:lnTo>
                      <a:pt x="2905" y="2052"/>
                    </a:lnTo>
                    <a:lnTo>
                      <a:pt x="2905" y="2052"/>
                    </a:lnTo>
                    <a:lnTo>
                      <a:pt x="2905" y="2052"/>
                    </a:lnTo>
                    <a:lnTo>
                      <a:pt x="2905" y="2052"/>
                    </a:lnTo>
                    <a:lnTo>
                      <a:pt x="2905" y="2052"/>
                    </a:lnTo>
                    <a:lnTo>
                      <a:pt x="2905" y="2052"/>
                    </a:lnTo>
                    <a:lnTo>
                      <a:pt x="2905" y="2052"/>
                    </a:lnTo>
                    <a:lnTo>
                      <a:pt x="2905" y="2052"/>
                    </a:lnTo>
                    <a:lnTo>
                      <a:pt x="2911" y="2058"/>
                    </a:lnTo>
                    <a:lnTo>
                      <a:pt x="2911" y="2058"/>
                    </a:lnTo>
                    <a:lnTo>
                      <a:pt x="2911" y="2058"/>
                    </a:lnTo>
                    <a:lnTo>
                      <a:pt x="2911" y="2058"/>
                    </a:lnTo>
                    <a:lnTo>
                      <a:pt x="2911" y="2058"/>
                    </a:lnTo>
                    <a:lnTo>
                      <a:pt x="2917" y="2058"/>
                    </a:lnTo>
                    <a:lnTo>
                      <a:pt x="2917" y="2058"/>
                    </a:lnTo>
                    <a:lnTo>
                      <a:pt x="2917" y="2058"/>
                    </a:lnTo>
                    <a:lnTo>
                      <a:pt x="2917" y="2058"/>
                    </a:lnTo>
                    <a:lnTo>
                      <a:pt x="2917" y="2058"/>
                    </a:lnTo>
                    <a:lnTo>
                      <a:pt x="2917" y="2058"/>
                    </a:lnTo>
                    <a:lnTo>
                      <a:pt x="2917" y="2058"/>
                    </a:lnTo>
                    <a:lnTo>
                      <a:pt x="2917" y="2064"/>
                    </a:lnTo>
                    <a:lnTo>
                      <a:pt x="2917" y="2064"/>
                    </a:lnTo>
                    <a:lnTo>
                      <a:pt x="2917" y="2064"/>
                    </a:lnTo>
                    <a:lnTo>
                      <a:pt x="2911" y="2064"/>
                    </a:lnTo>
                    <a:lnTo>
                      <a:pt x="2911" y="2064"/>
                    </a:lnTo>
                    <a:lnTo>
                      <a:pt x="2911" y="2064"/>
                    </a:lnTo>
                    <a:lnTo>
                      <a:pt x="2911" y="2058"/>
                    </a:lnTo>
                    <a:lnTo>
                      <a:pt x="2905" y="2058"/>
                    </a:lnTo>
                    <a:lnTo>
                      <a:pt x="2905" y="2058"/>
                    </a:lnTo>
                    <a:lnTo>
                      <a:pt x="2905" y="2058"/>
                    </a:lnTo>
                    <a:lnTo>
                      <a:pt x="2905" y="2058"/>
                    </a:lnTo>
                    <a:lnTo>
                      <a:pt x="2905" y="2058"/>
                    </a:lnTo>
                    <a:lnTo>
                      <a:pt x="2899" y="2058"/>
                    </a:lnTo>
                    <a:lnTo>
                      <a:pt x="2899" y="2058"/>
                    </a:lnTo>
                    <a:lnTo>
                      <a:pt x="2899" y="2058"/>
                    </a:lnTo>
                    <a:lnTo>
                      <a:pt x="2899" y="2058"/>
                    </a:lnTo>
                    <a:lnTo>
                      <a:pt x="2899" y="2058"/>
                    </a:lnTo>
                    <a:lnTo>
                      <a:pt x="2899" y="2064"/>
                    </a:lnTo>
                    <a:lnTo>
                      <a:pt x="2899" y="2064"/>
                    </a:lnTo>
                    <a:lnTo>
                      <a:pt x="2899" y="2064"/>
                    </a:lnTo>
                    <a:lnTo>
                      <a:pt x="2905" y="2064"/>
                    </a:lnTo>
                    <a:lnTo>
                      <a:pt x="2905" y="2064"/>
                    </a:lnTo>
                    <a:lnTo>
                      <a:pt x="2905" y="2064"/>
                    </a:lnTo>
                    <a:lnTo>
                      <a:pt x="2905" y="2064"/>
                    </a:lnTo>
                    <a:lnTo>
                      <a:pt x="2911" y="2064"/>
                    </a:lnTo>
                    <a:lnTo>
                      <a:pt x="2911" y="2070"/>
                    </a:lnTo>
                    <a:lnTo>
                      <a:pt x="2911" y="2070"/>
                    </a:lnTo>
                    <a:lnTo>
                      <a:pt x="2911" y="2070"/>
                    </a:lnTo>
                    <a:lnTo>
                      <a:pt x="2905" y="2070"/>
                    </a:lnTo>
                    <a:lnTo>
                      <a:pt x="2905" y="2070"/>
                    </a:lnTo>
                    <a:lnTo>
                      <a:pt x="2905" y="2070"/>
                    </a:lnTo>
                    <a:lnTo>
                      <a:pt x="2905" y="2070"/>
                    </a:lnTo>
                    <a:lnTo>
                      <a:pt x="2905" y="2070"/>
                    </a:lnTo>
                    <a:lnTo>
                      <a:pt x="2905" y="2077"/>
                    </a:lnTo>
                    <a:lnTo>
                      <a:pt x="2899" y="2077"/>
                    </a:lnTo>
                    <a:lnTo>
                      <a:pt x="2899" y="2077"/>
                    </a:lnTo>
                    <a:lnTo>
                      <a:pt x="2899" y="2077"/>
                    </a:lnTo>
                    <a:lnTo>
                      <a:pt x="2899" y="2077"/>
                    </a:lnTo>
                    <a:lnTo>
                      <a:pt x="2899" y="2077"/>
                    </a:lnTo>
                    <a:lnTo>
                      <a:pt x="2899" y="2077"/>
                    </a:lnTo>
                    <a:lnTo>
                      <a:pt x="2899" y="2077"/>
                    </a:lnTo>
                    <a:lnTo>
                      <a:pt x="2905" y="2083"/>
                    </a:lnTo>
                    <a:lnTo>
                      <a:pt x="2905" y="2083"/>
                    </a:lnTo>
                    <a:lnTo>
                      <a:pt x="2905" y="2083"/>
                    </a:lnTo>
                    <a:lnTo>
                      <a:pt x="2905" y="2083"/>
                    </a:lnTo>
                    <a:lnTo>
                      <a:pt x="2905" y="2083"/>
                    </a:lnTo>
                    <a:lnTo>
                      <a:pt x="2905" y="2083"/>
                    </a:lnTo>
                    <a:lnTo>
                      <a:pt x="2905" y="2083"/>
                    </a:lnTo>
                    <a:lnTo>
                      <a:pt x="2905" y="2083"/>
                    </a:lnTo>
                    <a:lnTo>
                      <a:pt x="2905" y="2089"/>
                    </a:lnTo>
                    <a:lnTo>
                      <a:pt x="2899" y="2089"/>
                    </a:lnTo>
                    <a:lnTo>
                      <a:pt x="2899" y="2089"/>
                    </a:lnTo>
                    <a:lnTo>
                      <a:pt x="2899" y="2089"/>
                    </a:lnTo>
                    <a:lnTo>
                      <a:pt x="2899" y="2089"/>
                    </a:lnTo>
                    <a:lnTo>
                      <a:pt x="2899" y="2089"/>
                    </a:lnTo>
                    <a:lnTo>
                      <a:pt x="2905" y="2089"/>
                    </a:lnTo>
                    <a:lnTo>
                      <a:pt x="2905" y="2089"/>
                    </a:lnTo>
                    <a:lnTo>
                      <a:pt x="2905" y="2089"/>
                    </a:lnTo>
                    <a:lnTo>
                      <a:pt x="2905" y="2089"/>
                    </a:lnTo>
                    <a:lnTo>
                      <a:pt x="2905" y="2089"/>
                    </a:lnTo>
                    <a:lnTo>
                      <a:pt x="2905" y="2083"/>
                    </a:lnTo>
                    <a:lnTo>
                      <a:pt x="2905" y="2083"/>
                    </a:lnTo>
                    <a:lnTo>
                      <a:pt x="2905" y="2083"/>
                    </a:lnTo>
                    <a:lnTo>
                      <a:pt x="2905" y="2083"/>
                    </a:lnTo>
                    <a:lnTo>
                      <a:pt x="2911" y="2083"/>
                    </a:lnTo>
                    <a:lnTo>
                      <a:pt x="2911" y="2083"/>
                    </a:lnTo>
                    <a:lnTo>
                      <a:pt x="2911" y="2089"/>
                    </a:lnTo>
                    <a:lnTo>
                      <a:pt x="2911" y="2089"/>
                    </a:lnTo>
                    <a:lnTo>
                      <a:pt x="2911" y="2089"/>
                    </a:lnTo>
                    <a:lnTo>
                      <a:pt x="2911" y="2089"/>
                    </a:lnTo>
                    <a:lnTo>
                      <a:pt x="2911" y="2089"/>
                    </a:lnTo>
                    <a:lnTo>
                      <a:pt x="2911" y="2089"/>
                    </a:lnTo>
                    <a:lnTo>
                      <a:pt x="2905" y="2089"/>
                    </a:lnTo>
                    <a:lnTo>
                      <a:pt x="2905" y="2089"/>
                    </a:lnTo>
                    <a:lnTo>
                      <a:pt x="2905" y="2089"/>
                    </a:lnTo>
                    <a:lnTo>
                      <a:pt x="2905" y="2089"/>
                    </a:lnTo>
                    <a:lnTo>
                      <a:pt x="2905" y="2095"/>
                    </a:lnTo>
                    <a:lnTo>
                      <a:pt x="2905" y="2095"/>
                    </a:lnTo>
                    <a:lnTo>
                      <a:pt x="2905" y="2095"/>
                    </a:lnTo>
                    <a:lnTo>
                      <a:pt x="2905" y="2095"/>
                    </a:lnTo>
                    <a:lnTo>
                      <a:pt x="2905" y="2095"/>
                    </a:lnTo>
                    <a:lnTo>
                      <a:pt x="2905" y="2095"/>
                    </a:lnTo>
                    <a:lnTo>
                      <a:pt x="2911" y="2095"/>
                    </a:lnTo>
                    <a:lnTo>
                      <a:pt x="2911" y="2095"/>
                    </a:lnTo>
                    <a:lnTo>
                      <a:pt x="2911" y="2095"/>
                    </a:lnTo>
                    <a:lnTo>
                      <a:pt x="2911" y="2095"/>
                    </a:lnTo>
                    <a:lnTo>
                      <a:pt x="2911" y="2095"/>
                    </a:lnTo>
                    <a:lnTo>
                      <a:pt x="2911" y="2095"/>
                    </a:lnTo>
                    <a:lnTo>
                      <a:pt x="2911" y="2089"/>
                    </a:lnTo>
                    <a:lnTo>
                      <a:pt x="2911" y="2089"/>
                    </a:lnTo>
                    <a:lnTo>
                      <a:pt x="2911" y="2089"/>
                    </a:lnTo>
                    <a:lnTo>
                      <a:pt x="2911" y="2089"/>
                    </a:lnTo>
                    <a:lnTo>
                      <a:pt x="2917" y="2089"/>
                    </a:lnTo>
                    <a:lnTo>
                      <a:pt x="2917" y="2089"/>
                    </a:lnTo>
                    <a:lnTo>
                      <a:pt x="2917" y="2089"/>
                    </a:lnTo>
                    <a:lnTo>
                      <a:pt x="2917" y="2089"/>
                    </a:lnTo>
                    <a:lnTo>
                      <a:pt x="2917" y="2089"/>
                    </a:lnTo>
                    <a:lnTo>
                      <a:pt x="2917" y="2089"/>
                    </a:lnTo>
                    <a:lnTo>
                      <a:pt x="2917" y="2095"/>
                    </a:lnTo>
                    <a:lnTo>
                      <a:pt x="2911" y="2095"/>
                    </a:lnTo>
                    <a:lnTo>
                      <a:pt x="2911" y="2095"/>
                    </a:lnTo>
                    <a:lnTo>
                      <a:pt x="2911" y="2095"/>
                    </a:lnTo>
                    <a:lnTo>
                      <a:pt x="2911" y="2101"/>
                    </a:lnTo>
                    <a:lnTo>
                      <a:pt x="2911" y="2101"/>
                    </a:lnTo>
                    <a:lnTo>
                      <a:pt x="2911" y="2101"/>
                    </a:lnTo>
                    <a:lnTo>
                      <a:pt x="2911" y="2101"/>
                    </a:lnTo>
                    <a:lnTo>
                      <a:pt x="2911" y="2101"/>
                    </a:lnTo>
                    <a:lnTo>
                      <a:pt x="2911" y="2107"/>
                    </a:lnTo>
                    <a:lnTo>
                      <a:pt x="2911" y="2107"/>
                    </a:lnTo>
                    <a:lnTo>
                      <a:pt x="2911" y="2107"/>
                    </a:lnTo>
                    <a:lnTo>
                      <a:pt x="2911" y="2107"/>
                    </a:lnTo>
                    <a:lnTo>
                      <a:pt x="2911" y="2107"/>
                    </a:lnTo>
                    <a:lnTo>
                      <a:pt x="2911" y="2113"/>
                    </a:lnTo>
                    <a:lnTo>
                      <a:pt x="2911"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7" y="2113"/>
                    </a:lnTo>
                    <a:lnTo>
                      <a:pt x="2917" y="2113"/>
                    </a:lnTo>
                    <a:lnTo>
                      <a:pt x="2917" y="2113"/>
                    </a:lnTo>
                    <a:lnTo>
                      <a:pt x="2917" y="2113"/>
                    </a:lnTo>
                    <a:lnTo>
                      <a:pt x="2917" y="2113"/>
                    </a:lnTo>
                    <a:lnTo>
                      <a:pt x="2917" y="2113"/>
                    </a:lnTo>
                    <a:lnTo>
                      <a:pt x="2917" y="2119"/>
                    </a:lnTo>
                    <a:lnTo>
                      <a:pt x="2917" y="2119"/>
                    </a:lnTo>
                    <a:lnTo>
                      <a:pt x="2917" y="2119"/>
                    </a:lnTo>
                    <a:lnTo>
                      <a:pt x="2917" y="2119"/>
                    </a:lnTo>
                    <a:lnTo>
                      <a:pt x="2917" y="2125"/>
                    </a:lnTo>
                    <a:lnTo>
                      <a:pt x="2917" y="2125"/>
                    </a:lnTo>
                    <a:lnTo>
                      <a:pt x="2911" y="2125"/>
                    </a:lnTo>
                    <a:lnTo>
                      <a:pt x="2911" y="2125"/>
                    </a:lnTo>
                    <a:lnTo>
                      <a:pt x="2911" y="2125"/>
                    </a:lnTo>
                    <a:lnTo>
                      <a:pt x="2911" y="2125"/>
                    </a:lnTo>
                    <a:lnTo>
                      <a:pt x="2911" y="2125"/>
                    </a:lnTo>
                    <a:lnTo>
                      <a:pt x="2905" y="2125"/>
                    </a:lnTo>
                    <a:lnTo>
                      <a:pt x="2905" y="2125"/>
                    </a:lnTo>
                    <a:lnTo>
                      <a:pt x="2905" y="2125"/>
                    </a:lnTo>
                    <a:lnTo>
                      <a:pt x="2905" y="2125"/>
                    </a:lnTo>
                    <a:lnTo>
                      <a:pt x="2905" y="2125"/>
                    </a:lnTo>
                    <a:lnTo>
                      <a:pt x="2905" y="2125"/>
                    </a:lnTo>
                    <a:lnTo>
                      <a:pt x="2905" y="2132"/>
                    </a:lnTo>
                    <a:lnTo>
                      <a:pt x="2911" y="2132"/>
                    </a:lnTo>
                    <a:lnTo>
                      <a:pt x="2911" y="2132"/>
                    </a:lnTo>
                    <a:lnTo>
                      <a:pt x="2911" y="2132"/>
                    </a:lnTo>
                    <a:lnTo>
                      <a:pt x="2911" y="2132"/>
                    </a:lnTo>
                    <a:lnTo>
                      <a:pt x="2911" y="2132"/>
                    </a:lnTo>
                    <a:lnTo>
                      <a:pt x="2911" y="2132"/>
                    </a:lnTo>
                    <a:lnTo>
                      <a:pt x="2911" y="2138"/>
                    </a:lnTo>
                    <a:lnTo>
                      <a:pt x="2911" y="2138"/>
                    </a:lnTo>
                    <a:lnTo>
                      <a:pt x="2911" y="2138"/>
                    </a:lnTo>
                    <a:lnTo>
                      <a:pt x="2911" y="2138"/>
                    </a:lnTo>
                    <a:lnTo>
                      <a:pt x="2911" y="2138"/>
                    </a:lnTo>
                    <a:lnTo>
                      <a:pt x="2911" y="2138"/>
                    </a:lnTo>
                    <a:lnTo>
                      <a:pt x="2911" y="2138"/>
                    </a:lnTo>
                    <a:lnTo>
                      <a:pt x="2911" y="2138"/>
                    </a:lnTo>
                    <a:lnTo>
                      <a:pt x="2899" y="2138"/>
                    </a:lnTo>
                    <a:lnTo>
                      <a:pt x="2899" y="2138"/>
                    </a:lnTo>
                    <a:lnTo>
                      <a:pt x="2893" y="2138"/>
                    </a:lnTo>
                    <a:lnTo>
                      <a:pt x="2893" y="2138"/>
                    </a:lnTo>
                    <a:lnTo>
                      <a:pt x="2887" y="2138"/>
                    </a:lnTo>
                    <a:lnTo>
                      <a:pt x="2887" y="2138"/>
                    </a:lnTo>
                    <a:lnTo>
                      <a:pt x="2881" y="2138"/>
                    </a:lnTo>
                    <a:lnTo>
                      <a:pt x="2881" y="2138"/>
                    </a:lnTo>
                    <a:lnTo>
                      <a:pt x="2881" y="2138"/>
                    </a:lnTo>
                    <a:lnTo>
                      <a:pt x="2875" y="2138"/>
                    </a:lnTo>
                    <a:lnTo>
                      <a:pt x="2875" y="2138"/>
                    </a:lnTo>
                    <a:lnTo>
                      <a:pt x="2868" y="2144"/>
                    </a:lnTo>
                    <a:lnTo>
                      <a:pt x="2868" y="2144"/>
                    </a:lnTo>
                    <a:lnTo>
                      <a:pt x="2868" y="2144"/>
                    </a:lnTo>
                    <a:lnTo>
                      <a:pt x="2868" y="2144"/>
                    </a:lnTo>
                    <a:lnTo>
                      <a:pt x="2856" y="2144"/>
                    </a:lnTo>
                    <a:lnTo>
                      <a:pt x="2850" y="2144"/>
                    </a:lnTo>
                    <a:lnTo>
                      <a:pt x="2844" y="2144"/>
                    </a:lnTo>
                    <a:lnTo>
                      <a:pt x="2832" y="2144"/>
                    </a:lnTo>
                    <a:lnTo>
                      <a:pt x="2832" y="2144"/>
                    </a:lnTo>
                    <a:lnTo>
                      <a:pt x="2820" y="2144"/>
                    </a:lnTo>
                    <a:lnTo>
                      <a:pt x="2807" y="2144"/>
                    </a:lnTo>
                    <a:lnTo>
                      <a:pt x="2801" y="2144"/>
                    </a:lnTo>
                    <a:lnTo>
                      <a:pt x="2795" y="2144"/>
                    </a:lnTo>
                    <a:lnTo>
                      <a:pt x="2795" y="2144"/>
                    </a:lnTo>
                    <a:lnTo>
                      <a:pt x="2795" y="2144"/>
                    </a:lnTo>
                    <a:lnTo>
                      <a:pt x="2783" y="2144"/>
                    </a:lnTo>
                    <a:lnTo>
                      <a:pt x="2783" y="2144"/>
                    </a:lnTo>
                    <a:lnTo>
                      <a:pt x="2777" y="2144"/>
                    </a:lnTo>
                    <a:lnTo>
                      <a:pt x="2765" y="2144"/>
                    </a:lnTo>
                    <a:lnTo>
                      <a:pt x="2759" y="2144"/>
                    </a:lnTo>
                    <a:lnTo>
                      <a:pt x="2759" y="2144"/>
                    </a:lnTo>
                    <a:lnTo>
                      <a:pt x="2752" y="2144"/>
                    </a:lnTo>
                    <a:lnTo>
                      <a:pt x="2746" y="2144"/>
                    </a:lnTo>
                    <a:lnTo>
                      <a:pt x="2746" y="2144"/>
                    </a:lnTo>
                    <a:lnTo>
                      <a:pt x="2746" y="2144"/>
                    </a:lnTo>
                    <a:lnTo>
                      <a:pt x="2746" y="2144"/>
                    </a:lnTo>
                    <a:lnTo>
                      <a:pt x="2740" y="2144"/>
                    </a:lnTo>
                    <a:lnTo>
                      <a:pt x="2734" y="2144"/>
                    </a:lnTo>
                    <a:lnTo>
                      <a:pt x="2728" y="2144"/>
                    </a:lnTo>
                    <a:lnTo>
                      <a:pt x="2728" y="2144"/>
                    </a:lnTo>
                    <a:lnTo>
                      <a:pt x="2722" y="2144"/>
                    </a:lnTo>
                    <a:lnTo>
                      <a:pt x="2716" y="2144"/>
                    </a:lnTo>
                    <a:lnTo>
                      <a:pt x="2710" y="2144"/>
                    </a:lnTo>
                    <a:lnTo>
                      <a:pt x="2710" y="2144"/>
                    </a:lnTo>
                    <a:lnTo>
                      <a:pt x="2704" y="2144"/>
                    </a:lnTo>
                    <a:lnTo>
                      <a:pt x="2698" y="2144"/>
                    </a:lnTo>
                    <a:lnTo>
                      <a:pt x="2698" y="2144"/>
                    </a:lnTo>
                    <a:lnTo>
                      <a:pt x="2685" y="2144"/>
                    </a:lnTo>
                    <a:lnTo>
                      <a:pt x="2685" y="2144"/>
                    </a:lnTo>
                    <a:lnTo>
                      <a:pt x="2679" y="2144"/>
                    </a:lnTo>
                    <a:lnTo>
                      <a:pt x="2673" y="2144"/>
                    </a:lnTo>
                    <a:lnTo>
                      <a:pt x="2661" y="2144"/>
                    </a:lnTo>
                    <a:lnTo>
                      <a:pt x="2655" y="2150"/>
                    </a:lnTo>
                    <a:lnTo>
                      <a:pt x="2649" y="2150"/>
                    </a:lnTo>
                    <a:lnTo>
                      <a:pt x="2637" y="2150"/>
                    </a:lnTo>
                    <a:lnTo>
                      <a:pt x="2630" y="2150"/>
                    </a:lnTo>
                    <a:lnTo>
                      <a:pt x="2630" y="2138"/>
                    </a:lnTo>
                    <a:lnTo>
                      <a:pt x="2630" y="2138"/>
                    </a:lnTo>
                    <a:lnTo>
                      <a:pt x="2630" y="2132"/>
                    </a:lnTo>
                    <a:lnTo>
                      <a:pt x="2630" y="2132"/>
                    </a:lnTo>
                    <a:lnTo>
                      <a:pt x="2630" y="2132"/>
                    </a:lnTo>
                    <a:lnTo>
                      <a:pt x="2630" y="2125"/>
                    </a:lnTo>
                    <a:lnTo>
                      <a:pt x="2630" y="2125"/>
                    </a:lnTo>
                    <a:lnTo>
                      <a:pt x="2630" y="2119"/>
                    </a:lnTo>
                    <a:lnTo>
                      <a:pt x="2630" y="2119"/>
                    </a:lnTo>
                    <a:lnTo>
                      <a:pt x="2630" y="2119"/>
                    </a:lnTo>
                    <a:lnTo>
                      <a:pt x="2630" y="2119"/>
                    </a:lnTo>
                    <a:lnTo>
                      <a:pt x="2630" y="2107"/>
                    </a:lnTo>
                    <a:lnTo>
                      <a:pt x="2630" y="2107"/>
                    </a:lnTo>
                    <a:lnTo>
                      <a:pt x="2630" y="2107"/>
                    </a:lnTo>
                    <a:lnTo>
                      <a:pt x="2630" y="2107"/>
                    </a:lnTo>
                    <a:lnTo>
                      <a:pt x="2630" y="2101"/>
                    </a:lnTo>
                    <a:lnTo>
                      <a:pt x="2630" y="2101"/>
                    </a:lnTo>
                    <a:lnTo>
                      <a:pt x="2630" y="2095"/>
                    </a:lnTo>
                    <a:lnTo>
                      <a:pt x="2630" y="2089"/>
                    </a:lnTo>
                    <a:lnTo>
                      <a:pt x="2630" y="2089"/>
                    </a:lnTo>
                    <a:lnTo>
                      <a:pt x="2630" y="2083"/>
                    </a:lnTo>
                    <a:lnTo>
                      <a:pt x="2630" y="2083"/>
                    </a:lnTo>
                    <a:lnTo>
                      <a:pt x="2630" y="2083"/>
                    </a:lnTo>
                    <a:lnTo>
                      <a:pt x="2630" y="2083"/>
                    </a:lnTo>
                    <a:lnTo>
                      <a:pt x="2630" y="2083"/>
                    </a:lnTo>
                    <a:lnTo>
                      <a:pt x="2630" y="2083"/>
                    </a:lnTo>
                    <a:lnTo>
                      <a:pt x="2624" y="2083"/>
                    </a:lnTo>
                    <a:lnTo>
                      <a:pt x="2624" y="2083"/>
                    </a:lnTo>
                    <a:lnTo>
                      <a:pt x="2624" y="2083"/>
                    </a:lnTo>
                    <a:lnTo>
                      <a:pt x="2624" y="2083"/>
                    </a:lnTo>
                    <a:lnTo>
                      <a:pt x="2624" y="2083"/>
                    </a:lnTo>
                    <a:lnTo>
                      <a:pt x="2624" y="2089"/>
                    </a:lnTo>
                    <a:lnTo>
                      <a:pt x="2624" y="2089"/>
                    </a:lnTo>
                    <a:lnTo>
                      <a:pt x="2624" y="2083"/>
                    </a:lnTo>
                    <a:lnTo>
                      <a:pt x="2624" y="2083"/>
                    </a:lnTo>
                    <a:lnTo>
                      <a:pt x="2618" y="2083"/>
                    </a:lnTo>
                    <a:lnTo>
                      <a:pt x="2618" y="2083"/>
                    </a:lnTo>
                    <a:lnTo>
                      <a:pt x="2624"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9"/>
                    </a:lnTo>
                    <a:lnTo>
                      <a:pt x="2612" y="2089"/>
                    </a:lnTo>
                    <a:lnTo>
                      <a:pt x="2612" y="2083"/>
                    </a:lnTo>
                    <a:lnTo>
                      <a:pt x="2612" y="2083"/>
                    </a:lnTo>
                    <a:lnTo>
                      <a:pt x="2612" y="2083"/>
                    </a:lnTo>
                    <a:lnTo>
                      <a:pt x="2612" y="2083"/>
                    </a:lnTo>
                    <a:lnTo>
                      <a:pt x="2612" y="2083"/>
                    </a:lnTo>
                    <a:lnTo>
                      <a:pt x="2612" y="2083"/>
                    </a:lnTo>
                    <a:lnTo>
                      <a:pt x="2612" y="2083"/>
                    </a:lnTo>
                    <a:lnTo>
                      <a:pt x="2612" y="2083"/>
                    </a:lnTo>
                    <a:lnTo>
                      <a:pt x="2606" y="2083"/>
                    </a:lnTo>
                    <a:lnTo>
                      <a:pt x="2606" y="2083"/>
                    </a:lnTo>
                    <a:lnTo>
                      <a:pt x="2606" y="2083"/>
                    </a:lnTo>
                    <a:lnTo>
                      <a:pt x="2606" y="2083"/>
                    </a:lnTo>
                    <a:lnTo>
                      <a:pt x="2606" y="2083"/>
                    </a:lnTo>
                    <a:lnTo>
                      <a:pt x="2606" y="2083"/>
                    </a:lnTo>
                    <a:lnTo>
                      <a:pt x="2606" y="2083"/>
                    </a:lnTo>
                    <a:lnTo>
                      <a:pt x="2606" y="2089"/>
                    </a:lnTo>
                    <a:lnTo>
                      <a:pt x="2606" y="2089"/>
                    </a:lnTo>
                    <a:lnTo>
                      <a:pt x="2600" y="2089"/>
                    </a:lnTo>
                    <a:lnTo>
                      <a:pt x="2600" y="2083"/>
                    </a:lnTo>
                    <a:lnTo>
                      <a:pt x="2600" y="2083"/>
                    </a:lnTo>
                    <a:lnTo>
                      <a:pt x="2600" y="2083"/>
                    </a:lnTo>
                    <a:lnTo>
                      <a:pt x="2600" y="2083"/>
                    </a:lnTo>
                    <a:lnTo>
                      <a:pt x="2600" y="2089"/>
                    </a:lnTo>
                    <a:lnTo>
                      <a:pt x="2600" y="2089"/>
                    </a:lnTo>
                    <a:lnTo>
                      <a:pt x="2600" y="2089"/>
                    </a:lnTo>
                    <a:lnTo>
                      <a:pt x="2600" y="2089"/>
                    </a:lnTo>
                    <a:lnTo>
                      <a:pt x="2600" y="2089"/>
                    </a:lnTo>
                    <a:lnTo>
                      <a:pt x="2600" y="2089"/>
                    </a:lnTo>
                    <a:lnTo>
                      <a:pt x="2594" y="2089"/>
                    </a:lnTo>
                    <a:lnTo>
                      <a:pt x="2594" y="2083"/>
                    </a:lnTo>
                    <a:lnTo>
                      <a:pt x="2600" y="2083"/>
                    </a:lnTo>
                    <a:lnTo>
                      <a:pt x="2600" y="2083"/>
                    </a:lnTo>
                    <a:lnTo>
                      <a:pt x="2600" y="2083"/>
                    </a:lnTo>
                    <a:lnTo>
                      <a:pt x="2600" y="2083"/>
                    </a:lnTo>
                    <a:lnTo>
                      <a:pt x="2594" y="2083"/>
                    </a:lnTo>
                    <a:lnTo>
                      <a:pt x="2594" y="2083"/>
                    </a:lnTo>
                    <a:lnTo>
                      <a:pt x="2594" y="2083"/>
                    </a:lnTo>
                    <a:lnTo>
                      <a:pt x="2594" y="2083"/>
                    </a:lnTo>
                    <a:lnTo>
                      <a:pt x="2594" y="2083"/>
                    </a:lnTo>
                    <a:lnTo>
                      <a:pt x="2594" y="2083"/>
                    </a:lnTo>
                    <a:lnTo>
                      <a:pt x="2594" y="2083"/>
                    </a:lnTo>
                    <a:lnTo>
                      <a:pt x="2594" y="2083"/>
                    </a:lnTo>
                    <a:lnTo>
                      <a:pt x="2594" y="2083"/>
                    </a:lnTo>
                    <a:lnTo>
                      <a:pt x="2588" y="2083"/>
                    </a:lnTo>
                    <a:lnTo>
                      <a:pt x="2588" y="2083"/>
                    </a:lnTo>
                    <a:lnTo>
                      <a:pt x="2594" y="2083"/>
                    </a:lnTo>
                    <a:lnTo>
                      <a:pt x="2594" y="2077"/>
                    </a:lnTo>
                    <a:lnTo>
                      <a:pt x="2594" y="2077"/>
                    </a:lnTo>
                    <a:lnTo>
                      <a:pt x="2594" y="2077"/>
                    </a:lnTo>
                    <a:lnTo>
                      <a:pt x="2594" y="2077"/>
                    </a:lnTo>
                    <a:lnTo>
                      <a:pt x="2594" y="2077"/>
                    </a:lnTo>
                    <a:lnTo>
                      <a:pt x="2594" y="2077"/>
                    </a:lnTo>
                    <a:lnTo>
                      <a:pt x="2594" y="2077"/>
                    </a:lnTo>
                    <a:lnTo>
                      <a:pt x="2594" y="2077"/>
                    </a:lnTo>
                    <a:lnTo>
                      <a:pt x="2588" y="2077"/>
                    </a:lnTo>
                    <a:lnTo>
                      <a:pt x="2588" y="2077"/>
                    </a:lnTo>
                    <a:lnTo>
                      <a:pt x="2588" y="2077"/>
                    </a:lnTo>
                    <a:lnTo>
                      <a:pt x="2588" y="2070"/>
                    </a:lnTo>
                    <a:lnTo>
                      <a:pt x="2588" y="2070"/>
                    </a:lnTo>
                    <a:lnTo>
                      <a:pt x="2588" y="2070"/>
                    </a:lnTo>
                    <a:lnTo>
                      <a:pt x="2588" y="2064"/>
                    </a:lnTo>
                    <a:lnTo>
                      <a:pt x="2588" y="2064"/>
                    </a:lnTo>
                    <a:lnTo>
                      <a:pt x="2588" y="2058"/>
                    </a:lnTo>
                    <a:lnTo>
                      <a:pt x="2588" y="2052"/>
                    </a:lnTo>
                    <a:lnTo>
                      <a:pt x="2588" y="2046"/>
                    </a:lnTo>
                    <a:lnTo>
                      <a:pt x="2588" y="2040"/>
                    </a:lnTo>
                    <a:lnTo>
                      <a:pt x="2588" y="2040"/>
                    </a:lnTo>
                    <a:lnTo>
                      <a:pt x="2588" y="2034"/>
                    </a:lnTo>
                    <a:lnTo>
                      <a:pt x="2588" y="1991"/>
                    </a:lnTo>
                    <a:lnTo>
                      <a:pt x="2588" y="1991"/>
                    </a:lnTo>
                    <a:lnTo>
                      <a:pt x="2588" y="1973"/>
                    </a:lnTo>
                    <a:lnTo>
                      <a:pt x="2588" y="1961"/>
                    </a:lnTo>
                    <a:lnTo>
                      <a:pt x="2588" y="1936"/>
                    </a:lnTo>
                    <a:lnTo>
                      <a:pt x="2588" y="1930"/>
                    </a:lnTo>
                    <a:lnTo>
                      <a:pt x="2588" y="1930"/>
                    </a:lnTo>
                    <a:lnTo>
                      <a:pt x="2588" y="1930"/>
                    </a:lnTo>
                    <a:lnTo>
                      <a:pt x="2588" y="1906"/>
                    </a:lnTo>
                    <a:lnTo>
                      <a:pt x="2588" y="1906"/>
                    </a:lnTo>
                    <a:lnTo>
                      <a:pt x="2588" y="1899"/>
                    </a:lnTo>
                    <a:lnTo>
                      <a:pt x="2588" y="1899"/>
                    </a:lnTo>
                    <a:lnTo>
                      <a:pt x="2588" y="1899"/>
                    </a:lnTo>
                    <a:lnTo>
                      <a:pt x="2588" y="1893"/>
                    </a:lnTo>
                    <a:lnTo>
                      <a:pt x="2588" y="1893"/>
                    </a:lnTo>
                    <a:lnTo>
                      <a:pt x="2588" y="1893"/>
                    </a:lnTo>
                    <a:lnTo>
                      <a:pt x="2588" y="1893"/>
                    </a:lnTo>
                    <a:lnTo>
                      <a:pt x="2588" y="1887"/>
                    </a:lnTo>
                    <a:lnTo>
                      <a:pt x="2588" y="1887"/>
                    </a:lnTo>
                    <a:lnTo>
                      <a:pt x="2588" y="1887"/>
                    </a:lnTo>
                    <a:lnTo>
                      <a:pt x="2588" y="1887"/>
                    </a:lnTo>
                    <a:lnTo>
                      <a:pt x="2588" y="1881"/>
                    </a:lnTo>
                    <a:lnTo>
                      <a:pt x="2594" y="1875"/>
                    </a:lnTo>
                    <a:lnTo>
                      <a:pt x="2594" y="1875"/>
                    </a:lnTo>
                    <a:lnTo>
                      <a:pt x="2588" y="1875"/>
                    </a:lnTo>
                    <a:lnTo>
                      <a:pt x="2588" y="1875"/>
                    </a:lnTo>
                    <a:lnTo>
                      <a:pt x="2594" y="1875"/>
                    </a:lnTo>
                    <a:lnTo>
                      <a:pt x="2588" y="1863"/>
                    </a:lnTo>
                    <a:lnTo>
                      <a:pt x="2588" y="1851"/>
                    </a:lnTo>
                    <a:lnTo>
                      <a:pt x="2588" y="1851"/>
                    </a:lnTo>
                    <a:lnTo>
                      <a:pt x="2588" y="1844"/>
                    </a:lnTo>
                    <a:lnTo>
                      <a:pt x="2588" y="1832"/>
                    </a:lnTo>
                    <a:lnTo>
                      <a:pt x="2582" y="1832"/>
                    </a:lnTo>
                    <a:lnTo>
                      <a:pt x="2582" y="1826"/>
                    </a:lnTo>
                    <a:lnTo>
                      <a:pt x="2582" y="1826"/>
                    </a:lnTo>
                    <a:moveTo>
                      <a:pt x="4620" y="574"/>
                    </a:moveTo>
                    <a:lnTo>
                      <a:pt x="4620" y="574"/>
                    </a:lnTo>
                    <a:lnTo>
                      <a:pt x="4620" y="574"/>
                    </a:lnTo>
                    <a:lnTo>
                      <a:pt x="4620" y="574"/>
                    </a:lnTo>
                    <a:lnTo>
                      <a:pt x="4620" y="580"/>
                    </a:lnTo>
                    <a:lnTo>
                      <a:pt x="4620" y="574"/>
                    </a:lnTo>
                    <a:lnTo>
                      <a:pt x="4620" y="574"/>
                    </a:lnTo>
                    <a:lnTo>
                      <a:pt x="4620" y="574"/>
                    </a:lnTo>
                    <a:lnTo>
                      <a:pt x="4620" y="574"/>
                    </a:lnTo>
                    <a:moveTo>
                      <a:pt x="4650" y="525"/>
                    </a:moveTo>
                    <a:lnTo>
                      <a:pt x="4650" y="525"/>
                    </a:lnTo>
                    <a:lnTo>
                      <a:pt x="4650" y="519"/>
                    </a:lnTo>
                    <a:lnTo>
                      <a:pt x="4650" y="519"/>
                    </a:lnTo>
                    <a:lnTo>
                      <a:pt x="4650" y="513"/>
                    </a:lnTo>
                    <a:lnTo>
                      <a:pt x="4650" y="513"/>
                    </a:lnTo>
                    <a:lnTo>
                      <a:pt x="4650" y="513"/>
                    </a:lnTo>
                    <a:lnTo>
                      <a:pt x="4650" y="513"/>
                    </a:lnTo>
                    <a:lnTo>
                      <a:pt x="4650" y="513"/>
                    </a:lnTo>
                    <a:lnTo>
                      <a:pt x="4650" y="513"/>
                    </a:lnTo>
                    <a:lnTo>
                      <a:pt x="4650" y="513"/>
                    </a:lnTo>
                    <a:lnTo>
                      <a:pt x="4650" y="519"/>
                    </a:lnTo>
                    <a:lnTo>
                      <a:pt x="4650" y="519"/>
                    </a:lnTo>
                    <a:lnTo>
                      <a:pt x="4650" y="519"/>
                    </a:lnTo>
                    <a:lnTo>
                      <a:pt x="4650" y="525"/>
                    </a:lnTo>
                    <a:lnTo>
                      <a:pt x="4650" y="525"/>
                    </a:lnTo>
                    <a:lnTo>
                      <a:pt x="4650" y="531"/>
                    </a:lnTo>
                    <a:lnTo>
                      <a:pt x="4650" y="531"/>
                    </a:lnTo>
                    <a:lnTo>
                      <a:pt x="4650" y="531"/>
                    </a:lnTo>
                    <a:lnTo>
                      <a:pt x="4650" y="531"/>
                    </a:lnTo>
                    <a:lnTo>
                      <a:pt x="4644" y="525"/>
                    </a:lnTo>
                    <a:lnTo>
                      <a:pt x="4650" y="525"/>
                    </a:lnTo>
                    <a:moveTo>
                      <a:pt x="4126" y="1307"/>
                    </a:moveTo>
                    <a:lnTo>
                      <a:pt x="4126" y="1307"/>
                    </a:lnTo>
                    <a:lnTo>
                      <a:pt x="4126" y="1307"/>
                    </a:lnTo>
                    <a:lnTo>
                      <a:pt x="4126" y="1307"/>
                    </a:lnTo>
                    <a:lnTo>
                      <a:pt x="4126" y="1307"/>
                    </a:lnTo>
                    <a:lnTo>
                      <a:pt x="4126" y="1307"/>
                    </a:lnTo>
                    <a:lnTo>
                      <a:pt x="4126" y="1301"/>
                    </a:lnTo>
                    <a:lnTo>
                      <a:pt x="4126" y="1301"/>
                    </a:lnTo>
                    <a:lnTo>
                      <a:pt x="4126" y="1301"/>
                    </a:lnTo>
                    <a:lnTo>
                      <a:pt x="4126" y="1301"/>
                    </a:lnTo>
                    <a:lnTo>
                      <a:pt x="4120" y="1301"/>
                    </a:lnTo>
                    <a:lnTo>
                      <a:pt x="4120" y="1301"/>
                    </a:lnTo>
                    <a:lnTo>
                      <a:pt x="4120" y="1295"/>
                    </a:lnTo>
                    <a:lnTo>
                      <a:pt x="4120" y="1301"/>
                    </a:lnTo>
                    <a:lnTo>
                      <a:pt x="4120" y="1295"/>
                    </a:lnTo>
                    <a:lnTo>
                      <a:pt x="4120" y="1295"/>
                    </a:lnTo>
                    <a:lnTo>
                      <a:pt x="4120" y="1295"/>
                    </a:lnTo>
                    <a:lnTo>
                      <a:pt x="4113" y="1295"/>
                    </a:lnTo>
                    <a:lnTo>
                      <a:pt x="4113" y="1295"/>
                    </a:lnTo>
                    <a:lnTo>
                      <a:pt x="4120" y="1295"/>
                    </a:lnTo>
                    <a:lnTo>
                      <a:pt x="4120" y="1295"/>
                    </a:lnTo>
                    <a:lnTo>
                      <a:pt x="4120" y="1289"/>
                    </a:lnTo>
                    <a:lnTo>
                      <a:pt x="4120" y="1289"/>
                    </a:lnTo>
                    <a:lnTo>
                      <a:pt x="4120" y="1289"/>
                    </a:lnTo>
                    <a:lnTo>
                      <a:pt x="4120" y="1289"/>
                    </a:lnTo>
                    <a:lnTo>
                      <a:pt x="4126" y="1289"/>
                    </a:lnTo>
                    <a:lnTo>
                      <a:pt x="4126" y="1289"/>
                    </a:lnTo>
                    <a:lnTo>
                      <a:pt x="4126" y="1289"/>
                    </a:lnTo>
                    <a:lnTo>
                      <a:pt x="4132" y="1295"/>
                    </a:lnTo>
                    <a:lnTo>
                      <a:pt x="4132" y="1295"/>
                    </a:lnTo>
                    <a:lnTo>
                      <a:pt x="4132" y="1301"/>
                    </a:lnTo>
                    <a:lnTo>
                      <a:pt x="4132" y="1301"/>
                    </a:lnTo>
                    <a:lnTo>
                      <a:pt x="4132" y="1301"/>
                    </a:lnTo>
                    <a:lnTo>
                      <a:pt x="4132" y="1307"/>
                    </a:lnTo>
                    <a:lnTo>
                      <a:pt x="4132" y="1307"/>
                    </a:lnTo>
                    <a:lnTo>
                      <a:pt x="4126" y="1307"/>
                    </a:lnTo>
                    <a:moveTo>
                      <a:pt x="415" y="12"/>
                    </a:moveTo>
                    <a:lnTo>
                      <a:pt x="415" y="12"/>
                    </a:lnTo>
                    <a:lnTo>
                      <a:pt x="415" y="12"/>
                    </a:lnTo>
                    <a:lnTo>
                      <a:pt x="421" y="12"/>
                    </a:lnTo>
                    <a:lnTo>
                      <a:pt x="433" y="18"/>
                    </a:lnTo>
                    <a:lnTo>
                      <a:pt x="439" y="18"/>
                    </a:lnTo>
                    <a:moveTo>
                      <a:pt x="439" y="18"/>
                    </a:moveTo>
                    <a:lnTo>
                      <a:pt x="446" y="18"/>
                    </a:lnTo>
                    <a:lnTo>
                      <a:pt x="452" y="18"/>
                    </a:lnTo>
                    <a:lnTo>
                      <a:pt x="464" y="25"/>
                    </a:lnTo>
                    <a:lnTo>
                      <a:pt x="476" y="25"/>
                    </a:lnTo>
                    <a:lnTo>
                      <a:pt x="488" y="31"/>
                    </a:lnTo>
                    <a:lnTo>
                      <a:pt x="507" y="37"/>
                    </a:lnTo>
                    <a:lnTo>
                      <a:pt x="513" y="37"/>
                    </a:lnTo>
                    <a:lnTo>
                      <a:pt x="519" y="37"/>
                    </a:lnTo>
                    <a:lnTo>
                      <a:pt x="525" y="43"/>
                    </a:lnTo>
                    <a:lnTo>
                      <a:pt x="525" y="43"/>
                    </a:lnTo>
                    <a:lnTo>
                      <a:pt x="537" y="43"/>
                    </a:lnTo>
                    <a:lnTo>
                      <a:pt x="537" y="43"/>
                    </a:lnTo>
                    <a:lnTo>
                      <a:pt x="543" y="49"/>
                    </a:lnTo>
                    <a:lnTo>
                      <a:pt x="555" y="49"/>
                    </a:lnTo>
                    <a:lnTo>
                      <a:pt x="562" y="55"/>
                    </a:lnTo>
                    <a:lnTo>
                      <a:pt x="592" y="61"/>
                    </a:lnTo>
                    <a:lnTo>
                      <a:pt x="598" y="61"/>
                    </a:lnTo>
                    <a:lnTo>
                      <a:pt x="616" y="67"/>
                    </a:lnTo>
                    <a:lnTo>
                      <a:pt x="629" y="67"/>
                    </a:lnTo>
                    <a:lnTo>
                      <a:pt x="641" y="73"/>
                    </a:lnTo>
                    <a:lnTo>
                      <a:pt x="659" y="80"/>
                    </a:lnTo>
                    <a:lnTo>
                      <a:pt x="659" y="80"/>
                    </a:lnTo>
                    <a:lnTo>
                      <a:pt x="671" y="80"/>
                    </a:lnTo>
                    <a:lnTo>
                      <a:pt x="684" y="86"/>
                    </a:lnTo>
                    <a:lnTo>
                      <a:pt x="690" y="86"/>
                    </a:lnTo>
                    <a:lnTo>
                      <a:pt x="702" y="86"/>
                    </a:lnTo>
                    <a:lnTo>
                      <a:pt x="708" y="92"/>
                    </a:lnTo>
                    <a:lnTo>
                      <a:pt x="720" y="92"/>
                    </a:lnTo>
                    <a:lnTo>
                      <a:pt x="739" y="98"/>
                    </a:lnTo>
                    <a:lnTo>
                      <a:pt x="751" y="98"/>
                    </a:lnTo>
                    <a:lnTo>
                      <a:pt x="769" y="104"/>
                    </a:lnTo>
                    <a:lnTo>
                      <a:pt x="775" y="104"/>
                    </a:lnTo>
                    <a:lnTo>
                      <a:pt x="775" y="104"/>
                    </a:lnTo>
                    <a:lnTo>
                      <a:pt x="793" y="110"/>
                    </a:lnTo>
                    <a:lnTo>
                      <a:pt x="812" y="110"/>
                    </a:lnTo>
                    <a:lnTo>
                      <a:pt x="824" y="116"/>
                    </a:lnTo>
                    <a:lnTo>
                      <a:pt x="836" y="116"/>
                    </a:lnTo>
                    <a:lnTo>
                      <a:pt x="842" y="122"/>
                    </a:lnTo>
                    <a:lnTo>
                      <a:pt x="836" y="134"/>
                    </a:lnTo>
                    <a:lnTo>
                      <a:pt x="836" y="147"/>
                    </a:lnTo>
                    <a:lnTo>
                      <a:pt x="830" y="159"/>
                    </a:lnTo>
                    <a:lnTo>
                      <a:pt x="830" y="165"/>
                    </a:lnTo>
                    <a:lnTo>
                      <a:pt x="830" y="177"/>
                    </a:lnTo>
                    <a:lnTo>
                      <a:pt x="824" y="189"/>
                    </a:lnTo>
                    <a:lnTo>
                      <a:pt x="818" y="208"/>
                    </a:lnTo>
                    <a:lnTo>
                      <a:pt x="818" y="214"/>
                    </a:lnTo>
                    <a:lnTo>
                      <a:pt x="818" y="220"/>
                    </a:lnTo>
                    <a:lnTo>
                      <a:pt x="818" y="226"/>
                    </a:lnTo>
                    <a:lnTo>
                      <a:pt x="812" y="238"/>
                    </a:lnTo>
                    <a:lnTo>
                      <a:pt x="812" y="251"/>
                    </a:lnTo>
                    <a:lnTo>
                      <a:pt x="812" y="251"/>
                    </a:lnTo>
                    <a:lnTo>
                      <a:pt x="806" y="257"/>
                    </a:lnTo>
                    <a:lnTo>
                      <a:pt x="806" y="257"/>
                    </a:lnTo>
                    <a:lnTo>
                      <a:pt x="806" y="257"/>
                    </a:lnTo>
                    <a:lnTo>
                      <a:pt x="806" y="263"/>
                    </a:lnTo>
                    <a:lnTo>
                      <a:pt x="806" y="263"/>
                    </a:lnTo>
                    <a:lnTo>
                      <a:pt x="806" y="269"/>
                    </a:lnTo>
                    <a:lnTo>
                      <a:pt x="806" y="281"/>
                    </a:lnTo>
                    <a:lnTo>
                      <a:pt x="806" y="281"/>
                    </a:lnTo>
                    <a:lnTo>
                      <a:pt x="800" y="281"/>
                    </a:lnTo>
                    <a:lnTo>
                      <a:pt x="800" y="287"/>
                    </a:lnTo>
                    <a:lnTo>
                      <a:pt x="800" y="287"/>
                    </a:lnTo>
                    <a:lnTo>
                      <a:pt x="800" y="299"/>
                    </a:lnTo>
                    <a:lnTo>
                      <a:pt x="800" y="299"/>
                    </a:lnTo>
                    <a:lnTo>
                      <a:pt x="800" y="299"/>
                    </a:lnTo>
                    <a:lnTo>
                      <a:pt x="800" y="305"/>
                    </a:lnTo>
                    <a:lnTo>
                      <a:pt x="793" y="312"/>
                    </a:lnTo>
                    <a:lnTo>
                      <a:pt x="793" y="318"/>
                    </a:lnTo>
                    <a:lnTo>
                      <a:pt x="793" y="324"/>
                    </a:lnTo>
                    <a:lnTo>
                      <a:pt x="781" y="360"/>
                    </a:lnTo>
                    <a:lnTo>
                      <a:pt x="781" y="367"/>
                    </a:lnTo>
                    <a:lnTo>
                      <a:pt x="781" y="379"/>
                    </a:lnTo>
                    <a:lnTo>
                      <a:pt x="775" y="409"/>
                    </a:lnTo>
                    <a:lnTo>
                      <a:pt x="775" y="409"/>
                    </a:lnTo>
                    <a:lnTo>
                      <a:pt x="775" y="409"/>
                    </a:lnTo>
                    <a:lnTo>
                      <a:pt x="775" y="409"/>
                    </a:lnTo>
                    <a:lnTo>
                      <a:pt x="775" y="415"/>
                    </a:lnTo>
                    <a:lnTo>
                      <a:pt x="775" y="415"/>
                    </a:lnTo>
                    <a:lnTo>
                      <a:pt x="769" y="415"/>
                    </a:lnTo>
                    <a:lnTo>
                      <a:pt x="769" y="415"/>
                    </a:lnTo>
                    <a:lnTo>
                      <a:pt x="769" y="415"/>
                    </a:lnTo>
                    <a:lnTo>
                      <a:pt x="775" y="415"/>
                    </a:lnTo>
                    <a:lnTo>
                      <a:pt x="775" y="415"/>
                    </a:lnTo>
                    <a:lnTo>
                      <a:pt x="775" y="422"/>
                    </a:lnTo>
                    <a:lnTo>
                      <a:pt x="775" y="422"/>
                    </a:lnTo>
                    <a:lnTo>
                      <a:pt x="775" y="422"/>
                    </a:lnTo>
                    <a:lnTo>
                      <a:pt x="775" y="422"/>
                    </a:lnTo>
                    <a:lnTo>
                      <a:pt x="775" y="422"/>
                    </a:lnTo>
                    <a:lnTo>
                      <a:pt x="775" y="422"/>
                    </a:lnTo>
                    <a:lnTo>
                      <a:pt x="775" y="422"/>
                    </a:lnTo>
                    <a:lnTo>
                      <a:pt x="775" y="428"/>
                    </a:lnTo>
                    <a:lnTo>
                      <a:pt x="775" y="428"/>
                    </a:lnTo>
                    <a:lnTo>
                      <a:pt x="775" y="428"/>
                    </a:lnTo>
                    <a:lnTo>
                      <a:pt x="775" y="428"/>
                    </a:lnTo>
                    <a:lnTo>
                      <a:pt x="775" y="428"/>
                    </a:lnTo>
                    <a:lnTo>
                      <a:pt x="775" y="428"/>
                    </a:lnTo>
                    <a:lnTo>
                      <a:pt x="775" y="434"/>
                    </a:lnTo>
                    <a:lnTo>
                      <a:pt x="775" y="434"/>
                    </a:lnTo>
                    <a:lnTo>
                      <a:pt x="775" y="434"/>
                    </a:lnTo>
                    <a:lnTo>
                      <a:pt x="775" y="434"/>
                    </a:lnTo>
                    <a:lnTo>
                      <a:pt x="775" y="434"/>
                    </a:lnTo>
                    <a:lnTo>
                      <a:pt x="775" y="440"/>
                    </a:lnTo>
                    <a:lnTo>
                      <a:pt x="775" y="440"/>
                    </a:lnTo>
                    <a:lnTo>
                      <a:pt x="775" y="440"/>
                    </a:lnTo>
                    <a:lnTo>
                      <a:pt x="775" y="446"/>
                    </a:lnTo>
                    <a:lnTo>
                      <a:pt x="775" y="446"/>
                    </a:lnTo>
                    <a:lnTo>
                      <a:pt x="775" y="446"/>
                    </a:lnTo>
                    <a:lnTo>
                      <a:pt x="775" y="446"/>
                    </a:lnTo>
                    <a:lnTo>
                      <a:pt x="775" y="446"/>
                    </a:lnTo>
                    <a:lnTo>
                      <a:pt x="769" y="446"/>
                    </a:lnTo>
                    <a:lnTo>
                      <a:pt x="769" y="446"/>
                    </a:lnTo>
                    <a:lnTo>
                      <a:pt x="769" y="446"/>
                    </a:lnTo>
                    <a:lnTo>
                      <a:pt x="775" y="446"/>
                    </a:lnTo>
                    <a:lnTo>
                      <a:pt x="775" y="446"/>
                    </a:lnTo>
                    <a:lnTo>
                      <a:pt x="775" y="452"/>
                    </a:lnTo>
                    <a:lnTo>
                      <a:pt x="775" y="452"/>
                    </a:lnTo>
                    <a:lnTo>
                      <a:pt x="775" y="452"/>
                    </a:lnTo>
                    <a:lnTo>
                      <a:pt x="775" y="458"/>
                    </a:lnTo>
                    <a:lnTo>
                      <a:pt x="775" y="458"/>
                    </a:lnTo>
                    <a:lnTo>
                      <a:pt x="769" y="458"/>
                    </a:lnTo>
                    <a:lnTo>
                      <a:pt x="769" y="458"/>
                    </a:lnTo>
                    <a:lnTo>
                      <a:pt x="763" y="458"/>
                    </a:lnTo>
                    <a:lnTo>
                      <a:pt x="763" y="452"/>
                    </a:lnTo>
                    <a:lnTo>
                      <a:pt x="751" y="452"/>
                    </a:lnTo>
                    <a:lnTo>
                      <a:pt x="739" y="452"/>
                    </a:lnTo>
                    <a:lnTo>
                      <a:pt x="739" y="452"/>
                    </a:lnTo>
                    <a:lnTo>
                      <a:pt x="739" y="446"/>
                    </a:lnTo>
                    <a:lnTo>
                      <a:pt x="732" y="446"/>
                    </a:lnTo>
                    <a:lnTo>
                      <a:pt x="726" y="446"/>
                    </a:lnTo>
                    <a:lnTo>
                      <a:pt x="726" y="446"/>
                    </a:lnTo>
                    <a:lnTo>
                      <a:pt x="720" y="446"/>
                    </a:lnTo>
                    <a:lnTo>
                      <a:pt x="708" y="446"/>
                    </a:lnTo>
                    <a:lnTo>
                      <a:pt x="696" y="440"/>
                    </a:lnTo>
                    <a:lnTo>
                      <a:pt x="690" y="440"/>
                    </a:lnTo>
                    <a:lnTo>
                      <a:pt x="678" y="434"/>
                    </a:lnTo>
                    <a:lnTo>
                      <a:pt x="678" y="434"/>
                    </a:lnTo>
                    <a:lnTo>
                      <a:pt x="671" y="434"/>
                    </a:lnTo>
                    <a:lnTo>
                      <a:pt x="665" y="434"/>
                    </a:lnTo>
                    <a:lnTo>
                      <a:pt x="665" y="434"/>
                    </a:lnTo>
                    <a:lnTo>
                      <a:pt x="665" y="434"/>
                    </a:lnTo>
                    <a:lnTo>
                      <a:pt x="659" y="434"/>
                    </a:lnTo>
                    <a:lnTo>
                      <a:pt x="647" y="428"/>
                    </a:lnTo>
                    <a:lnTo>
                      <a:pt x="647" y="428"/>
                    </a:lnTo>
                    <a:lnTo>
                      <a:pt x="641" y="428"/>
                    </a:lnTo>
                    <a:lnTo>
                      <a:pt x="641" y="428"/>
                    </a:lnTo>
                    <a:lnTo>
                      <a:pt x="635" y="428"/>
                    </a:lnTo>
                    <a:lnTo>
                      <a:pt x="629" y="422"/>
                    </a:lnTo>
                    <a:lnTo>
                      <a:pt x="616" y="422"/>
                    </a:lnTo>
                    <a:lnTo>
                      <a:pt x="610" y="422"/>
                    </a:lnTo>
                    <a:lnTo>
                      <a:pt x="610" y="422"/>
                    </a:lnTo>
                    <a:lnTo>
                      <a:pt x="604" y="422"/>
                    </a:lnTo>
                    <a:lnTo>
                      <a:pt x="604" y="422"/>
                    </a:lnTo>
                    <a:lnTo>
                      <a:pt x="604" y="422"/>
                    </a:lnTo>
                    <a:lnTo>
                      <a:pt x="598" y="422"/>
                    </a:lnTo>
                    <a:lnTo>
                      <a:pt x="592" y="422"/>
                    </a:lnTo>
                    <a:lnTo>
                      <a:pt x="592" y="422"/>
                    </a:lnTo>
                    <a:lnTo>
                      <a:pt x="592" y="422"/>
                    </a:lnTo>
                    <a:lnTo>
                      <a:pt x="586" y="422"/>
                    </a:lnTo>
                    <a:lnTo>
                      <a:pt x="580" y="422"/>
                    </a:lnTo>
                    <a:lnTo>
                      <a:pt x="580" y="422"/>
                    </a:lnTo>
                    <a:lnTo>
                      <a:pt x="574" y="422"/>
                    </a:lnTo>
                    <a:lnTo>
                      <a:pt x="568" y="422"/>
                    </a:lnTo>
                    <a:lnTo>
                      <a:pt x="568" y="422"/>
                    </a:lnTo>
                    <a:lnTo>
                      <a:pt x="562" y="415"/>
                    </a:lnTo>
                    <a:lnTo>
                      <a:pt x="562" y="415"/>
                    </a:lnTo>
                    <a:lnTo>
                      <a:pt x="562" y="415"/>
                    </a:lnTo>
                    <a:lnTo>
                      <a:pt x="555" y="422"/>
                    </a:lnTo>
                    <a:lnTo>
                      <a:pt x="543" y="422"/>
                    </a:lnTo>
                    <a:lnTo>
                      <a:pt x="543" y="422"/>
                    </a:lnTo>
                    <a:lnTo>
                      <a:pt x="537" y="422"/>
                    </a:lnTo>
                    <a:lnTo>
                      <a:pt x="537" y="422"/>
                    </a:lnTo>
                    <a:lnTo>
                      <a:pt x="537" y="422"/>
                    </a:lnTo>
                    <a:lnTo>
                      <a:pt x="531" y="422"/>
                    </a:lnTo>
                    <a:lnTo>
                      <a:pt x="525" y="422"/>
                    </a:lnTo>
                    <a:lnTo>
                      <a:pt x="519" y="422"/>
                    </a:lnTo>
                    <a:lnTo>
                      <a:pt x="513" y="422"/>
                    </a:lnTo>
                    <a:lnTo>
                      <a:pt x="513" y="422"/>
                    </a:lnTo>
                    <a:lnTo>
                      <a:pt x="507" y="428"/>
                    </a:lnTo>
                    <a:lnTo>
                      <a:pt x="501" y="428"/>
                    </a:lnTo>
                    <a:lnTo>
                      <a:pt x="501" y="428"/>
                    </a:lnTo>
                    <a:lnTo>
                      <a:pt x="494" y="428"/>
                    </a:lnTo>
                    <a:lnTo>
                      <a:pt x="494" y="428"/>
                    </a:lnTo>
                    <a:lnTo>
                      <a:pt x="488" y="422"/>
                    </a:lnTo>
                    <a:lnTo>
                      <a:pt x="482" y="422"/>
                    </a:lnTo>
                    <a:lnTo>
                      <a:pt x="482" y="422"/>
                    </a:lnTo>
                    <a:lnTo>
                      <a:pt x="482" y="415"/>
                    </a:lnTo>
                    <a:lnTo>
                      <a:pt x="476" y="415"/>
                    </a:lnTo>
                    <a:lnTo>
                      <a:pt x="476" y="415"/>
                    </a:lnTo>
                    <a:lnTo>
                      <a:pt x="470" y="415"/>
                    </a:lnTo>
                    <a:lnTo>
                      <a:pt x="470" y="415"/>
                    </a:lnTo>
                    <a:lnTo>
                      <a:pt x="470" y="415"/>
                    </a:lnTo>
                    <a:lnTo>
                      <a:pt x="464" y="415"/>
                    </a:lnTo>
                    <a:lnTo>
                      <a:pt x="458" y="422"/>
                    </a:lnTo>
                    <a:lnTo>
                      <a:pt x="452" y="422"/>
                    </a:lnTo>
                    <a:lnTo>
                      <a:pt x="452" y="422"/>
                    </a:lnTo>
                    <a:lnTo>
                      <a:pt x="446" y="422"/>
                    </a:lnTo>
                    <a:lnTo>
                      <a:pt x="446" y="415"/>
                    </a:lnTo>
                    <a:lnTo>
                      <a:pt x="446" y="422"/>
                    </a:lnTo>
                    <a:lnTo>
                      <a:pt x="446" y="422"/>
                    </a:lnTo>
                    <a:lnTo>
                      <a:pt x="446" y="415"/>
                    </a:lnTo>
                    <a:lnTo>
                      <a:pt x="439" y="415"/>
                    </a:lnTo>
                    <a:lnTo>
                      <a:pt x="439" y="415"/>
                    </a:lnTo>
                    <a:lnTo>
                      <a:pt x="439" y="415"/>
                    </a:lnTo>
                    <a:lnTo>
                      <a:pt x="433" y="422"/>
                    </a:lnTo>
                    <a:lnTo>
                      <a:pt x="433" y="422"/>
                    </a:lnTo>
                    <a:lnTo>
                      <a:pt x="433" y="422"/>
                    </a:lnTo>
                    <a:lnTo>
                      <a:pt x="433" y="422"/>
                    </a:lnTo>
                    <a:lnTo>
                      <a:pt x="427" y="422"/>
                    </a:lnTo>
                    <a:lnTo>
                      <a:pt x="427" y="422"/>
                    </a:lnTo>
                    <a:lnTo>
                      <a:pt x="427" y="415"/>
                    </a:lnTo>
                    <a:lnTo>
                      <a:pt x="427" y="415"/>
                    </a:lnTo>
                    <a:lnTo>
                      <a:pt x="427" y="415"/>
                    </a:lnTo>
                    <a:lnTo>
                      <a:pt x="427" y="409"/>
                    </a:lnTo>
                    <a:lnTo>
                      <a:pt x="427" y="409"/>
                    </a:lnTo>
                    <a:lnTo>
                      <a:pt x="421" y="409"/>
                    </a:lnTo>
                    <a:lnTo>
                      <a:pt x="421" y="403"/>
                    </a:lnTo>
                    <a:lnTo>
                      <a:pt x="421" y="403"/>
                    </a:lnTo>
                    <a:lnTo>
                      <a:pt x="415" y="403"/>
                    </a:lnTo>
                    <a:lnTo>
                      <a:pt x="415" y="403"/>
                    </a:lnTo>
                    <a:lnTo>
                      <a:pt x="415" y="403"/>
                    </a:lnTo>
                    <a:lnTo>
                      <a:pt x="409" y="403"/>
                    </a:lnTo>
                    <a:lnTo>
                      <a:pt x="409" y="397"/>
                    </a:lnTo>
                    <a:lnTo>
                      <a:pt x="403" y="397"/>
                    </a:lnTo>
                    <a:lnTo>
                      <a:pt x="397" y="397"/>
                    </a:lnTo>
                    <a:lnTo>
                      <a:pt x="391" y="397"/>
                    </a:lnTo>
                    <a:lnTo>
                      <a:pt x="391" y="397"/>
                    </a:lnTo>
                    <a:lnTo>
                      <a:pt x="391" y="397"/>
                    </a:lnTo>
                    <a:lnTo>
                      <a:pt x="385" y="391"/>
                    </a:lnTo>
                    <a:lnTo>
                      <a:pt x="378" y="397"/>
                    </a:lnTo>
                    <a:lnTo>
                      <a:pt x="372" y="397"/>
                    </a:lnTo>
                    <a:lnTo>
                      <a:pt x="372" y="397"/>
                    </a:lnTo>
                    <a:lnTo>
                      <a:pt x="372" y="397"/>
                    </a:lnTo>
                    <a:lnTo>
                      <a:pt x="372" y="397"/>
                    </a:lnTo>
                    <a:lnTo>
                      <a:pt x="366" y="397"/>
                    </a:lnTo>
                    <a:lnTo>
                      <a:pt x="366" y="397"/>
                    </a:lnTo>
                    <a:lnTo>
                      <a:pt x="366" y="397"/>
                    </a:lnTo>
                    <a:lnTo>
                      <a:pt x="366" y="397"/>
                    </a:lnTo>
                    <a:lnTo>
                      <a:pt x="360" y="397"/>
                    </a:lnTo>
                    <a:lnTo>
                      <a:pt x="360" y="397"/>
                    </a:lnTo>
                    <a:lnTo>
                      <a:pt x="354" y="403"/>
                    </a:lnTo>
                    <a:lnTo>
                      <a:pt x="354" y="403"/>
                    </a:lnTo>
                    <a:lnTo>
                      <a:pt x="354" y="403"/>
                    </a:lnTo>
                    <a:lnTo>
                      <a:pt x="354" y="403"/>
                    </a:lnTo>
                    <a:lnTo>
                      <a:pt x="348" y="403"/>
                    </a:lnTo>
                    <a:lnTo>
                      <a:pt x="348" y="403"/>
                    </a:lnTo>
                    <a:lnTo>
                      <a:pt x="342" y="403"/>
                    </a:lnTo>
                    <a:lnTo>
                      <a:pt x="342" y="403"/>
                    </a:lnTo>
                    <a:lnTo>
                      <a:pt x="342" y="403"/>
                    </a:lnTo>
                    <a:lnTo>
                      <a:pt x="336" y="403"/>
                    </a:lnTo>
                    <a:lnTo>
                      <a:pt x="336" y="397"/>
                    </a:lnTo>
                    <a:lnTo>
                      <a:pt x="336" y="397"/>
                    </a:lnTo>
                    <a:lnTo>
                      <a:pt x="336" y="397"/>
                    </a:lnTo>
                    <a:lnTo>
                      <a:pt x="330" y="397"/>
                    </a:lnTo>
                    <a:lnTo>
                      <a:pt x="330" y="397"/>
                    </a:lnTo>
                    <a:lnTo>
                      <a:pt x="330" y="391"/>
                    </a:lnTo>
                    <a:lnTo>
                      <a:pt x="324" y="391"/>
                    </a:lnTo>
                    <a:lnTo>
                      <a:pt x="324" y="391"/>
                    </a:lnTo>
                    <a:lnTo>
                      <a:pt x="324" y="391"/>
                    </a:lnTo>
                    <a:lnTo>
                      <a:pt x="324" y="391"/>
                    </a:lnTo>
                    <a:lnTo>
                      <a:pt x="317" y="391"/>
                    </a:lnTo>
                    <a:lnTo>
                      <a:pt x="317" y="385"/>
                    </a:lnTo>
                    <a:lnTo>
                      <a:pt x="311" y="385"/>
                    </a:lnTo>
                    <a:lnTo>
                      <a:pt x="311" y="385"/>
                    </a:lnTo>
                    <a:lnTo>
                      <a:pt x="311" y="385"/>
                    </a:lnTo>
                    <a:lnTo>
                      <a:pt x="311" y="379"/>
                    </a:lnTo>
                    <a:lnTo>
                      <a:pt x="305" y="379"/>
                    </a:lnTo>
                    <a:lnTo>
                      <a:pt x="305" y="379"/>
                    </a:lnTo>
                    <a:lnTo>
                      <a:pt x="305" y="373"/>
                    </a:lnTo>
                    <a:lnTo>
                      <a:pt x="305" y="373"/>
                    </a:lnTo>
                    <a:lnTo>
                      <a:pt x="311" y="373"/>
                    </a:lnTo>
                    <a:lnTo>
                      <a:pt x="311" y="367"/>
                    </a:lnTo>
                    <a:lnTo>
                      <a:pt x="311" y="367"/>
                    </a:lnTo>
                    <a:lnTo>
                      <a:pt x="311" y="360"/>
                    </a:lnTo>
                    <a:lnTo>
                      <a:pt x="311" y="360"/>
                    </a:lnTo>
                    <a:lnTo>
                      <a:pt x="311" y="360"/>
                    </a:lnTo>
                    <a:lnTo>
                      <a:pt x="311" y="354"/>
                    </a:lnTo>
                    <a:lnTo>
                      <a:pt x="311" y="354"/>
                    </a:lnTo>
                    <a:lnTo>
                      <a:pt x="311" y="348"/>
                    </a:lnTo>
                    <a:lnTo>
                      <a:pt x="311" y="348"/>
                    </a:lnTo>
                    <a:lnTo>
                      <a:pt x="311" y="342"/>
                    </a:lnTo>
                    <a:lnTo>
                      <a:pt x="311" y="342"/>
                    </a:lnTo>
                    <a:lnTo>
                      <a:pt x="311" y="336"/>
                    </a:lnTo>
                    <a:lnTo>
                      <a:pt x="311" y="336"/>
                    </a:lnTo>
                    <a:lnTo>
                      <a:pt x="311" y="330"/>
                    </a:lnTo>
                    <a:lnTo>
                      <a:pt x="311" y="330"/>
                    </a:lnTo>
                    <a:lnTo>
                      <a:pt x="305" y="324"/>
                    </a:lnTo>
                    <a:lnTo>
                      <a:pt x="305" y="318"/>
                    </a:lnTo>
                    <a:lnTo>
                      <a:pt x="299" y="318"/>
                    </a:lnTo>
                    <a:lnTo>
                      <a:pt x="299" y="318"/>
                    </a:lnTo>
                    <a:lnTo>
                      <a:pt x="299" y="318"/>
                    </a:lnTo>
                    <a:lnTo>
                      <a:pt x="299" y="318"/>
                    </a:lnTo>
                    <a:lnTo>
                      <a:pt x="299" y="312"/>
                    </a:lnTo>
                    <a:lnTo>
                      <a:pt x="293" y="312"/>
                    </a:lnTo>
                    <a:lnTo>
                      <a:pt x="293" y="312"/>
                    </a:lnTo>
                    <a:lnTo>
                      <a:pt x="287" y="312"/>
                    </a:lnTo>
                    <a:lnTo>
                      <a:pt x="287" y="312"/>
                    </a:lnTo>
                    <a:lnTo>
                      <a:pt x="281" y="312"/>
                    </a:lnTo>
                    <a:lnTo>
                      <a:pt x="281" y="312"/>
                    </a:lnTo>
                    <a:lnTo>
                      <a:pt x="281" y="312"/>
                    </a:lnTo>
                    <a:lnTo>
                      <a:pt x="275" y="312"/>
                    </a:lnTo>
                    <a:lnTo>
                      <a:pt x="275" y="305"/>
                    </a:lnTo>
                    <a:lnTo>
                      <a:pt x="275" y="299"/>
                    </a:lnTo>
                    <a:lnTo>
                      <a:pt x="275" y="299"/>
                    </a:lnTo>
                    <a:lnTo>
                      <a:pt x="275" y="293"/>
                    </a:lnTo>
                    <a:lnTo>
                      <a:pt x="269" y="293"/>
                    </a:lnTo>
                    <a:lnTo>
                      <a:pt x="269" y="293"/>
                    </a:lnTo>
                    <a:lnTo>
                      <a:pt x="269" y="293"/>
                    </a:lnTo>
                    <a:lnTo>
                      <a:pt x="269" y="293"/>
                    </a:lnTo>
                    <a:lnTo>
                      <a:pt x="269" y="293"/>
                    </a:lnTo>
                    <a:lnTo>
                      <a:pt x="263" y="293"/>
                    </a:lnTo>
                    <a:lnTo>
                      <a:pt x="263" y="293"/>
                    </a:lnTo>
                    <a:lnTo>
                      <a:pt x="263" y="293"/>
                    </a:lnTo>
                    <a:lnTo>
                      <a:pt x="263" y="293"/>
                    </a:lnTo>
                    <a:lnTo>
                      <a:pt x="256" y="293"/>
                    </a:lnTo>
                    <a:lnTo>
                      <a:pt x="256" y="287"/>
                    </a:lnTo>
                    <a:lnTo>
                      <a:pt x="256" y="287"/>
                    </a:lnTo>
                    <a:lnTo>
                      <a:pt x="256" y="287"/>
                    </a:lnTo>
                    <a:lnTo>
                      <a:pt x="256" y="287"/>
                    </a:lnTo>
                    <a:lnTo>
                      <a:pt x="256" y="287"/>
                    </a:lnTo>
                    <a:lnTo>
                      <a:pt x="250" y="287"/>
                    </a:lnTo>
                    <a:lnTo>
                      <a:pt x="250" y="287"/>
                    </a:lnTo>
                    <a:lnTo>
                      <a:pt x="250" y="287"/>
                    </a:lnTo>
                    <a:lnTo>
                      <a:pt x="250" y="287"/>
                    </a:lnTo>
                    <a:lnTo>
                      <a:pt x="250" y="287"/>
                    </a:lnTo>
                    <a:lnTo>
                      <a:pt x="250" y="287"/>
                    </a:lnTo>
                    <a:lnTo>
                      <a:pt x="250" y="287"/>
                    </a:lnTo>
                    <a:lnTo>
                      <a:pt x="244" y="287"/>
                    </a:lnTo>
                    <a:lnTo>
                      <a:pt x="238" y="287"/>
                    </a:lnTo>
                    <a:lnTo>
                      <a:pt x="238" y="287"/>
                    </a:lnTo>
                    <a:lnTo>
                      <a:pt x="232" y="281"/>
                    </a:lnTo>
                    <a:lnTo>
                      <a:pt x="232" y="281"/>
                    </a:lnTo>
                    <a:lnTo>
                      <a:pt x="232" y="281"/>
                    </a:lnTo>
                    <a:lnTo>
                      <a:pt x="232" y="281"/>
                    </a:lnTo>
                    <a:lnTo>
                      <a:pt x="232" y="275"/>
                    </a:lnTo>
                    <a:lnTo>
                      <a:pt x="232" y="275"/>
                    </a:lnTo>
                    <a:lnTo>
                      <a:pt x="232" y="275"/>
                    </a:lnTo>
                    <a:lnTo>
                      <a:pt x="226" y="281"/>
                    </a:lnTo>
                    <a:lnTo>
                      <a:pt x="226" y="281"/>
                    </a:lnTo>
                    <a:lnTo>
                      <a:pt x="226" y="281"/>
                    </a:lnTo>
                    <a:lnTo>
                      <a:pt x="226" y="281"/>
                    </a:lnTo>
                    <a:lnTo>
                      <a:pt x="226" y="281"/>
                    </a:lnTo>
                    <a:lnTo>
                      <a:pt x="226" y="281"/>
                    </a:lnTo>
                    <a:lnTo>
                      <a:pt x="226" y="281"/>
                    </a:lnTo>
                    <a:lnTo>
                      <a:pt x="226" y="275"/>
                    </a:lnTo>
                    <a:lnTo>
                      <a:pt x="226" y="275"/>
                    </a:lnTo>
                    <a:lnTo>
                      <a:pt x="232" y="269"/>
                    </a:lnTo>
                    <a:lnTo>
                      <a:pt x="232" y="269"/>
                    </a:lnTo>
                    <a:lnTo>
                      <a:pt x="232" y="257"/>
                    </a:lnTo>
                    <a:lnTo>
                      <a:pt x="238" y="251"/>
                    </a:lnTo>
                    <a:lnTo>
                      <a:pt x="238" y="244"/>
                    </a:lnTo>
                    <a:lnTo>
                      <a:pt x="238" y="238"/>
                    </a:lnTo>
                    <a:lnTo>
                      <a:pt x="238" y="238"/>
                    </a:lnTo>
                    <a:lnTo>
                      <a:pt x="238" y="238"/>
                    </a:lnTo>
                    <a:lnTo>
                      <a:pt x="238" y="244"/>
                    </a:lnTo>
                    <a:lnTo>
                      <a:pt x="238" y="244"/>
                    </a:lnTo>
                    <a:lnTo>
                      <a:pt x="238" y="244"/>
                    </a:lnTo>
                    <a:lnTo>
                      <a:pt x="238" y="244"/>
                    </a:lnTo>
                    <a:lnTo>
                      <a:pt x="238" y="244"/>
                    </a:lnTo>
                    <a:lnTo>
                      <a:pt x="238" y="251"/>
                    </a:lnTo>
                    <a:lnTo>
                      <a:pt x="238" y="251"/>
                    </a:lnTo>
                    <a:lnTo>
                      <a:pt x="238" y="257"/>
                    </a:lnTo>
                    <a:lnTo>
                      <a:pt x="238" y="263"/>
                    </a:lnTo>
                    <a:lnTo>
                      <a:pt x="238" y="263"/>
                    </a:lnTo>
                    <a:lnTo>
                      <a:pt x="238" y="263"/>
                    </a:lnTo>
                    <a:lnTo>
                      <a:pt x="238" y="263"/>
                    </a:lnTo>
                    <a:lnTo>
                      <a:pt x="238" y="257"/>
                    </a:lnTo>
                    <a:lnTo>
                      <a:pt x="238" y="257"/>
                    </a:lnTo>
                    <a:lnTo>
                      <a:pt x="238" y="257"/>
                    </a:lnTo>
                    <a:lnTo>
                      <a:pt x="238" y="257"/>
                    </a:lnTo>
                    <a:lnTo>
                      <a:pt x="238" y="263"/>
                    </a:lnTo>
                    <a:lnTo>
                      <a:pt x="244" y="263"/>
                    </a:lnTo>
                    <a:lnTo>
                      <a:pt x="244" y="257"/>
                    </a:lnTo>
                    <a:lnTo>
                      <a:pt x="250" y="257"/>
                    </a:lnTo>
                    <a:lnTo>
                      <a:pt x="250" y="257"/>
                    </a:lnTo>
                    <a:lnTo>
                      <a:pt x="250" y="251"/>
                    </a:lnTo>
                    <a:lnTo>
                      <a:pt x="244" y="251"/>
                    </a:lnTo>
                    <a:lnTo>
                      <a:pt x="244" y="251"/>
                    </a:lnTo>
                    <a:lnTo>
                      <a:pt x="244" y="251"/>
                    </a:lnTo>
                    <a:lnTo>
                      <a:pt x="244" y="251"/>
                    </a:lnTo>
                    <a:lnTo>
                      <a:pt x="244" y="244"/>
                    </a:lnTo>
                    <a:lnTo>
                      <a:pt x="244" y="244"/>
                    </a:lnTo>
                    <a:lnTo>
                      <a:pt x="244" y="244"/>
                    </a:lnTo>
                    <a:lnTo>
                      <a:pt x="250" y="244"/>
                    </a:lnTo>
                    <a:lnTo>
                      <a:pt x="250" y="244"/>
                    </a:lnTo>
                    <a:lnTo>
                      <a:pt x="250" y="238"/>
                    </a:lnTo>
                    <a:lnTo>
                      <a:pt x="250" y="238"/>
                    </a:lnTo>
                    <a:lnTo>
                      <a:pt x="250" y="238"/>
                    </a:lnTo>
                    <a:lnTo>
                      <a:pt x="256" y="238"/>
                    </a:lnTo>
                    <a:lnTo>
                      <a:pt x="256" y="238"/>
                    </a:lnTo>
                    <a:lnTo>
                      <a:pt x="256" y="238"/>
                    </a:lnTo>
                    <a:lnTo>
                      <a:pt x="256" y="238"/>
                    </a:lnTo>
                    <a:lnTo>
                      <a:pt x="256" y="232"/>
                    </a:lnTo>
                    <a:lnTo>
                      <a:pt x="256" y="232"/>
                    </a:lnTo>
                    <a:lnTo>
                      <a:pt x="250" y="232"/>
                    </a:lnTo>
                    <a:lnTo>
                      <a:pt x="250" y="232"/>
                    </a:lnTo>
                    <a:lnTo>
                      <a:pt x="250" y="232"/>
                    </a:lnTo>
                    <a:lnTo>
                      <a:pt x="250" y="232"/>
                    </a:lnTo>
                    <a:lnTo>
                      <a:pt x="250" y="232"/>
                    </a:lnTo>
                    <a:lnTo>
                      <a:pt x="250" y="232"/>
                    </a:lnTo>
                    <a:lnTo>
                      <a:pt x="250" y="232"/>
                    </a:lnTo>
                    <a:lnTo>
                      <a:pt x="250" y="232"/>
                    </a:lnTo>
                    <a:lnTo>
                      <a:pt x="250" y="238"/>
                    </a:lnTo>
                    <a:lnTo>
                      <a:pt x="244" y="238"/>
                    </a:lnTo>
                    <a:lnTo>
                      <a:pt x="244" y="232"/>
                    </a:lnTo>
                    <a:lnTo>
                      <a:pt x="244" y="238"/>
                    </a:lnTo>
                    <a:lnTo>
                      <a:pt x="244" y="232"/>
                    </a:lnTo>
                    <a:lnTo>
                      <a:pt x="244" y="232"/>
                    </a:lnTo>
                    <a:lnTo>
                      <a:pt x="244" y="232"/>
                    </a:lnTo>
                    <a:lnTo>
                      <a:pt x="238" y="232"/>
                    </a:lnTo>
                    <a:lnTo>
                      <a:pt x="238" y="226"/>
                    </a:lnTo>
                    <a:lnTo>
                      <a:pt x="238" y="226"/>
                    </a:lnTo>
                    <a:lnTo>
                      <a:pt x="238" y="226"/>
                    </a:lnTo>
                    <a:lnTo>
                      <a:pt x="244" y="220"/>
                    </a:lnTo>
                    <a:lnTo>
                      <a:pt x="244" y="220"/>
                    </a:lnTo>
                    <a:lnTo>
                      <a:pt x="244" y="214"/>
                    </a:lnTo>
                    <a:lnTo>
                      <a:pt x="244" y="208"/>
                    </a:lnTo>
                    <a:lnTo>
                      <a:pt x="244" y="208"/>
                    </a:lnTo>
                    <a:lnTo>
                      <a:pt x="244" y="208"/>
                    </a:lnTo>
                    <a:lnTo>
                      <a:pt x="244" y="214"/>
                    </a:lnTo>
                    <a:lnTo>
                      <a:pt x="244" y="214"/>
                    </a:lnTo>
                    <a:lnTo>
                      <a:pt x="244" y="214"/>
                    </a:lnTo>
                    <a:lnTo>
                      <a:pt x="244" y="214"/>
                    </a:lnTo>
                    <a:lnTo>
                      <a:pt x="244" y="214"/>
                    </a:lnTo>
                    <a:lnTo>
                      <a:pt x="250" y="214"/>
                    </a:lnTo>
                    <a:lnTo>
                      <a:pt x="250" y="214"/>
                    </a:lnTo>
                    <a:lnTo>
                      <a:pt x="250" y="214"/>
                    </a:lnTo>
                    <a:lnTo>
                      <a:pt x="250" y="214"/>
                    </a:lnTo>
                    <a:lnTo>
                      <a:pt x="256" y="214"/>
                    </a:lnTo>
                    <a:lnTo>
                      <a:pt x="256" y="214"/>
                    </a:lnTo>
                    <a:lnTo>
                      <a:pt x="263" y="214"/>
                    </a:lnTo>
                    <a:lnTo>
                      <a:pt x="263" y="214"/>
                    </a:lnTo>
                    <a:lnTo>
                      <a:pt x="263" y="214"/>
                    </a:lnTo>
                    <a:lnTo>
                      <a:pt x="263" y="208"/>
                    </a:lnTo>
                    <a:lnTo>
                      <a:pt x="263" y="208"/>
                    </a:lnTo>
                    <a:lnTo>
                      <a:pt x="263" y="208"/>
                    </a:lnTo>
                    <a:lnTo>
                      <a:pt x="256" y="208"/>
                    </a:lnTo>
                    <a:lnTo>
                      <a:pt x="256" y="208"/>
                    </a:lnTo>
                    <a:lnTo>
                      <a:pt x="256" y="202"/>
                    </a:lnTo>
                    <a:lnTo>
                      <a:pt x="256" y="202"/>
                    </a:lnTo>
                    <a:lnTo>
                      <a:pt x="256" y="202"/>
                    </a:lnTo>
                    <a:lnTo>
                      <a:pt x="256" y="202"/>
                    </a:lnTo>
                    <a:lnTo>
                      <a:pt x="256" y="202"/>
                    </a:lnTo>
                    <a:lnTo>
                      <a:pt x="256" y="202"/>
                    </a:lnTo>
                    <a:lnTo>
                      <a:pt x="256" y="196"/>
                    </a:lnTo>
                    <a:lnTo>
                      <a:pt x="250" y="196"/>
                    </a:lnTo>
                    <a:lnTo>
                      <a:pt x="250" y="196"/>
                    </a:lnTo>
                    <a:lnTo>
                      <a:pt x="250" y="196"/>
                    </a:lnTo>
                    <a:lnTo>
                      <a:pt x="244" y="196"/>
                    </a:lnTo>
                    <a:lnTo>
                      <a:pt x="244" y="196"/>
                    </a:lnTo>
                    <a:lnTo>
                      <a:pt x="244" y="202"/>
                    </a:lnTo>
                    <a:lnTo>
                      <a:pt x="244" y="202"/>
                    </a:lnTo>
                    <a:lnTo>
                      <a:pt x="244" y="208"/>
                    </a:lnTo>
                    <a:lnTo>
                      <a:pt x="244" y="208"/>
                    </a:lnTo>
                    <a:lnTo>
                      <a:pt x="238" y="208"/>
                    </a:lnTo>
                    <a:lnTo>
                      <a:pt x="238" y="208"/>
                    </a:lnTo>
                    <a:lnTo>
                      <a:pt x="238" y="208"/>
                    </a:lnTo>
                    <a:lnTo>
                      <a:pt x="238" y="202"/>
                    </a:lnTo>
                    <a:lnTo>
                      <a:pt x="244" y="202"/>
                    </a:lnTo>
                    <a:lnTo>
                      <a:pt x="244" y="189"/>
                    </a:lnTo>
                    <a:lnTo>
                      <a:pt x="244" y="189"/>
                    </a:lnTo>
                    <a:lnTo>
                      <a:pt x="244" y="183"/>
                    </a:lnTo>
                    <a:lnTo>
                      <a:pt x="244" y="183"/>
                    </a:lnTo>
                    <a:lnTo>
                      <a:pt x="244" y="183"/>
                    </a:lnTo>
                    <a:lnTo>
                      <a:pt x="244" y="183"/>
                    </a:lnTo>
                    <a:lnTo>
                      <a:pt x="244" y="177"/>
                    </a:lnTo>
                    <a:lnTo>
                      <a:pt x="244" y="171"/>
                    </a:lnTo>
                    <a:lnTo>
                      <a:pt x="244" y="165"/>
                    </a:lnTo>
                    <a:lnTo>
                      <a:pt x="244" y="165"/>
                    </a:lnTo>
                    <a:lnTo>
                      <a:pt x="244" y="165"/>
                    </a:lnTo>
                    <a:lnTo>
                      <a:pt x="244" y="165"/>
                    </a:lnTo>
                    <a:lnTo>
                      <a:pt x="244" y="159"/>
                    </a:lnTo>
                    <a:lnTo>
                      <a:pt x="244" y="159"/>
                    </a:lnTo>
                    <a:lnTo>
                      <a:pt x="244" y="159"/>
                    </a:lnTo>
                    <a:lnTo>
                      <a:pt x="244" y="159"/>
                    </a:lnTo>
                    <a:lnTo>
                      <a:pt x="244" y="159"/>
                    </a:lnTo>
                    <a:lnTo>
                      <a:pt x="244" y="153"/>
                    </a:lnTo>
                    <a:lnTo>
                      <a:pt x="244" y="153"/>
                    </a:lnTo>
                    <a:lnTo>
                      <a:pt x="244" y="147"/>
                    </a:lnTo>
                    <a:lnTo>
                      <a:pt x="244" y="141"/>
                    </a:lnTo>
                    <a:lnTo>
                      <a:pt x="244" y="134"/>
                    </a:lnTo>
                    <a:lnTo>
                      <a:pt x="250" y="128"/>
                    </a:lnTo>
                    <a:lnTo>
                      <a:pt x="250" y="128"/>
                    </a:lnTo>
                    <a:lnTo>
                      <a:pt x="250" y="128"/>
                    </a:lnTo>
                    <a:lnTo>
                      <a:pt x="250" y="122"/>
                    </a:lnTo>
                    <a:lnTo>
                      <a:pt x="250" y="122"/>
                    </a:lnTo>
                    <a:lnTo>
                      <a:pt x="250" y="116"/>
                    </a:lnTo>
                    <a:lnTo>
                      <a:pt x="250" y="110"/>
                    </a:lnTo>
                    <a:lnTo>
                      <a:pt x="250" y="110"/>
                    </a:lnTo>
                    <a:lnTo>
                      <a:pt x="250" y="110"/>
                    </a:lnTo>
                    <a:lnTo>
                      <a:pt x="244" y="110"/>
                    </a:lnTo>
                    <a:lnTo>
                      <a:pt x="244" y="104"/>
                    </a:lnTo>
                    <a:lnTo>
                      <a:pt x="244" y="104"/>
                    </a:lnTo>
                    <a:lnTo>
                      <a:pt x="244" y="98"/>
                    </a:lnTo>
                    <a:lnTo>
                      <a:pt x="244" y="98"/>
                    </a:lnTo>
                    <a:lnTo>
                      <a:pt x="244" y="98"/>
                    </a:lnTo>
                    <a:lnTo>
                      <a:pt x="244" y="98"/>
                    </a:lnTo>
                    <a:lnTo>
                      <a:pt x="244" y="98"/>
                    </a:lnTo>
                    <a:lnTo>
                      <a:pt x="244" y="98"/>
                    </a:lnTo>
                    <a:lnTo>
                      <a:pt x="238" y="92"/>
                    </a:lnTo>
                    <a:lnTo>
                      <a:pt x="238" y="92"/>
                    </a:lnTo>
                    <a:lnTo>
                      <a:pt x="238" y="92"/>
                    </a:lnTo>
                    <a:lnTo>
                      <a:pt x="238" y="92"/>
                    </a:lnTo>
                    <a:lnTo>
                      <a:pt x="238" y="86"/>
                    </a:lnTo>
                    <a:lnTo>
                      <a:pt x="238" y="86"/>
                    </a:lnTo>
                    <a:lnTo>
                      <a:pt x="238" y="86"/>
                    </a:lnTo>
                    <a:lnTo>
                      <a:pt x="238" y="80"/>
                    </a:lnTo>
                    <a:lnTo>
                      <a:pt x="238" y="80"/>
                    </a:lnTo>
                    <a:lnTo>
                      <a:pt x="238" y="73"/>
                    </a:lnTo>
                    <a:lnTo>
                      <a:pt x="238" y="73"/>
                    </a:lnTo>
                    <a:lnTo>
                      <a:pt x="238" y="73"/>
                    </a:lnTo>
                    <a:lnTo>
                      <a:pt x="238" y="67"/>
                    </a:lnTo>
                    <a:lnTo>
                      <a:pt x="238" y="67"/>
                    </a:lnTo>
                    <a:lnTo>
                      <a:pt x="238" y="67"/>
                    </a:lnTo>
                    <a:lnTo>
                      <a:pt x="238" y="67"/>
                    </a:lnTo>
                    <a:lnTo>
                      <a:pt x="238" y="61"/>
                    </a:lnTo>
                    <a:lnTo>
                      <a:pt x="238" y="61"/>
                    </a:lnTo>
                    <a:lnTo>
                      <a:pt x="238" y="55"/>
                    </a:lnTo>
                    <a:lnTo>
                      <a:pt x="244" y="55"/>
                    </a:lnTo>
                    <a:lnTo>
                      <a:pt x="244" y="55"/>
                    </a:lnTo>
                    <a:lnTo>
                      <a:pt x="244" y="55"/>
                    </a:lnTo>
                    <a:lnTo>
                      <a:pt x="244" y="55"/>
                    </a:lnTo>
                    <a:lnTo>
                      <a:pt x="244" y="49"/>
                    </a:lnTo>
                    <a:lnTo>
                      <a:pt x="244" y="49"/>
                    </a:lnTo>
                    <a:lnTo>
                      <a:pt x="244" y="49"/>
                    </a:lnTo>
                    <a:lnTo>
                      <a:pt x="244" y="49"/>
                    </a:lnTo>
                    <a:lnTo>
                      <a:pt x="250" y="43"/>
                    </a:lnTo>
                    <a:lnTo>
                      <a:pt x="250" y="43"/>
                    </a:lnTo>
                    <a:lnTo>
                      <a:pt x="250" y="43"/>
                    </a:lnTo>
                    <a:lnTo>
                      <a:pt x="250" y="43"/>
                    </a:lnTo>
                    <a:lnTo>
                      <a:pt x="250" y="37"/>
                    </a:lnTo>
                    <a:lnTo>
                      <a:pt x="250" y="37"/>
                    </a:lnTo>
                    <a:lnTo>
                      <a:pt x="250" y="37"/>
                    </a:lnTo>
                    <a:lnTo>
                      <a:pt x="244" y="37"/>
                    </a:lnTo>
                    <a:lnTo>
                      <a:pt x="244" y="31"/>
                    </a:lnTo>
                    <a:lnTo>
                      <a:pt x="250" y="31"/>
                    </a:lnTo>
                    <a:lnTo>
                      <a:pt x="250" y="31"/>
                    </a:lnTo>
                    <a:lnTo>
                      <a:pt x="250" y="31"/>
                    </a:lnTo>
                    <a:lnTo>
                      <a:pt x="250" y="37"/>
                    </a:lnTo>
                    <a:lnTo>
                      <a:pt x="256" y="37"/>
                    </a:lnTo>
                    <a:lnTo>
                      <a:pt x="256" y="37"/>
                    </a:lnTo>
                    <a:lnTo>
                      <a:pt x="256" y="37"/>
                    </a:lnTo>
                    <a:lnTo>
                      <a:pt x="256" y="37"/>
                    </a:lnTo>
                    <a:lnTo>
                      <a:pt x="256" y="37"/>
                    </a:lnTo>
                    <a:lnTo>
                      <a:pt x="256" y="37"/>
                    </a:lnTo>
                    <a:lnTo>
                      <a:pt x="263" y="43"/>
                    </a:lnTo>
                    <a:lnTo>
                      <a:pt x="263" y="43"/>
                    </a:lnTo>
                    <a:lnTo>
                      <a:pt x="263" y="43"/>
                    </a:lnTo>
                    <a:lnTo>
                      <a:pt x="263" y="43"/>
                    </a:lnTo>
                    <a:lnTo>
                      <a:pt x="269" y="49"/>
                    </a:lnTo>
                    <a:lnTo>
                      <a:pt x="269" y="49"/>
                    </a:lnTo>
                    <a:lnTo>
                      <a:pt x="269" y="55"/>
                    </a:lnTo>
                    <a:lnTo>
                      <a:pt x="275" y="55"/>
                    </a:lnTo>
                    <a:lnTo>
                      <a:pt x="275" y="55"/>
                    </a:lnTo>
                    <a:lnTo>
                      <a:pt x="275" y="55"/>
                    </a:lnTo>
                    <a:lnTo>
                      <a:pt x="275" y="55"/>
                    </a:lnTo>
                    <a:lnTo>
                      <a:pt x="275" y="61"/>
                    </a:lnTo>
                    <a:lnTo>
                      <a:pt x="281" y="61"/>
                    </a:lnTo>
                    <a:lnTo>
                      <a:pt x="281" y="55"/>
                    </a:lnTo>
                    <a:lnTo>
                      <a:pt x="281" y="61"/>
                    </a:lnTo>
                    <a:lnTo>
                      <a:pt x="281" y="61"/>
                    </a:lnTo>
                    <a:lnTo>
                      <a:pt x="281" y="61"/>
                    </a:lnTo>
                    <a:lnTo>
                      <a:pt x="287" y="67"/>
                    </a:lnTo>
                    <a:lnTo>
                      <a:pt x="287" y="67"/>
                    </a:lnTo>
                    <a:lnTo>
                      <a:pt x="287" y="67"/>
                    </a:lnTo>
                    <a:lnTo>
                      <a:pt x="287" y="67"/>
                    </a:lnTo>
                    <a:lnTo>
                      <a:pt x="287" y="67"/>
                    </a:lnTo>
                    <a:lnTo>
                      <a:pt x="287" y="67"/>
                    </a:lnTo>
                    <a:lnTo>
                      <a:pt x="293" y="73"/>
                    </a:lnTo>
                    <a:lnTo>
                      <a:pt x="293" y="73"/>
                    </a:lnTo>
                    <a:lnTo>
                      <a:pt x="299" y="73"/>
                    </a:lnTo>
                    <a:lnTo>
                      <a:pt x="299" y="80"/>
                    </a:lnTo>
                    <a:lnTo>
                      <a:pt x="299" y="80"/>
                    </a:lnTo>
                    <a:lnTo>
                      <a:pt x="305" y="80"/>
                    </a:lnTo>
                    <a:lnTo>
                      <a:pt x="305" y="80"/>
                    </a:lnTo>
                    <a:lnTo>
                      <a:pt x="305" y="80"/>
                    </a:lnTo>
                    <a:lnTo>
                      <a:pt x="305" y="80"/>
                    </a:lnTo>
                    <a:lnTo>
                      <a:pt x="311" y="80"/>
                    </a:lnTo>
                    <a:lnTo>
                      <a:pt x="311" y="80"/>
                    </a:lnTo>
                    <a:lnTo>
                      <a:pt x="311" y="80"/>
                    </a:lnTo>
                    <a:lnTo>
                      <a:pt x="311" y="80"/>
                    </a:lnTo>
                    <a:lnTo>
                      <a:pt x="317" y="80"/>
                    </a:lnTo>
                    <a:lnTo>
                      <a:pt x="317" y="80"/>
                    </a:lnTo>
                    <a:lnTo>
                      <a:pt x="317" y="80"/>
                    </a:lnTo>
                    <a:lnTo>
                      <a:pt x="317" y="80"/>
                    </a:lnTo>
                    <a:lnTo>
                      <a:pt x="317" y="86"/>
                    </a:lnTo>
                    <a:lnTo>
                      <a:pt x="324" y="86"/>
                    </a:lnTo>
                    <a:lnTo>
                      <a:pt x="317" y="86"/>
                    </a:lnTo>
                    <a:lnTo>
                      <a:pt x="324" y="86"/>
                    </a:lnTo>
                    <a:lnTo>
                      <a:pt x="324" y="86"/>
                    </a:lnTo>
                    <a:lnTo>
                      <a:pt x="324" y="86"/>
                    </a:lnTo>
                    <a:lnTo>
                      <a:pt x="330" y="86"/>
                    </a:lnTo>
                    <a:lnTo>
                      <a:pt x="330" y="86"/>
                    </a:lnTo>
                    <a:lnTo>
                      <a:pt x="330" y="92"/>
                    </a:lnTo>
                    <a:lnTo>
                      <a:pt x="336" y="92"/>
                    </a:lnTo>
                    <a:lnTo>
                      <a:pt x="336" y="92"/>
                    </a:lnTo>
                    <a:lnTo>
                      <a:pt x="336" y="92"/>
                    </a:lnTo>
                    <a:lnTo>
                      <a:pt x="336" y="92"/>
                    </a:lnTo>
                    <a:lnTo>
                      <a:pt x="336" y="92"/>
                    </a:lnTo>
                    <a:lnTo>
                      <a:pt x="336" y="92"/>
                    </a:lnTo>
                    <a:lnTo>
                      <a:pt x="336" y="92"/>
                    </a:lnTo>
                    <a:lnTo>
                      <a:pt x="342" y="92"/>
                    </a:lnTo>
                    <a:lnTo>
                      <a:pt x="342" y="98"/>
                    </a:lnTo>
                    <a:lnTo>
                      <a:pt x="342" y="98"/>
                    </a:lnTo>
                    <a:lnTo>
                      <a:pt x="348" y="98"/>
                    </a:lnTo>
                    <a:lnTo>
                      <a:pt x="348" y="98"/>
                    </a:lnTo>
                    <a:lnTo>
                      <a:pt x="348" y="98"/>
                    </a:lnTo>
                    <a:lnTo>
                      <a:pt x="348" y="98"/>
                    </a:lnTo>
                    <a:lnTo>
                      <a:pt x="348" y="98"/>
                    </a:lnTo>
                    <a:lnTo>
                      <a:pt x="354" y="98"/>
                    </a:lnTo>
                    <a:lnTo>
                      <a:pt x="354" y="98"/>
                    </a:lnTo>
                    <a:lnTo>
                      <a:pt x="354" y="92"/>
                    </a:lnTo>
                    <a:lnTo>
                      <a:pt x="360" y="92"/>
                    </a:lnTo>
                    <a:lnTo>
                      <a:pt x="360" y="92"/>
                    </a:lnTo>
                    <a:lnTo>
                      <a:pt x="360" y="92"/>
                    </a:lnTo>
                    <a:lnTo>
                      <a:pt x="360" y="98"/>
                    </a:lnTo>
                    <a:lnTo>
                      <a:pt x="360" y="98"/>
                    </a:lnTo>
                    <a:lnTo>
                      <a:pt x="360" y="98"/>
                    </a:lnTo>
                    <a:lnTo>
                      <a:pt x="360" y="98"/>
                    </a:lnTo>
                    <a:lnTo>
                      <a:pt x="360" y="98"/>
                    </a:lnTo>
                    <a:lnTo>
                      <a:pt x="360" y="104"/>
                    </a:lnTo>
                    <a:lnTo>
                      <a:pt x="360" y="104"/>
                    </a:lnTo>
                    <a:lnTo>
                      <a:pt x="366" y="104"/>
                    </a:lnTo>
                    <a:lnTo>
                      <a:pt x="366" y="104"/>
                    </a:lnTo>
                    <a:lnTo>
                      <a:pt x="366" y="104"/>
                    </a:lnTo>
                    <a:lnTo>
                      <a:pt x="372" y="104"/>
                    </a:lnTo>
                    <a:lnTo>
                      <a:pt x="372" y="104"/>
                    </a:lnTo>
                    <a:lnTo>
                      <a:pt x="372" y="104"/>
                    </a:lnTo>
                    <a:lnTo>
                      <a:pt x="372" y="110"/>
                    </a:lnTo>
                    <a:lnTo>
                      <a:pt x="372" y="110"/>
                    </a:lnTo>
                    <a:lnTo>
                      <a:pt x="372" y="110"/>
                    </a:lnTo>
                    <a:lnTo>
                      <a:pt x="372" y="110"/>
                    </a:lnTo>
                    <a:lnTo>
                      <a:pt x="378" y="110"/>
                    </a:lnTo>
                    <a:lnTo>
                      <a:pt x="378" y="110"/>
                    </a:lnTo>
                    <a:lnTo>
                      <a:pt x="372" y="110"/>
                    </a:lnTo>
                    <a:lnTo>
                      <a:pt x="378" y="104"/>
                    </a:lnTo>
                    <a:lnTo>
                      <a:pt x="378" y="104"/>
                    </a:lnTo>
                    <a:lnTo>
                      <a:pt x="378" y="104"/>
                    </a:lnTo>
                    <a:lnTo>
                      <a:pt x="385" y="104"/>
                    </a:lnTo>
                    <a:lnTo>
                      <a:pt x="385" y="104"/>
                    </a:lnTo>
                    <a:lnTo>
                      <a:pt x="385" y="104"/>
                    </a:lnTo>
                    <a:lnTo>
                      <a:pt x="385" y="110"/>
                    </a:lnTo>
                    <a:lnTo>
                      <a:pt x="385" y="110"/>
                    </a:lnTo>
                    <a:lnTo>
                      <a:pt x="378" y="110"/>
                    </a:lnTo>
                    <a:lnTo>
                      <a:pt x="385" y="116"/>
                    </a:lnTo>
                    <a:lnTo>
                      <a:pt x="385" y="116"/>
                    </a:lnTo>
                    <a:lnTo>
                      <a:pt x="385" y="116"/>
                    </a:lnTo>
                    <a:lnTo>
                      <a:pt x="385" y="116"/>
                    </a:lnTo>
                    <a:lnTo>
                      <a:pt x="385" y="110"/>
                    </a:lnTo>
                    <a:lnTo>
                      <a:pt x="385" y="110"/>
                    </a:lnTo>
                    <a:lnTo>
                      <a:pt x="385" y="110"/>
                    </a:lnTo>
                    <a:lnTo>
                      <a:pt x="391" y="110"/>
                    </a:lnTo>
                    <a:lnTo>
                      <a:pt x="391" y="110"/>
                    </a:lnTo>
                    <a:lnTo>
                      <a:pt x="391" y="110"/>
                    </a:lnTo>
                    <a:lnTo>
                      <a:pt x="391" y="110"/>
                    </a:lnTo>
                    <a:lnTo>
                      <a:pt x="391" y="110"/>
                    </a:lnTo>
                    <a:lnTo>
                      <a:pt x="391" y="116"/>
                    </a:lnTo>
                    <a:lnTo>
                      <a:pt x="391" y="116"/>
                    </a:lnTo>
                    <a:lnTo>
                      <a:pt x="391" y="116"/>
                    </a:lnTo>
                    <a:lnTo>
                      <a:pt x="391" y="122"/>
                    </a:lnTo>
                    <a:lnTo>
                      <a:pt x="385" y="122"/>
                    </a:lnTo>
                    <a:lnTo>
                      <a:pt x="385" y="122"/>
                    </a:lnTo>
                    <a:lnTo>
                      <a:pt x="385" y="122"/>
                    </a:lnTo>
                    <a:lnTo>
                      <a:pt x="385" y="122"/>
                    </a:lnTo>
                    <a:lnTo>
                      <a:pt x="385" y="122"/>
                    </a:lnTo>
                    <a:lnTo>
                      <a:pt x="385" y="122"/>
                    </a:lnTo>
                    <a:lnTo>
                      <a:pt x="385" y="128"/>
                    </a:lnTo>
                    <a:lnTo>
                      <a:pt x="385" y="128"/>
                    </a:lnTo>
                    <a:lnTo>
                      <a:pt x="385" y="128"/>
                    </a:lnTo>
                    <a:lnTo>
                      <a:pt x="385" y="128"/>
                    </a:lnTo>
                    <a:lnTo>
                      <a:pt x="385" y="134"/>
                    </a:lnTo>
                    <a:lnTo>
                      <a:pt x="385" y="134"/>
                    </a:lnTo>
                    <a:lnTo>
                      <a:pt x="385" y="134"/>
                    </a:lnTo>
                    <a:lnTo>
                      <a:pt x="391" y="134"/>
                    </a:lnTo>
                    <a:lnTo>
                      <a:pt x="391" y="134"/>
                    </a:lnTo>
                    <a:lnTo>
                      <a:pt x="385" y="134"/>
                    </a:lnTo>
                    <a:lnTo>
                      <a:pt x="385" y="141"/>
                    </a:lnTo>
                    <a:lnTo>
                      <a:pt x="385" y="134"/>
                    </a:lnTo>
                    <a:lnTo>
                      <a:pt x="385" y="134"/>
                    </a:lnTo>
                    <a:lnTo>
                      <a:pt x="385" y="134"/>
                    </a:lnTo>
                    <a:lnTo>
                      <a:pt x="385" y="134"/>
                    </a:lnTo>
                    <a:lnTo>
                      <a:pt x="385" y="141"/>
                    </a:lnTo>
                    <a:lnTo>
                      <a:pt x="385" y="141"/>
                    </a:lnTo>
                    <a:lnTo>
                      <a:pt x="378" y="141"/>
                    </a:lnTo>
                    <a:lnTo>
                      <a:pt x="378" y="141"/>
                    </a:lnTo>
                    <a:lnTo>
                      <a:pt x="378" y="141"/>
                    </a:lnTo>
                    <a:lnTo>
                      <a:pt x="378" y="141"/>
                    </a:lnTo>
                    <a:lnTo>
                      <a:pt x="372" y="147"/>
                    </a:lnTo>
                    <a:lnTo>
                      <a:pt x="372" y="147"/>
                    </a:lnTo>
                    <a:lnTo>
                      <a:pt x="372" y="147"/>
                    </a:lnTo>
                    <a:lnTo>
                      <a:pt x="372" y="153"/>
                    </a:lnTo>
                    <a:lnTo>
                      <a:pt x="378" y="147"/>
                    </a:lnTo>
                    <a:lnTo>
                      <a:pt x="378" y="147"/>
                    </a:lnTo>
                    <a:lnTo>
                      <a:pt x="378" y="147"/>
                    </a:lnTo>
                    <a:lnTo>
                      <a:pt x="378" y="147"/>
                    </a:lnTo>
                    <a:lnTo>
                      <a:pt x="378" y="147"/>
                    </a:lnTo>
                    <a:lnTo>
                      <a:pt x="385" y="141"/>
                    </a:lnTo>
                    <a:lnTo>
                      <a:pt x="385" y="141"/>
                    </a:lnTo>
                    <a:lnTo>
                      <a:pt x="391" y="141"/>
                    </a:lnTo>
                    <a:lnTo>
                      <a:pt x="391" y="141"/>
                    </a:lnTo>
                    <a:lnTo>
                      <a:pt x="391" y="141"/>
                    </a:lnTo>
                    <a:lnTo>
                      <a:pt x="391" y="134"/>
                    </a:lnTo>
                    <a:lnTo>
                      <a:pt x="391" y="134"/>
                    </a:lnTo>
                    <a:lnTo>
                      <a:pt x="391" y="134"/>
                    </a:lnTo>
                    <a:lnTo>
                      <a:pt x="391" y="128"/>
                    </a:lnTo>
                    <a:lnTo>
                      <a:pt x="391" y="128"/>
                    </a:lnTo>
                    <a:lnTo>
                      <a:pt x="391" y="128"/>
                    </a:lnTo>
                    <a:lnTo>
                      <a:pt x="391" y="128"/>
                    </a:lnTo>
                    <a:lnTo>
                      <a:pt x="391" y="134"/>
                    </a:lnTo>
                    <a:lnTo>
                      <a:pt x="391" y="134"/>
                    </a:lnTo>
                    <a:lnTo>
                      <a:pt x="397" y="134"/>
                    </a:lnTo>
                    <a:lnTo>
                      <a:pt x="397" y="134"/>
                    </a:lnTo>
                    <a:lnTo>
                      <a:pt x="397" y="141"/>
                    </a:lnTo>
                    <a:lnTo>
                      <a:pt x="397" y="141"/>
                    </a:lnTo>
                    <a:lnTo>
                      <a:pt x="397" y="147"/>
                    </a:lnTo>
                    <a:lnTo>
                      <a:pt x="397" y="147"/>
                    </a:lnTo>
                    <a:lnTo>
                      <a:pt x="397" y="147"/>
                    </a:lnTo>
                    <a:lnTo>
                      <a:pt x="397" y="147"/>
                    </a:lnTo>
                    <a:lnTo>
                      <a:pt x="397" y="147"/>
                    </a:lnTo>
                    <a:lnTo>
                      <a:pt x="397" y="147"/>
                    </a:lnTo>
                    <a:lnTo>
                      <a:pt x="397" y="153"/>
                    </a:lnTo>
                    <a:lnTo>
                      <a:pt x="397" y="153"/>
                    </a:lnTo>
                    <a:lnTo>
                      <a:pt x="397" y="153"/>
                    </a:lnTo>
                    <a:lnTo>
                      <a:pt x="391" y="153"/>
                    </a:lnTo>
                    <a:lnTo>
                      <a:pt x="391" y="153"/>
                    </a:lnTo>
                    <a:lnTo>
                      <a:pt x="391" y="153"/>
                    </a:lnTo>
                    <a:lnTo>
                      <a:pt x="391" y="159"/>
                    </a:lnTo>
                    <a:lnTo>
                      <a:pt x="391" y="159"/>
                    </a:lnTo>
                    <a:lnTo>
                      <a:pt x="391" y="159"/>
                    </a:lnTo>
                    <a:lnTo>
                      <a:pt x="391" y="159"/>
                    </a:lnTo>
                    <a:lnTo>
                      <a:pt x="391" y="159"/>
                    </a:lnTo>
                    <a:lnTo>
                      <a:pt x="391" y="165"/>
                    </a:lnTo>
                    <a:lnTo>
                      <a:pt x="391" y="165"/>
                    </a:lnTo>
                    <a:lnTo>
                      <a:pt x="391" y="165"/>
                    </a:lnTo>
                    <a:lnTo>
                      <a:pt x="391" y="165"/>
                    </a:lnTo>
                    <a:lnTo>
                      <a:pt x="391" y="165"/>
                    </a:lnTo>
                    <a:lnTo>
                      <a:pt x="391" y="165"/>
                    </a:lnTo>
                    <a:lnTo>
                      <a:pt x="391" y="171"/>
                    </a:lnTo>
                    <a:lnTo>
                      <a:pt x="391" y="171"/>
                    </a:lnTo>
                    <a:lnTo>
                      <a:pt x="391" y="171"/>
                    </a:lnTo>
                    <a:lnTo>
                      <a:pt x="385" y="171"/>
                    </a:lnTo>
                    <a:lnTo>
                      <a:pt x="385" y="171"/>
                    </a:lnTo>
                    <a:lnTo>
                      <a:pt x="385" y="171"/>
                    </a:lnTo>
                    <a:lnTo>
                      <a:pt x="385" y="171"/>
                    </a:lnTo>
                    <a:lnTo>
                      <a:pt x="385" y="177"/>
                    </a:lnTo>
                    <a:lnTo>
                      <a:pt x="385" y="177"/>
                    </a:lnTo>
                    <a:lnTo>
                      <a:pt x="385" y="177"/>
                    </a:lnTo>
                    <a:lnTo>
                      <a:pt x="385" y="177"/>
                    </a:lnTo>
                    <a:lnTo>
                      <a:pt x="385" y="177"/>
                    </a:lnTo>
                    <a:lnTo>
                      <a:pt x="385" y="177"/>
                    </a:lnTo>
                    <a:lnTo>
                      <a:pt x="385" y="177"/>
                    </a:lnTo>
                    <a:lnTo>
                      <a:pt x="385" y="177"/>
                    </a:lnTo>
                    <a:lnTo>
                      <a:pt x="391" y="177"/>
                    </a:lnTo>
                    <a:lnTo>
                      <a:pt x="391" y="183"/>
                    </a:lnTo>
                    <a:lnTo>
                      <a:pt x="391" y="183"/>
                    </a:lnTo>
                    <a:lnTo>
                      <a:pt x="391" y="183"/>
                    </a:lnTo>
                    <a:lnTo>
                      <a:pt x="391" y="183"/>
                    </a:lnTo>
                    <a:lnTo>
                      <a:pt x="391" y="189"/>
                    </a:lnTo>
                    <a:lnTo>
                      <a:pt x="385" y="189"/>
                    </a:lnTo>
                    <a:lnTo>
                      <a:pt x="385" y="189"/>
                    </a:lnTo>
                    <a:lnTo>
                      <a:pt x="391" y="196"/>
                    </a:lnTo>
                    <a:lnTo>
                      <a:pt x="391" y="196"/>
                    </a:lnTo>
                    <a:lnTo>
                      <a:pt x="391" y="196"/>
                    </a:lnTo>
                    <a:lnTo>
                      <a:pt x="391" y="196"/>
                    </a:lnTo>
                    <a:lnTo>
                      <a:pt x="391" y="196"/>
                    </a:lnTo>
                    <a:lnTo>
                      <a:pt x="385" y="196"/>
                    </a:lnTo>
                    <a:lnTo>
                      <a:pt x="385" y="196"/>
                    </a:lnTo>
                    <a:lnTo>
                      <a:pt x="385" y="202"/>
                    </a:lnTo>
                    <a:lnTo>
                      <a:pt x="385" y="196"/>
                    </a:lnTo>
                    <a:lnTo>
                      <a:pt x="378" y="202"/>
                    </a:lnTo>
                    <a:lnTo>
                      <a:pt x="378" y="202"/>
                    </a:lnTo>
                    <a:lnTo>
                      <a:pt x="378" y="202"/>
                    </a:lnTo>
                    <a:lnTo>
                      <a:pt x="378" y="196"/>
                    </a:lnTo>
                    <a:lnTo>
                      <a:pt x="378" y="196"/>
                    </a:lnTo>
                    <a:lnTo>
                      <a:pt x="378" y="196"/>
                    </a:lnTo>
                    <a:lnTo>
                      <a:pt x="378" y="196"/>
                    </a:lnTo>
                    <a:lnTo>
                      <a:pt x="378" y="196"/>
                    </a:lnTo>
                    <a:lnTo>
                      <a:pt x="372" y="196"/>
                    </a:lnTo>
                    <a:lnTo>
                      <a:pt x="372" y="196"/>
                    </a:lnTo>
                    <a:lnTo>
                      <a:pt x="372" y="202"/>
                    </a:lnTo>
                    <a:lnTo>
                      <a:pt x="378" y="202"/>
                    </a:lnTo>
                    <a:lnTo>
                      <a:pt x="378" y="202"/>
                    </a:lnTo>
                    <a:lnTo>
                      <a:pt x="378" y="202"/>
                    </a:lnTo>
                    <a:lnTo>
                      <a:pt x="378" y="202"/>
                    </a:lnTo>
                    <a:lnTo>
                      <a:pt x="378" y="208"/>
                    </a:lnTo>
                    <a:lnTo>
                      <a:pt x="385" y="208"/>
                    </a:lnTo>
                    <a:lnTo>
                      <a:pt x="385" y="208"/>
                    </a:lnTo>
                    <a:lnTo>
                      <a:pt x="385" y="208"/>
                    </a:lnTo>
                    <a:lnTo>
                      <a:pt x="385" y="208"/>
                    </a:lnTo>
                    <a:lnTo>
                      <a:pt x="385" y="208"/>
                    </a:lnTo>
                    <a:lnTo>
                      <a:pt x="385" y="208"/>
                    </a:lnTo>
                    <a:lnTo>
                      <a:pt x="385" y="208"/>
                    </a:lnTo>
                    <a:lnTo>
                      <a:pt x="385" y="202"/>
                    </a:lnTo>
                    <a:lnTo>
                      <a:pt x="385" y="202"/>
                    </a:lnTo>
                    <a:lnTo>
                      <a:pt x="385" y="202"/>
                    </a:lnTo>
                    <a:lnTo>
                      <a:pt x="391" y="202"/>
                    </a:lnTo>
                    <a:lnTo>
                      <a:pt x="391" y="202"/>
                    </a:lnTo>
                    <a:lnTo>
                      <a:pt x="397" y="202"/>
                    </a:lnTo>
                    <a:lnTo>
                      <a:pt x="397" y="196"/>
                    </a:lnTo>
                    <a:lnTo>
                      <a:pt x="397" y="196"/>
                    </a:lnTo>
                    <a:lnTo>
                      <a:pt x="397" y="196"/>
                    </a:lnTo>
                    <a:lnTo>
                      <a:pt x="397" y="196"/>
                    </a:lnTo>
                    <a:lnTo>
                      <a:pt x="397" y="189"/>
                    </a:lnTo>
                    <a:lnTo>
                      <a:pt x="397" y="189"/>
                    </a:lnTo>
                    <a:lnTo>
                      <a:pt x="391" y="189"/>
                    </a:lnTo>
                    <a:lnTo>
                      <a:pt x="397" y="189"/>
                    </a:lnTo>
                    <a:lnTo>
                      <a:pt x="397" y="183"/>
                    </a:lnTo>
                    <a:lnTo>
                      <a:pt x="397" y="183"/>
                    </a:lnTo>
                    <a:lnTo>
                      <a:pt x="397" y="183"/>
                    </a:lnTo>
                    <a:lnTo>
                      <a:pt x="397" y="183"/>
                    </a:lnTo>
                    <a:lnTo>
                      <a:pt x="397" y="177"/>
                    </a:lnTo>
                    <a:lnTo>
                      <a:pt x="397" y="177"/>
                    </a:lnTo>
                    <a:lnTo>
                      <a:pt x="397" y="177"/>
                    </a:lnTo>
                    <a:lnTo>
                      <a:pt x="397" y="171"/>
                    </a:lnTo>
                    <a:lnTo>
                      <a:pt x="397" y="171"/>
                    </a:lnTo>
                    <a:lnTo>
                      <a:pt x="397" y="171"/>
                    </a:lnTo>
                    <a:lnTo>
                      <a:pt x="397" y="171"/>
                    </a:lnTo>
                    <a:lnTo>
                      <a:pt x="397" y="171"/>
                    </a:lnTo>
                    <a:lnTo>
                      <a:pt x="403" y="171"/>
                    </a:lnTo>
                    <a:lnTo>
                      <a:pt x="403" y="171"/>
                    </a:lnTo>
                    <a:lnTo>
                      <a:pt x="403" y="171"/>
                    </a:lnTo>
                    <a:lnTo>
                      <a:pt x="397" y="171"/>
                    </a:lnTo>
                    <a:lnTo>
                      <a:pt x="397" y="171"/>
                    </a:lnTo>
                    <a:lnTo>
                      <a:pt x="397" y="165"/>
                    </a:lnTo>
                    <a:lnTo>
                      <a:pt x="397" y="165"/>
                    </a:lnTo>
                    <a:lnTo>
                      <a:pt x="397" y="165"/>
                    </a:lnTo>
                    <a:lnTo>
                      <a:pt x="397" y="165"/>
                    </a:lnTo>
                    <a:lnTo>
                      <a:pt x="397" y="165"/>
                    </a:lnTo>
                    <a:lnTo>
                      <a:pt x="397" y="165"/>
                    </a:lnTo>
                    <a:lnTo>
                      <a:pt x="403" y="159"/>
                    </a:lnTo>
                    <a:lnTo>
                      <a:pt x="403" y="159"/>
                    </a:lnTo>
                    <a:lnTo>
                      <a:pt x="403" y="159"/>
                    </a:lnTo>
                    <a:lnTo>
                      <a:pt x="403" y="159"/>
                    </a:lnTo>
                    <a:lnTo>
                      <a:pt x="403" y="159"/>
                    </a:lnTo>
                    <a:lnTo>
                      <a:pt x="403" y="153"/>
                    </a:lnTo>
                    <a:lnTo>
                      <a:pt x="403" y="153"/>
                    </a:lnTo>
                    <a:lnTo>
                      <a:pt x="403" y="153"/>
                    </a:lnTo>
                    <a:lnTo>
                      <a:pt x="403" y="147"/>
                    </a:lnTo>
                    <a:lnTo>
                      <a:pt x="409" y="147"/>
                    </a:lnTo>
                    <a:lnTo>
                      <a:pt x="409" y="147"/>
                    </a:lnTo>
                    <a:lnTo>
                      <a:pt x="409" y="147"/>
                    </a:lnTo>
                    <a:lnTo>
                      <a:pt x="409" y="147"/>
                    </a:lnTo>
                    <a:lnTo>
                      <a:pt x="409" y="141"/>
                    </a:lnTo>
                    <a:lnTo>
                      <a:pt x="409" y="141"/>
                    </a:lnTo>
                    <a:lnTo>
                      <a:pt x="415" y="141"/>
                    </a:lnTo>
                    <a:lnTo>
                      <a:pt x="415" y="141"/>
                    </a:lnTo>
                    <a:lnTo>
                      <a:pt x="415" y="134"/>
                    </a:lnTo>
                    <a:lnTo>
                      <a:pt x="415" y="134"/>
                    </a:lnTo>
                    <a:lnTo>
                      <a:pt x="415" y="134"/>
                    </a:lnTo>
                    <a:lnTo>
                      <a:pt x="421" y="134"/>
                    </a:lnTo>
                    <a:lnTo>
                      <a:pt x="421" y="134"/>
                    </a:lnTo>
                    <a:lnTo>
                      <a:pt x="421" y="134"/>
                    </a:lnTo>
                    <a:lnTo>
                      <a:pt x="421" y="128"/>
                    </a:lnTo>
                    <a:lnTo>
                      <a:pt x="421" y="128"/>
                    </a:lnTo>
                    <a:lnTo>
                      <a:pt x="421" y="128"/>
                    </a:lnTo>
                    <a:lnTo>
                      <a:pt x="421" y="122"/>
                    </a:lnTo>
                    <a:lnTo>
                      <a:pt x="421" y="122"/>
                    </a:lnTo>
                    <a:lnTo>
                      <a:pt x="415" y="122"/>
                    </a:lnTo>
                    <a:lnTo>
                      <a:pt x="415" y="116"/>
                    </a:lnTo>
                    <a:lnTo>
                      <a:pt x="415" y="116"/>
                    </a:lnTo>
                    <a:lnTo>
                      <a:pt x="415" y="116"/>
                    </a:lnTo>
                    <a:lnTo>
                      <a:pt x="415" y="110"/>
                    </a:lnTo>
                    <a:lnTo>
                      <a:pt x="415" y="110"/>
                    </a:lnTo>
                    <a:lnTo>
                      <a:pt x="415" y="110"/>
                    </a:lnTo>
                    <a:lnTo>
                      <a:pt x="415" y="110"/>
                    </a:lnTo>
                    <a:lnTo>
                      <a:pt x="415" y="110"/>
                    </a:lnTo>
                    <a:lnTo>
                      <a:pt x="415" y="104"/>
                    </a:lnTo>
                    <a:lnTo>
                      <a:pt x="415" y="104"/>
                    </a:lnTo>
                    <a:lnTo>
                      <a:pt x="415" y="104"/>
                    </a:lnTo>
                    <a:lnTo>
                      <a:pt x="415" y="104"/>
                    </a:lnTo>
                    <a:lnTo>
                      <a:pt x="415" y="104"/>
                    </a:lnTo>
                    <a:lnTo>
                      <a:pt x="415" y="98"/>
                    </a:lnTo>
                    <a:lnTo>
                      <a:pt x="415" y="98"/>
                    </a:lnTo>
                    <a:lnTo>
                      <a:pt x="415" y="104"/>
                    </a:lnTo>
                    <a:lnTo>
                      <a:pt x="415" y="104"/>
                    </a:lnTo>
                    <a:lnTo>
                      <a:pt x="415" y="104"/>
                    </a:lnTo>
                    <a:lnTo>
                      <a:pt x="409" y="104"/>
                    </a:lnTo>
                    <a:lnTo>
                      <a:pt x="409" y="104"/>
                    </a:lnTo>
                    <a:lnTo>
                      <a:pt x="409" y="104"/>
                    </a:lnTo>
                    <a:lnTo>
                      <a:pt x="409" y="104"/>
                    </a:lnTo>
                    <a:lnTo>
                      <a:pt x="409" y="104"/>
                    </a:lnTo>
                    <a:lnTo>
                      <a:pt x="409" y="110"/>
                    </a:lnTo>
                    <a:lnTo>
                      <a:pt x="409" y="110"/>
                    </a:lnTo>
                    <a:lnTo>
                      <a:pt x="409" y="116"/>
                    </a:lnTo>
                    <a:lnTo>
                      <a:pt x="415" y="116"/>
                    </a:lnTo>
                    <a:lnTo>
                      <a:pt x="415" y="122"/>
                    </a:lnTo>
                    <a:lnTo>
                      <a:pt x="415" y="122"/>
                    </a:lnTo>
                    <a:lnTo>
                      <a:pt x="409" y="122"/>
                    </a:lnTo>
                    <a:lnTo>
                      <a:pt x="409" y="122"/>
                    </a:lnTo>
                    <a:lnTo>
                      <a:pt x="409" y="116"/>
                    </a:lnTo>
                    <a:lnTo>
                      <a:pt x="409" y="116"/>
                    </a:lnTo>
                    <a:lnTo>
                      <a:pt x="409" y="116"/>
                    </a:lnTo>
                    <a:lnTo>
                      <a:pt x="409" y="110"/>
                    </a:lnTo>
                    <a:lnTo>
                      <a:pt x="409" y="110"/>
                    </a:lnTo>
                    <a:lnTo>
                      <a:pt x="409" y="110"/>
                    </a:lnTo>
                    <a:lnTo>
                      <a:pt x="403" y="110"/>
                    </a:lnTo>
                    <a:lnTo>
                      <a:pt x="403" y="104"/>
                    </a:lnTo>
                    <a:lnTo>
                      <a:pt x="403" y="104"/>
                    </a:lnTo>
                    <a:lnTo>
                      <a:pt x="403" y="104"/>
                    </a:lnTo>
                    <a:lnTo>
                      <a:pt x="403" y="98"/>
                    </a:lnTo>
                    <a:lnTo>
                      <a:pt x="409" y="98"/>
                    </a:lnTo>
                    <a:lnTo>
                      <a:pt x="409" y="98"/>
                    </a:lnTo>
                    <a:lnTo>
                      <a:pt x="409" y="98"/>
                    </a:lnTo>
                    <a:lnTo>
                      <a:pt x="409" y="98"/>
                    </a:lnTo>
                    <a:lnTo>
                      <a:pt x="409" y="98"/>
                    </a:lnTo>
                    <a:lnTo>
                      <a:pt x="415" y="98"/>
                    </a:lnTo>
                    <a:lnTo>
                      <a:pt x="415" y="98"/>
                    </a:lnTo>
                    <a:lnTo>
                      <a:pt x="415" y="98"/>
                    </a:lnTo>
                    <a:lnTo>
                      <a:pt x="421" y="98"/>
                    </a:lnTo>
                    <a:lnTo>
                      <a:pt x="421" y="98"/>
                    </a:lnTo>
                    <a:lnTo>
                      <a:pt x="421" y="98"/>
                    </a:lnTo>
                    <a:lnTo>
                      <a:pt x="421" y="98"/>
                    </a:lnTo>
                    <a:lnTo>
                      <a:pt x="421" y="92"/>
                    </a:lnTo>
                    <a:lnTo>
                      <a:pt x="415" y="92"/>
                    </a:lnTo>
                    <a:lnTo>
                      <a:pt x="415" y="92"/>
                    </a:lnTo>
                    <a:lnTo>
                      <a:pt x="415" y="86"/>
                    </a:lnTo>
                    <a:lnTo>
                      <a:pt x="415" y="86"/>
                    </a:lnTo>
                    <a:lnTo>
                      <a:pt x="415" y="86"/>
                    </a:lnTo>
                    <a:lnTo>
                      <a:pt x="415" y="86"/>
                    </a:lnTo>
                    <a:lnTo>
                      <a:pt x="409" y="86"/>
                    </a:lnTo>
                    <a:lnTo>
                      <a:pt x="409" y="80"/>
                    </a:lnTo>
                    <a:lnTo>
                      <a:pt x="409" y="80"/>
                    </a:lnTo>
                    <a:lnTo>
                      <a:pt x="409" y="80"/>
                    </a:lnTo>
                    <a:lnTo>
                      <a:pt x="409" y="80"/>
                    </a:lnTo>
                    <a:lnTo>
                      <a:pt x="409" y="73"/>
                    </a:lnTo>
                    <a:lnTo>
                      <a:pt x="409" y="73"/>
                    </a:lnTo>
                    <a:lnTo>
                      <a:pt x="409" y="80"/>
                    </a:lnTo>
                    <a:lnTo>
                      <a:pt x="403" y="80"/>
                    </a:lnTo>
                    <a:lnTo>
                      <a:pt x="403" y="80"/>
                    </a:lnTo>
                    <a:lnTo>
                      <a:pt x="403" y="80"/>
                    </a:lnTo>
                    <a:lnTo>
                      <a:pt x="403" y="73"/>
                    </a:lnTo>
                    <a:lnTo>
                      <a:pt x="403" y="73"/>
                    </a:lnTo>
                    <a:lnTo>
                      <a:pt x="403" y="73"/>
                    </a:lnTo>
                    <a:lnTo>
                      <a:pt x="403" y="73"/>
                    </a:lnTo>
                    <a:lnTo>
                      <a:pt x="403" y="73"/>
                    </a:lnTo>
                    <a:lnTo>
                      <a:pt x="403" y="73"/>
                    </a:lnTo>
                    <a:lnTo>
                      <a:pt x="403" y="73"/>
                    </a:lnTo>
                    <a:lnTo>
                      <a:pt x="403" y="67"/>
                    </a:lnTo>
                    <a:lnTo>
                      <a:pt x="403" y="67"/>
                    </a:lnTo>
                    <a:lnTo>
                      <a:pt x="403" y="73"/>
                    </a:lnTo>
                    <a:lnTo>
                      <a:pt x="403" y="73"/>
                    </a:lnTo>
                    <a:lnTo>
                      <a:pt x="403" y="67"/>
                    </a:lnTo>
                    <a:lnTo>
                      <a:pt x="403" y="67"/>
                    </a:lnTo>
                    <a:lnTo>
                      <a:pt x="403" y="67"/>
                    </a:lnTo>
                    <a:lnTo>
                      <a:pt x="403" y="67"/>
                    </a:lnTo>
                    <a:lnTo>
                      <a:pt x="409" y="67"/>
                    </a:lnTo>
                    <a:lnTo>
                      <a:pt x="409" y="67"/>
                    </a:lnTo>
                    <a:lnTo>
                      <a:pt x="409" y="67"/>
                    </a:lnTo>
                    <a:lnTo>
                      <a:pt x="415" y="67"/>
                    </a:lnTo>
                    <a:lnTo>
                      <a:pt x="415" y="67"/>
                    </a:lnTo>
                    <a:lnTo>
                      <a:pt x="415" y="73"/>
                    </a:lnTo>
                    <a:lnTo>
                      <a:pt x="415" y="73"/>
                    </a:lnTo>
                    <a:lnTo>
                      <a:pt x="415" y="73"/>
                    </a:lnTo>
                    <a:lnTo>
                      <a:pt x="421" y="73"/>
                    </a:lnTo>
                    <a:lnTo>
                      <a:pt x="421" y="73"/>
                    </a:lnTo>
                    <a:lnTo>
                      <a:pt x="421" y="73"/>
                    </a:lnTo>
                    <a:lnTo>
                      <a:pt x="421" y="67"/>
                    </a:lnTo>
                    <a:lnTo>
                      <a:pt x="421" y="67"/>
                    </a:lnTo>
                    <a:lnTo>
                      <a:pt x="421" y="67"/>
                    </a:lnTo>
                    <a:lnTo>
                      <a:pt x="421" y="61"/>
                    </a:lnTo>
                    <a:lnTo>
                      <a:pt x="415" y="61"/>
                    </a:lnTo>
                    <a:lnTo>
                      <a:pt x="415" y="61"/>
                    </a:lnTo>
                    <a:lnTo>
                      <a:pt x="421" y="61"/>
                    </a:lnTo>
                    <a:lnTo>
                      <a:pt x="421" y="61"/>
                    </a:lnTo>
                    <a:lnTo>
                      <a:pt x="421" y="61"/>
                    </a:lnTo>
                    <a:lnTo>
                      <a:pt x="421" y="67"/>
                    </a:lnTo>
                    <a:lnTo>
                      <a:pt x="421" y="67"/>
                    </a:lnTo>
                    <a:lnTo>
                      <a:pt x="421" y="61"/>
                    </a:lnTo>
                    <a:lnTo>
                      <a:pt x="421" y="61"/>
                    </a:lnTo>
                    <a:lnTo>
                      <a:pt x="427" y="61"/>
                    </a:lnTo>
                    <a:lnTo>
                      <a:pt x="421" y="61"/>
                    </a:lnTo>
                    <a:lnTo>
                      <a:pt x="421" y="55"/>
                    </a:lnTo>
                    <a:lnTo>
                      <a:pt x="421" y="55"/>
                    </a:lnTo>
                    <a:lnTo>
                      <a:pt x="421" y="55"/>
                    </a:lnTo>
                    <a:lnTo>
                      <a:pt x="421" y="49"/>
                    </a:lnTo>
                    <a:lnTo>
                      <a:pt x="421" y="49"/>
                    </a:lnTo>
                    <a:lnTo>
                      <a:pt x="421" y="43"/>
                    </a:lnTo>
                    <a:lnTo>
                      <a:pt x="421" y="43"/>
                    </a:lnTo>
                    <a:lnTo>
                      <a:pt x="427" y="43"/>
                    </a:lnTo>
                    <a:lnTo>
                      <a:pt x="421" y="43"/>
                    </a:lnTo>
                    <a:lnTo>
                      <a:pt x="421" y="43"/>
                    </a:lnTo>
                    <a:lnTo>
                      <a:pt x="421" y="37"/>
                    </a:lnTo>
                    <a:lnTo>
                      <a:pt x="421" y="37"/>
                    </a:lnTo>
                    <a:lnTo>
                      <a:pt x="421" y="37"/>
                    </a:lnTo>
                    <a:lnTo>
                      <a:pt x="415" y="37"/>
                    </a:lnTo>
                    <a:lnTo>
                      <a:pt x="415" y="43"/>
                    </a:lnTo>
                    <a:lnTo>
                      <a:pt x="415" y="43"/>
                    </a:lnTo>
                    <a:lnTo>
                      <a:pt x="415" y="43"/>
                    </a:lnTo>
                    <a:lnTo>
                      <a:pt x="415" y="43"/>
                    </a:lnTo>
                    <a:lnTo>
                      <a:pt x="415" y="43"/>
                    </a:lnTo>
                    <a:lnTo>
                      <a:pt x="415" y="49"/>
                    </a:lnTo>
                    <a:lnTo>
                      <a:pt x="415" y="49"/>
                    </a:lnTo>
                    <a:lnTo>
                      <a:pt x="415" y="49"/>
                    </a:lnTo>
                    <a:lnTo>
                      <a:pt x="415" y="43"/>
                    </a:lnTo>
                    <a:lnTo>
                      <a:pt x="409" y="43"/>
                    </a:lnTo>
                    <a:lnTo>
                      <a:pt x="415" y="37"/>
                    </a:lnTo>
                    <a:lnTo>
                      <a:pt x="415" y="37"/>
                    </a:lnTo>
                    <a:lnTo>
                      <a:pt x="415" y="37"/>
                    </a:lnTo>
                    <a:lnTo>
                      <a:pt x="415" y="37"/>
                    </a:lnTo>
                    <a:lnTo>
                      <a:pt x="415" y="37"/>
                    </a:lnTo>
                    <a:lnTo>
                      <a:pt x="415" y="31"/>
                    </a:lnTo>
                    <a:lnTo>
                      <a:pt x="415" y="31"/>
                    </a:lnTo>
                    <a:lnTo>
                      <a:pt x="409" y="31"/>
                    </a:lnTo>
                    <a:lnTo>
                      <a:pt x="409" y="37"/>
                    </a:lnTo>
                    <a:lnTo>
                      <a:pt x="409" y="37"/>
                    </a:lnTo>
                    <a:lnTo>
                      <a:pt x="409" y="31"/>
                    </a:lnTo>
                    <a:lnTo>
                      <a:pt x="409" y="31"/>
                    </a:lnTo>
                    <a:lnTo>
                      <a:pt x="409" y="31"/>
                    </a:lnTo>
                    <a:lnTo>
                      <a:pt x="415" y="25"/>
                    </a:lnTo>
                    <a:lnTo>
                      <a:pt x="409" y="25"/>
                    </a:lnTo>
                    <a:lnTo>
                      <a:pt x="409" y="25"/>
                    </a:lnTo>
                    <a:lnTo>
                      <a:pt x="409" y="25"/>
                    </a:lnTo>
                    <a:lnTo>
                      <a:pt x="409" y="25"/>
                    </a:lnTo>
                    <a:lnTo>
                      <a:pt x="409" y="18"/>
                    </a:lnTo>
                    <a:lnTo>
                      <a:pt x="409" y="18"/>
                    </a:lnTo>
                    <a:lnTo>
                      <a:pt x="415" y="18"/>
                    </a:lnTo>
                    <a:lnTo>
                      <a:pt x="415" y="18"/>
                    </a:lnTo>
                    <a:lnTo>
                      <a:pt x="415" y="18"/>
                    </a:lnTo>
                    <a:lnTo>
                      <a:pt x="409" y="18"/>
                    </a:lnTo>
                    <a:lnTo>
                      <a:pt x="409" y="18"/>
                    </a:lnTo>
                    <a:lnTo>
                      <a:pt x="409" y="18"/>
                    </a:lnTo>
                    <a:lnTo>
                      <a:pt x="409" y="12"/>
                    </a:lnTo>
                    <a:lnTo>
                      <a:pt x="409" y="12"/>
                    </a:lnTo>
                    <a:lnTo>
                      <a:pt x="415" y="12"/>
                    </a:lnTo>
                    <a:moveTo>
                      <a:pt x="3528" y="2474"/>
                    </a:moveTo>
                    <a:lnTo>
                      <a:pt x="3528" y="2474"/>
                    </a:lnTo>
                    <a:lnTo>
                      <a:pt x="3534" y="2474"/>
                    </a:lnTo>
                    <a:lnTo>
                      <a:pt x="3534" y="2474"/>
                    </a:lnTo>
                    <a:lnTo>
                      <a:pt x="3534" y="2474"/>
                    </a:lnTo>
                    <a:lnTo>
                      <a:pt x="3534" y="2474"/>
                    </a:lnTo>
                    <a:lnTo>
                      <a:pt x="3540" y="2474"/>
                    </a:lnTo>
                    <a:lnTo>
                      <a:pt x="3540" y="2474"/>
                    </a:lnTo>
                    <a:lnTo>
                      <a:pt x="3540" y="2474"/>
                    </a:lnTo>
                    <a:lnTo>
                      <a:pt x="3534" y="2480"/>
                    </a:lnTo>
                    <a:lnTo>
                      <a:pt x="3534" y="2480"/>
                    </a:lnTo>
                    <a:lnTo>
                      <a:pt x="3534" y="2480"/>
                    </a:lnTo>
                    <a:lnTo>
                      <a:pt x="3528" y="2474"/>
                    </a:lnTo>
                    <a:lnTo>
                      <a:pt x="3528" y="2474"/>
                    </a:lnTo>
                    <a:lnTo>
                      <a:pt x="3528" y="2474"/>
                    </a:lnTo>
                    <a:lnTo>
                      <a:pt x="3521" y="2474"/>
                    </a:lnTo>
                    <a:lnTo>
                      <a:pt x="3521" y="2474"/>
                    </a:lnTo>
                    <a:lnTo>
                      <a:pt x="3528" y="2474"/>
                    </a:lnTo>
                    <a:lnTo>
                      <a:pt x="3528" y="2474"/>
                    </a:lnTo>
                    <a:lnTo>
                      <a:pt x="3528" y="2474"/>
                    </a:lnTo>
                    <a:moveTo>
                      <a:pt x="4242" y="1399"/>
                    </a:moveTo>
                    <a:lnTo>
                      <a:pt x="4242" y="1399"/>
                    </a:lnTo>
                    <a:lnTo>
                      <a:pt x="4242" y="1399"/>
                    </a:lnTo>
                    <a:lnTo>
                      <a:pt x="4242" y="1405"/>
                    </a:lnTo>
                    <a:lnTo>
                      <a:pt x="4242" y="1405"/>
                    </a:lnTo>
                    <a:lnTo>
                      <a:pt x="4242" y="1399"/>
                    </a:lnTo>
                    <a:lnTo>
                      <a:pt x="4242" y="1399"/>
                    </a:lnTo>
                    <a:lnTo>
                      <a:pt x="4242" y="1399"/>
                    </a:lnTo>
                    <a:lnTo>
                      <a:pt x="4242" y="1399"/>
                    </a:lnTo>
                    <a:lnTo>
                      <a:pt x="4242" y="1399"/>
                    </a:lnTo>
                    <a:lnTo>
                      <a:pt x="4242" y="1399"/>
                    </a:lnTo>
                    <a:moveTo>
                      <a:pt x="4351" y="1008"/>
                    </a:moveTo>
                    <a:lnTo>
                      <a:pt x="4351" y="1008"/>
                    </a:lnTo>
                    <a:lnTo>
                      <a:pt x="4351" y="1008"/>
                    </a:lnTo>
                    <a:moveTo>
                      <a:pt x="3290" y="629"/>
                    </a:moveTo>
                    <a:lnTo>
                      <a:pt x="3290" y="629"/>
                    </a:lnTo>
                    <a:lnTo>
                      <a:pt x="3290" y="635"/>
                    </a:lnTo>
                    <a:lnTo>
                      <a:pt x="3290" y="635"/>
                    </a:lnTo>
                    <a:lnTo>
                      <a:pt x="3296" y="635"/>
                    </a:lnTo>
                    <a:lnTo>
                      <a:pt x="3296" y="641"/>
                    </a:lnTo>
                    <a:lnTo>
                      <a:pt x="3296" y="641"/>
                    </a:lnTo>
                    <a:lnTo>
                      <a:pt x="3290" y="641"/>
                    </a:lnTo>
                    <a:lnTo>
                      <a:pt x="3290" y="641"/>
                    </a:lnTo>
                    <a:lnTo>
                      <a:pt x="3290" y="641"/>
                    </a:lnTo>
                    <a:lnTo>
                      <a:pt x="3290" y="647"/>
                    </a:lnTo>
                    <a:lnTo>
                      <a:pt x="3290" y="647"/>
                    </a:lnTo>
                    <a:lnTo>
                      <a:pt x="3290" y="647"/>
                    </a:lnTo>
                    <a:lnTo>
                      <a:pt x="3283" y="647"/>
                    </a:lnTo>
                    <a:lnTo>
                      <a:pt x="3283" y="641"/>
                    </a:lnTo>
                    <a:lnTo>
                      <a:pt x="3283" y="641"/>
                    </a:lnTo>
                    <a:lnTo>
                      <a:pt x="3283" y="641"/>
                    </a:lnTo>
                    <a:lnTo>
                      <a:pt x="3283" y="635"/>
                    </a:lnTo>
                    <a:lnTo>
                      <a:pt x="3283" y="635"/>
                    </a:lnTo>
                    <a:lnTo>
                      <a:pt x="3283" y="635"/>
                    </a:lnTo>
                    <a:lnTo>
                      <a:pt x="3283" y="629"/>
                    </a:lnTo>
                    <a:lnTo>
                      <a:pt x="3283" y="629"/>
                    </a:lnTo>
                    <a:lnTo>
                      <a:pt x="3283" y="629"/>
                    </a:lnTo>
                    <a:lnTo>
                      <a:pt x="3283" y="629"/>
                    </a:lnTo>
                    <a:lnTo>
                      <a:pt x="3283" y="623"/>
                    </a:lnTo>
                    <a:lnTo>
                      <a:pt x="3283" y="623"/>
                    </a:lnTo>
                    <a:lnTo>
                      <a:pt x="3290" y="623"/>
                    </a:lnTo>
                    <a:lnTo>
                      <a:pt x="3290" y="623"/>
                    </a:lnTo>
                    <a:lnTo>
                      <a:pt x="3290" y="623"/>
                    </a:lnTo>
                    <a:lnTo>
                      <a:pt x="3290" y="623"/>
                    </a:lnTo>
                    <a:lnTo>
                      <a:pt x="3290" y="623"/>
                    </a:lnTo>
                    <a:lnTo>
                      <a:pt x="3290" y="623"/>
                    </a:lnTo>
                    <a:lnTo>
                      <a:pt x="3290" y="623"/>
                    </a:lnTo>
                    <a:lnTo>
                      <a:pt x="3290" y="629"/>
                    </a:lnTo>
                    <a:lnTo>
                      <a:pt x="3290" y="629"/>
                    </a:lnTo>
                    <a:lnTo>
                      <a:pt x="3290" y="629"/>
                    </a:lnTo>
                    <a:moveTo>
                      <a:pt x="1257" y="1606"/>
                    </a:moveTo>
                    <a:lnTo>
                      <a:pt x="1251" y="1619"/>
                    </a:lnTo>
                    <a:lnTo>
                      <a:pt x="1245" y="1661"/>
                    </a:lnTo>
                    <a:lnTo>
                      <a:pt x="1239" y="1698"/>
                    </a:lnTo>
                    <a:lnTo>
                      <a:pt x="1239" y="1704"/>
                    </a:lnTo>
                    <a:lnTo>
                      <a:pt x="1239" y="1722"/>
                    </a:lnTo>
                    <a:lnTo>
                      <a:pt x="1239" y="1728"/>
                    </a:lnTo>
                    <a:lnTo>
                      <a:pt x="1239" y="1735"/>
                    </a:lnTo>
                    <a:lnTo>
                      <a:pt x="1233" y="1765"/>
                    </a:lnTo>
                    <a:lnTo>
                      <a:pt x="1233" y="1771"/>
                    </a:lnTo>
                    <a:lnTo>
                      <a:pt x="1227" y="1796"/>
                    </a:lnTo>
                    <a:lnTo>
                      <a:pt x="1227" y="1808"/>
                    </a:lnTo>
                    <a:lnTo>
                      <a:pt x="1221" y="1838"/>
                    </a:lnTo>
                    <a:lnTo>
                      <a:pt x="1221" y="1857"/>
                    </a:lnTo>
                    <a:lnTo>
                      <a:pt x="1221" y="1857"/>
                    </a:lnTo>
                    <a:lnTo>
                      <a:pt x="1221" y="1857"/>
                    </a:lnTo>
                    <a:lnTo>
                      <a:pt x="1221" y="1863"/>
                    </a:lnTo>
                    <a:lnTo>
                      <a:pt x="1221" y="1863"/>
                    </a:lnTo>
                    <a:lnTo>
                      <a:pt x="1215" y="1893"/>
                    </a:lnTo>
                    <a:lnTo>
                      <a:pt x="1208" y="1948"/>
                    </a:lnTo>
                    <a:lnTo>
                      <a:pt x="1202" y="1967"/>
                    </a:lnTo>
                    <a:lnTo>
                      <a:pt x="1202" y="1979"/>
                    </a:lnTo>
                    <a:lnTo>
                      <a:pt x="1202" y="1991"/>
                    </a:lnTo>
                    <a:lnTo>
                      <a:pt x="1196" y="2015"/>
                    </a:lnTo>
                    <a:lnTo>
                      <a:pt x="1196" y="2022"/>
                    </a:lnTo>
                    <a:lnTo>
                      <a:pt x="1196" y="2022"/>
                    </a:lnTo>
                    <a:lnTo>
                      <a:pt x="1196" y="2040"/>
                    </a:lnTo>
                    <a:lnTo>
                      <a:pt x="1190" y="2040"/>
                    </a:lnTo>
                    <a:lnTo>
                      <a:pt x="1190" y="2052"/>
                    </a:lnTo>
                    <a:lnTo>
                      <a:pt x="1190" y="2058"/>
                    </a:lnTo>
                    <a:lnTo>
                      <a:pt x="1190" y="2089"/>
                    </a:lnTo>
                    <a:lnTo>
                      <a:pt x="1184" y="2101"/>
                    </a:lnTo>
                    <a:lnTo>
                      <a:pt x="1184" y="2132"/>
                    </a:lnTo>
                    <a:lnTo>
                      <a:pt x="1178" y="2168"/>
                    </a:lnTo>
                    <a:lnTo>
                      <a:pt x="1178" y="2174"/>
                    </a:lnTo>
                    <a:lnTo>
                      <a:pt x="1172" y="2180"/>
                    </a:lnTo>
                    <a:lnTo>
                      <a:pt x="1172" y="2193"/>
                    </a:lnTo>
                    <a:lnTo>
                      <a:pt x="1172" y="2199"/>
                    </a:lnTo>
                    <a:lnTo>
                      <a:pt x="1172" y="2199"/>
                    </a:lnTo>
                    <a:lnTo>
                      <a:pt x="1172" y="2205"/>
                    </a:lnTo>
                    <a:lnTo>
                      <a:pt x="1166" y="2223"/>
                    </a:lnTo>
                    <a:lnTo>
                      <a:pt x="1166" y="2235"/>
                    </a:lnTo>
                    <a:lnTo>
                      <a:pt x="1166" y="2241"/>
                    </a:lnTo>
                    <a:lnTo>
                      <a:pt x="1166" y="2260"/>
                    </a:lnTo>
                    <a:lnTo>
                      <a:pt x="1141" y="2254"/>
                    </a:lnTo>
                    <a:lnTo>
                      <a:pt x="1135" y="2254"/>
                    </a:lnTo>
                    <a:lnTo>
                      <a:pt x="1123" y="2254"/>
                    </a:lnTo>
                    <a:lnTo>
                      <a:pt x="1117" y="2248"/>
                    </a:lnTo>
                    <a:lnTo>
                      <a:pt x="1111" y="2248"/>
                    </a:lnTo>
                    <a:lnTo>
                      <a:pt x="1092" y="2248"/>
                    </a:lnTo>
                    <a:lnTo>
                      <a:pt x="1086" y="2248"/>
                    </a:lnTo>
                    <a:lnTo>
                      <a:pt x="1080" y="2248"/>
                    </a:lnTo>
                    <a:lnTo>
                      <a:pt x="1068" y="2241"/>
                    </a:lnTo>
                    <a:lnTo>
                      <a:pt x="1056" y="2241"/>
                    </a:lnTo>
                    <a:lnTo>
                      <a:pt x="1050" y="2241"/>
                    </a:lnTo>
                    <a:lnTo>
                      <a:pt x="1025" y="2235"/>
                    </a:lnTo>
                    <a:lnTo>
                      <a:pt x="1013" y="2235"/>
                    </a:lnTo>
                    <a:lnTo>
                      <a:pt x="1001" y="2235"/>
                    </a:lnTo>
                    <a:lnTo>
                      <a:pt x="995" y="2229"/>
                    </a:lnTo>
                    <a:lnTo>
                      <a:pt x="983" y="2229"/>
                    </a:lnTo>
                    <a:lnTo>
                      <a:pt x="977" y="2229"/>
                    </a:lnTo>
                    <a:lnTo>
                      <a:pt x="964" y="2229"/>
                    </a:lnTo>
                    <a:lnTo>
                      <a:pt x="964" y="2223"/>
                    </a:lnTo>
                    <a:lnTo>
                      <a:pt x="940" y="2211"/>
                    </a:lnTo>
                    <a:lnTo>
                      <a:pt x="922" y="2199"/>
                    </a:lnTo>
                    <a:lnTo>
                      <a:pt x="916" y="2199"/>
                    </a:lnTo>
                    <a:lnTo>
                      <a:pt x="885" y="2180"/>
                    </a:lnTo>
                    <a:lnTo>
                      <a:pt x="861" y="2168"/>
                    </a:lnTo>
                    <a:lnTo>
                      <a:pt x="848" y="2162"/>
                    </a:lnTo>
                    <a:lnTo>
                      <a:pt x="848" y="2156"/>
                    </a:lnTo>
                    <a:lnTo>
                      <a:pt x="836" y="2150"/>
                    </a:lnTo>
                    <a:lnTo>
                      <a:pt x="830" y="2150"/>
                    </a:lnTo>
                    <a:lnTo>
                      <a:pt x="806" y="2132"/>
                    </a:lnTo>
                    <a:lnTo>
                      <a:pt x="781" y="2119"/>
                    </a:lnTo>
                    <a:lnTo>
                      <a:pt x="775" y="2113"/>
                    </a:lnTo>
                    <a:lnTo>
                      <a:pt x="763" y="2107"/>
                    </a:lnTo>
                    <a:lnTo>
                      <a:pt x="751" y="2101"/>
                    </a:lnTo>
                    <a:lnTo>
                      <a:pt x="726" y="2089"/>
                    </a:lnTo>
                    <a:lnTo>
                      <a:pt x="720" y="2083"/>
                    </a:lnTo>
                    <a:lnTo>
                      <a:pt x="702" y="2070"/>
                    </a:lnTo>
                    <a:lnTo>
                      <a:pt x="684" y="2058"/>
                    </a:lnTo>
                    <a:lnTo>
                      <a:pt x="659" y="2046"/>
                    </a:lnTo>
                    <a:lnTo>
                      <a:pt x="647" y="2040"/>
                    </a:lnTo>
                    <a:lnTo>
                      <a:pt x="641" y="2034"/>
                    </a:lnTo>
                    <a:lnTo>
                      <a:pt x="629" y="2028"/>
                    </a:lnTo>
                    <a:lnTo>
                      <a:pt x="629" y="2028"/>
                    </a:lnTo>
                    <a:lnTo>
                      <a:pt x="635" y="2028"/>
                    </a:lnTo>
                    <a:lnTo>
                      <a:pt x="635" y="2028"/>
                    </a:lnTo>
                    <a:lnTo>
                      <a:pt x="635" y="2028"/>
                    </a:lnTo>
                    <a:lnTo>
                      <a:pt x="635" y="2028"/>
                    </a:lnTo>
                    <a:lnTo>
                      <a:pt x="635" y="2022"/>
                    </a:lnTo>
                    <a:lnTo>
                      <a:pt x="635" y="2022"/>
                    </a:lnTo>
                    <a:lnTo>
                      <a:pt x="635" y="2022"/>
                    </a:lnTo>
                    <a:lnTo>
                      <a:pt x="635" y="2022"/>
                    </a:lnTo>
                    <a:lnTo>
                      <a:pt x="635" y="2022"/>
                    </a:lnTo>
                    <a:lnTo>
                      <a:pt x="635" y="2022"/>
                    </a:lnTo>
                    <a:lnTo>
                      <a:pt x="635" y="2022"/>
                    </a:lnTo>
                    <a:lnTo>
                      <a:pt x="635" y="2022"/>
                    </a:lnTo>
                    <a:lnTo>
                      <a:pt x="635" y="2015"/>
                    </a:lnTo>
                    <a:lnTo>
                      <a:pt x="635" y="2015"/>
                    </a:lnTo>
                    <a:lnTo>
                      <a:pt x="635" y="2015"/>
                    </a:lnTo>
                    <a:lnTo>
                      <a:pt x="635" y="2015"/>
                    </a:lnTo>
                    <a:lnTo>
                      <a:pt x="635" y="2015"/>
                    </a:lnTo>
                    <a:lnTo>
                      <a:pt x="635" y="2015"/>
                    </a:lnTo>
                    <a:lnTo>
                      <a:pt x="635" y="2015"/>
                    </a:lnTo>
                    <a:lnTo>
                      <a:pt x="641" y="2015"/>
                    </a:lnTo>
                    <a:lnTo>
                      <a:pt x="641" y="2015"/>
                    </a:lnTo>
                    <a:lnTo>
                      <a:pt x="641" y="2015"/>
                    </a:lnTo>
                    <a:lnTo>
                      <a:pt x="641" y="2009"/>
                    </a:lnTo>
                    <a:lnTo>
                      <a:pt x="641" y="2009"/>
                    </a:lnTo>
                    <a:lnTo>
                      <a:pt x="641" y="2009"/>
                    </a:lnTo>
                    <a:lnTo>
                      <a:pt x="647" y="2009"/>
                    </a:lnTo>
                    <a:lnTo>
                      <a:pt x="647" y="2003"/>
                    </a:lnTo>
                    <a:lnTo>
                      <a:pt x="647" y="2003"/>
                    </a:lnTo>
                    <a:lnTo>
                      <a:pt x="647" y="2003"/>
                    </a:lnTo>
                    <a:lnTo>
                      <a:pt x="647" y="2003"/>
                    </a:lnTo>
                    <a:lnTo>
                      <a:pt x="647" y="2003"/>
                    </a:lnTo>
                    <a:lnTo>
                      <a:pt x="647" y="2003"/>
                    </a:lnTo>
                    <a:lnTo>
                      <a:pt x="653" y="2003"/>
                    </a:lnTo>
                    <a:lnTo>
                      <a:pt x="653" y="2009"/>
                    </a:lnTo>
                    <a:lnTo>
                      <a:pt x="653" y="2009"/>
                    </a:lnTo>
                    <a:lnTo>
                      <a:pt x="653" y="2009"/>
                    </a:lnTo>
                    <a:lnTo>
                      <a:pt x="659" y="2009"/>
                    </a:lnTo>
                    <a:lnTo>
                      <a:pt x="659" y="2003"/>
                    </a:lnTo>
                    <a:lnTo>
                      <a:pt x="659" y="2009"/>
                    </a:lnTo>
                    <a:lnTo>
                      <a:pt x="659" y="2003"/>
                    </a:lnTo>
                    <a:lnTo>
                      <a:pt x="665" y="2003"/>
                    </a:lnTo>
                    <a:lnTo>
                      <a:pt x="665" y="2003"/>
                    </a:lnTo>
                    <a:lnTo>
                      <a:pt x="665" y="2003"/>
                    </a:lnTo>
                    <a:lnTo>
                      <a:pt x="665" y="2003"/>
                    </a:lnTo>
                    <a:lnTo>
                      <a:pt x="665" y="2003"/>
                    </a:lnTo>
                    <a:lnTo>
                      <a:pt x="665" y="2003"/>
                    </a:lnTo>
                    <a:lnTo>
                      <a:pt x="665" y="2003"/>
                    </a:lnTo>
                    <a:lnTo>
                      <a:pt x="665" y="1997"/>
                    </a:lnTo>
                    <a:lnTo>
                      <a:pt x="665" y="1997"/>
                    </a:lnTo>
                    <a:lnTo>
                      <a:pt x="665" y="1997"/>
                    </a:lnTo>
                    <a:lnTo>
                      <a:pt x="665" y="1997"/>
                    </a:lnTo>
                    <a:lnTo>
                      <a:pt x="671" y="1997"/>
                    </a:lnTo>
                    <a:lnTo>
                      <a:pt x="671" y="1997"/>
                    </a:lnTo>
                    <a:lnTo>
                      <a:pt x="671" y="1997"/>
                    </a:lnTo>
                    <a:lnTo>
                      <a:pt x="671" y="1991"/>
                    </a:lnTo>
                    <a:lnTo>
                      <a:pt x="671" y="1991"/>
                    </a:lnTo>
                    <a:lnTo>
                      <a:pt x="671" y="1991"/>
                    </a:lnTo>
                    <a:lnTo>
                      <a:pt x="671" y="1991"/>
                    </a:lnTo>
                    <a:lnTo>
                      <a:pt x="671" y="1985"/>
                    </a:lnTo>
                    <a:lnTo>
                      <a:pt x="671" y="1985"/>
                    </a:lnTo>
                    <a:lnTo>
                      <a:pt x="671" y="1985"/>
                    </a:lnTo>
                    <a:lnTo>
                      <a:pt x="671" y="1985"/>
                    </a:lnTo>
                    <a:lnTo>
                      <a:pt x="671" y="1985"/>
                    </a:lnTo>
                    <a:lnTo>
                      <a:pt x="671" y="1985"/>
                    </a:lnTo>
                    <a:lnTo>
                      <a:pt x="671" y="1979"/>
                    </a:lnTo>
                    <a:lnTo>
                      <a:pt x="671" y="1979"/>
                    </a:lnTo>
                    <a:lnTo>
                      <a:pt x="671" y="1979"/>
                    </a:lnTo>
                    <a:lnTo>
                      <a:pt x="671" y="1979"/>
                    </a:lnTo>
                    <a:lnTo>
                      <a:pt x="671" y="1979"/>
                    </a:lnTo>
                    <a:lnTo>
                      <a:pt x="671" y="1979"/>
                    </a:lnTo>
                    <a:lnTo>
                      <a:pt x="671" y="1979"/>
                    </a:lnTo>
                    <a:lnTo>
                      <a:pt x="671" y="1979"/>
                    </a:lnTo>
                    <a:lnTo>
                      <a:pt x="671" y="1973"/>
                    </a:lnTo>
                    <a:lnTo>
                      <a:pt x="671" y="1973"/>
                    </a:lnTo>
                    <a:lnTo>
                      <a:pt x="665" y="1973"/>
                    </a:lnTo>
                    <a:lnTo>
                      <a:pt x="665" y="1973"/>
                    </a:lnTo>
                    <a:lnTo>
                      <a:pt x="665" y="1973"/>
                    </a:lnTo>
                    <a:lnTo>
                      <a:pt x="665" y="1973"/>
                    </a:lnTo>
                    <a:lnTo>
                      <a:pt x="665"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67"/>
                    </a:lnTo>
                    <a:lnTo>
                      <a:pt x="653" y="1967"/>
                    </a:lnTo>
                    <a:lnTo>
                      <a:pt x="653" y="1967"/>
                    </a:lnTo>
                    <a:lnTo>
                      <a:pt x="653" y="1967"/>
                    </a:lnTo>
                    <a:lnTo>
                      <a:pt x="653" y="1967"/>
                    </a:lnTo>
                    <a:lnTo>
                      <a:pt x="653" y="1967"/>
                    </a:lnTo>
                    <a:lnTo>
                      <a:pt x="653" y="1961"/>
                    </a:lnTo>
                    <a:lnTo>
                      <a:pt x="653" y="1961"/>
                    </a:lnTo>
                    <a:lnTo>
                      <a:pt x="653" y="1961"/>
                    </a:lnTo>
                    <a:lnTo>
                      <a:pt x="659" y="1961"/>
                    </a:lnTo>
                    <a:lnTo>
                      <a:pt x="659" y="1961"/>
                    </a:lnTo>
                    <a:lnTo>
                      <a:pt x="659" y="1954"/>
                    </a:lnTo>
                    <a:lnTo>
                      <a:pt x="659" y="1954"/>
                    </a:lnTo>
                    <a:lnTo>
                      <a:pt x="659" y="1954"/>
                    </a:lnTo>
                    <a:lnTo>
                      <a:pt x="659" y="1954"/>
                    </a:lnTo>
                    <a:lnTo>
                      <a:pt x="659" y="1954"/>
                    </a:lnTo>
                    <a:lnTo>
                      <a:pt x="659" y="1954"/>
                    </a:lnTo>
                    <a:lnTo>
                      <a:pt x="659" y="1954"/>
                    </a:lnTo>
                    <a:lnTo>
                      <a:pt x="659" y="1948"/>
                    </a:lnTo>
                    <a:lnTo>
                      <a:pt x="659" y="1948"/>
                    </a:lnTo>
                    <a:lnTo>
                      <a:pt x="659" y="1948"/>
                    </a:lnTo>
                    <a:lnTo>
                      <a:pt x="659" y="1948"/>
                    </a:lnTo>
                    <a:lnTo>
                      <a:pt x="659" y="1948"/>
                    </a:lnTo>
                    <a:lnTo>
                      <a:pt x="659" y="1942"/>
                    </a:lnTo>
                    <a:lnTo>
                      <a:pt x="659" y="1942"/>
                    </a:lnTo>
                    <a:lnTo>
                      <a:pt x="659" y="1942"/>
                    </a:lnTo>
                    <a:lnTo>
                      <a:pt x="659" y="1942"/>
                    </a:lnTo>
                    <a:lnTo>
                      <a:pt x="659" y="1942"/>
                    </a:lnTo>
                    <a:lnTo>
                      <a:pt x="659" y="1942"/>
                    </a:lnTo>
                    <a:lnTo>
                      <a:pt x="659" y="1942"/>
                    </a:lnTo>
                    <a:lnTo>
                      <a:pt x="659" y="1942"/>
                    </a:lnTo>
                    <a:lnTo>
                      <a:pt x="659" y="1936"/>
                    </a:lnTo>
                    <a:lnTo>
                      <a:pt x="659" y="1936"/>
                    </a:lnTo>
                    <a:lnTo>
                      <a:pt x="659" y="1936"/>
                    </a:lnTo>
                    <a:lnTo>
                      <a:pt x="659" y="1936"/>
                    </a:lnTo>
                    <a:lnTo>
                      <a:pt x="659" y="1936"/>
                    </a:lnTo>
                    <a:lnTo>
                      <a:pt x="659" y="1936"/>
                    </a:lnTo>
                    <a:lnTo>
                      <a:pt x="659" y="1936"/>
                    </a:lnTo>
                    <a:lnTo>
                      <a:pt x="659" y="1930"/>
                    </a:lnTo>
                    <a:lnTo>
                      <a:pt x="659" y="1930"/>
                    </a:lnTo>
                    <a:lnTo>
                      <a:pt x="659" y="1930"/>
                    </a:lnTo>
                    <a:lnTo>
                      <a:pt x="659" y="1930"/>
                    </a:lnTo>
                    <a:lnTo>
                      <a:pt x="659" y="1930"/>
                    </a:lnTo>
                    <a:lnTo>
                      <a:pt x="659" y="1930"/>
                    </a:lnTo>
                    <a:lnTo>
                      <a:pt x="665" y="1930"/>
                    </a:lnTo>
                    <a:lnTo>
                      <a:pt x="665" y="1930"/>
                    </a:lnTo>
                    <a:lnTo>
                      <a:pt x="665" y="1930"/>
                    </a:lnTo>
                    <a:lnTo>
                      <a:pt x="665" y="1930"/>
                    </a:lnTo>
                    <a:lnTo>
                      <a:pt x="665" y="1930"/>
                    </a:lnTo>
                    <a:lnTo>
                      <a:pt x="671" y="1930"/>
                    </a:lnTo>
                    <a:lnTo>
                      <a:pt x="671" y="1924"/>
                    </a:lnTo>
                    <a:lnTo>
                      <a:pt x="671" y="1924"/>
                    </a:lnTo>
                    <a:lnTo>
                      <a:pt x="671" y="1924"/>
                    </a:lnTo>
                    <a:lnTo>
                      <a:pt x="671" y="1924"/>
                    </a:lnTo>
                    <a:lnTo>
                      <a:pt x="671" y="1924"/>
                    </a:lnTo>
                    <a:lnTo>
                      <a:pt x="671" y="1924"/>
                    </a:lnTo>
                    <a:lnTo>
                      <a:pt x="671" y="1918"/>
                    </a:lnTo>
                    <a:lnTo>
                      <a:pt x="678" y="1918"/>
                    </a:lnTo>
                    <a:lnTo>
                      <a:pt x="678" y="1918"/>
                    </a:lnTo>
                    <a:lnTo>
                      <a:pt x="678" y="1918"/>
                    </a:lnTo>
                    <a:lnTo>
                      <a:pt x="678" y="1918"/>
                    </a:lnTo>
                    <a:lnTo>
                      <a:pt x="678" y="1918"/>
                    </a:lnTo>
                    <a:lnTo>
                      <a:pt x="678" y="1918"/>
                    </a:lnTo>
                    <a:lnTo>
                      <a:pt x="678" y="1918"/>
                    </a:lnTo>
                    <a:lnTo>
                      <a:pt x="678" y="1918"/>
                    </a:lnTo>
                    <a:lnTo>
                      <a:pt x="684" y="1918"/>
                    </a:lnTo>
                    <a:lnTo>
                      <a:pt x="684" y="1912"/>
                    </a:lnTo>
                    <a:lnTo>
                      <a:pt x="684" y="1912"/>
                    </a:lnTo>
                    <a:lnTo>
                      <a:pt x="684" y="1912"/>
                    </a:lnTo>
                    <a:lnTo>
                      <a:pt x="684" y="1912"/>
                    </a:lnTo>
                    <a:lnTo>
                      <a:pt x="684" y="1912"/>
                    </a:lnTo>
                    <a:lnTo>
                      <a:pt x="684" y="1906"/>
                    </a:lnTo>
                    <a:lnTo>
                      <a:pt x="684" y="1906"/>
                    </a:lnTo>
                    <a:lnTo>
                      <a:pt x="684" y="1906"/>
                    </a:lnTo>
                    <a:lnTo>
                      <a:pt x="684" y="1906"/>
                    </a:lnTo>
                    <a:lnTo>
                      <a:pt x="684" y="1906"/>
                    </a:lnTo>
                    <a:lnTo>
                      <a:pt x="684" y="1906"/>
                    </a:lnTo>
                    <a:lnTo>
                      <a:pt x="684" y="1899"/>
                    </a:lnTo>
                    <a:lnTo>
                      <a:pt x="684" y="1899"/>
                    </a:lnTo>
                    <a:lnTo>
                      <a:pt x="684" y="1899"/>
                    </a:lnTo>
                    <a:lnTo>
                      <a:pt x="690" y="1899"/>
                    </a:lnTo>
                    <a:lnTo>
                      <a:pt x="690" y="1899"/>
                    </a:lnTo>
                    <a:lnTo>
                      <a:pt x="690" y="1899"/>
                    </a:lnTo>
                    <a:lnTo>
                      <a:pt x="690" y="1899"/>
                    </a:lnTo>
                    <a:lnTo>
                      <a:pt x="690" y="1893"/>
                    </a:lnTo>
                    <a:lnTo>
                      <a:pt x="690" y="1893"/>
                    </a:lnTo>
                    <a:lnTo>
                      <a:pt x="690" y="1893"/>
                    </a:lnTo>
                    <a:lnTo>
                      <a:pt x="690" y="1893"/>
                    </a:lnTo>
                    <a:lnTo>
                      <a:pt x="690" y="1893"/>
                    </a:lnTo>
                    <a:lnTo>
                      <a:pt x="690" y="1893"/>
                    </a:lnTo>
                    <a:lnTo>
                      <a:pt x="690" y="1887"/>
                    </a:lnTo>
                    <a:lnTo>
                      <a:pt x="690" y="1887"/>
                    </a:lnTo>
                    <a:lnTo>
                      <a:pt x="690" y="1887"/>
                    </a:lnTo>
                    <a:lnTo>
                      <a:pt x="690" y="1887"/>
                    </a:lnTo>
                    <a:lnTo>
                      <a:pt x="690" y="1881"/>
                    </a:lnTo>
                    <a:lnTo>
                      <a:pt x="690" y="1881"/>
                    </a:lnTo>
                    <a:lnTo>
                      <a:pt x="690" y="1881"/>
                    </a:lnTo>
                    <a:lnTo>
                      <a:pt x="690" y="1881"/>
                    </a:lnTo>
                    <a:lnTo>
                      <a:pt x="690" y="1881"/>
                    </a:lnTo>
                    <a:lnTo>
                      <a:pt x="690" y="1881"/>
                    </a:lnTo>
                    <a:lnTo>
                      <a:pt x="690" y="1875"/>
                    </a:lnTo>
                    <a:lnTo>
                      <a:pt x="690" y="1875"/>
                    </a:lnTo>
                    <a:lnTo>
                      <a:pt x="690" y="1875"/>
                    </a:lnTo>
                    <a:lnTo>
                      <a:pt x="690" y="1875"/>
                    </a:lnTo>
                    <a:lnTo>
                      <a:pt x="690" y="1875"/>
                    </a:lnTo>
                    <a:lnTo>
                      <a:pt x="690" y="1875"/>
                    </a:lnTo>
                    <a:lnTo>
                      <a:pt x="690" y="1875"/>
                    </a:lnTo>
                    <a:lnTo>
                      <a:pt x="690" y="1869"/>
                    </a:lnTo>
                    <a:lnTo>
                      <a:pt x="690" y="1869"/>
                    </a:lnTo>
                    <a:lnTo>
                      <a:pt x="690" y="1869"/>
                    </a:lnTo>
                    <a:lnTo>
                      <a:pt x="696" y="1869"/>
                    </a:lnTo>
                    <a:lnTo>
                      <a:pt x="696" y="1869"/>
                    </a:lnTo>
                    <a:lnTo>
                      <a:pt x="696" y="1869"/>
                    </a:lnTo>
                    <a:lnTo>
                      <a:pt x="696" y="1869"/>
                    </a:lnTo>
                    <a:lnTo>
                      <a:pt x="696" y="1869"/>
                    </a:lnTo>
                    <a:lnTo>
                      <a:pt x="696" y="1863"/>
                    </a:lnTo>
                    <a:lnTo>
                      <a:pt x="696" y="1863"/>
                    </a:lnTo>
                    <a:lnTo>
                      <a:pt x="702" y="1863"/>
                    </a:lnTo>
                    <a:lnTo>
                      <a:pt x="702" y="1863"/>
                    </a:lnTo>
                    <a:lnTo>
                      <a:pt x="702" y="1863"/>
                    </a:lnTo>
                    <a:lnTo>
                      <a:pt x="702" y="1863"/>
                    </a:lnTo>
                    <a:lnTo>
                      <a:pt x="702" y="1863"/>
                    </a:lnTo>
                    <a:lnTo>
                      <a:pt x="702" y="1863"/>
                    </a:lnTo>
                    <a:lnTo>
                      <a:pt x="702" y="1857"/>
                    </a:lnTo>
                    <a:lnTo>
                      <a:pt x="702" y="1857"/>
                    </a:lnTo>
                    <a:lnTo>
                      <a:pt x="702" y="1857"/>
                    </a:lnTo>
                    <a:lnTo>
                      <a:pt x="702" y="1857"/>
                    </a:lnTo>
                    <a:lnTo>
                      <a:pt x="702" y="1857"/>
                    </a:lnTo>
                    <a:lnTo>
                      <a:pt x="702" y="1857"/>
                    </a:lnTo>
                    <a:lnTo>
                      <a:pt x="702" y="1857"/>
                    </a:lnTo>
                    <a:lnTo>
                      <a:pt x="702" y="1851"/>
                    </a:lnTo>
                    <a:lnTo>
                      <a:pt x="708" y="1851"/>
                    </a:lnTo>
                    <a:lnTo>
                      <a:pt x="708" y="1857"/>
                    </a:lnTo>
                    <a:lnTo>
                      <a:pt x="708" y="1851"/>
                    </a:lnTo>
                    <a:lnTo>
                      <a:pt x="708" y="1851"/>
                    </a:lnTo>
                    <a:lnTo>
                      <a:pt x="708" y="1851"/>
                    </a:lnTo>
                    <a:lnTo>
                      <a:pt x="714" y="1851"/>
                    </a:lnTo>
                    <a:lnTo>
                      <a:pt x="714" y="1851"/>
                    </a:lnTo>
                    <a:lnTo>
                      <a:pt x="714" y="1851"/>
                    </a:lnTo>
                    <a:lnTo>
                      <a:pt x="714" y="1851"/>
                    </a:lnTo>
                    <a:lnTo>
                      <a:pt x="720" y="1851"/>
                    </a:lnTo>
                    <a:lnTo>
                      <a:pt x="720" y="1851"/>
                    </a:lnTo>
                    <a:lnTo>
                      <a:pt x="720" y="1851"/>
                    </a:lnTo>
                    <a:lnTo>
                      <a:pt x="720" y="1851"/>
                    </a:lnTo>
                    <a:lnTo>
                      <a:pt x="720" y="1851"/>
                    </a:lnTo>
                    <a:lnTo>
                      <a:pt x="726" y="1851"/>
                    </a:lnTo>
                    <a:lnTo>
                      <a:pt x="726" y="1844"/>
                    </a:lnTo>
                    <a:lnTo>
                      <a:pt x="726" y="1844"/>
                    </a:lnTo>
                    <a:lnTo>
                      <a:pt x="726" y="1844"/>
                    </a:lnTo>
                    <a:lnTo>
                      <a:pt x="726" y="1844"/>
                    </a:lnTo>
                    <a:lnTo>
                      <a:pt x="726" y="1844"/>
                    </a:lnTo>
                    <a:lnTo>
                      <a:pt x="726" y="1844"/>
                    </a:lnTo>
                    <a:lnTo>
                      <a:pt x="732" y="1844"/>
                    </a:lnTo>
                    <a:lnTo>
                      <a:pt x="732" y="1844"/>
                    </a:lnTo>
                    <a:lnTo>
                      <a:pt x="732" y="1844"/>
                    </a:lnTo>
                    <a:lnTo>
                      <a:pt x="732" y="1844"/>
                    </a:lnTo>
                    <a:lnTo>
                      <a:pt x="732" y="1844"/>
                    </a:lnTo>
                    <a:lnTo>
                      <a:pt x="732" y="1844"/>
                    </a:lnTo>
                    <a:lnTo>
                      <a:pt x="732" y="1844"/>
                    </a:lnTo>
                    <a:lnTo>
                      <a:pt x="732" y="1838"/>
                    </a:lnTo>
                    <a:lnTo>
                      <a:pt x="732" y="1838"/>
                    </a:lnTo>
                    <a:lnTo>
                      <a:pt x="732" y="1838"/>
                    </a:lnTo>
                    <a:lnTo>
                      <a:pt x="732" y="1838"/>
                    </a:lnTo>
                    <a:lnTo>
                      <a:pt x="732" y="1838"/>
                    </a:lnTo>
                    <a:lnTo>
                      <a:pt x="732" y="1832"/>
                    </a:lnTo>
                    <a:lnTo>
                      <a:pt x="732" y="1832"/>
                    </a:lnTo>
                    <a:lnTo>
                      <a:pt x="732" y="1832"/>
                    </a:lnTo>
                    <a:lnTo>
                      <a:pt x="732" y="1832"/>
                    </a:lnTo>
                    <a:lnTo>
                      <a:pt x="732" y="1832"/>
                    </a:lnTo>
                    <a:lnTo>
                      <a:pt x="726" y="1826"/>
                    </a:lnTo>
                    <a:lnTo>
                      <a:pt x="726" y="1826"/>
                    </a:lnTo>
                    <a:lnTo>
                      <a:pt x="726" y="1826"/>
                    </a:lnTo>
                    <a:lnTo>
                      <a:pt x="726" y="1826"/>
                    </a:lnTo>
                    <a:lnTo>
                      <a:pt x="726" y="1826"/>
                    </a:lnTo>
                    <a:lnTo>
                      <a:pt x="726" y="1826"/>
                    </a:lnTo>
                    <a:lnTo>
                      <a:pt x="726" y="1826"/>
                    </a:lnTo>
                    <a:lnTo>
                      <a:pt x="720" y="1820"/>
                    </a:lnTo>
                    <a:lnTo>
                      <a:pt x="720" y="1820"/>
                    </a:lnTo>
                    <a:lnTo>
                      <a:pt x="720" y="1820"/>
                    </a:lnTo>
                    <a:lnTo>
                      <a:pt x="720" y="1820"/>
                    </a:lnTo>
                    <a:lnTo>
                      <a:pt x="720" y="1820"/>
                    </a:lnTo>
                    <a:lnTo>
                      <a:pt x="720" y="1820"/>
                    </a:lnTo>
                    <a:lnTo>
                      <a:pt x="720" y="1820"/>
                    </a:lnTo>
                    <a:lnTo>
                      <a:pt x="720" y="1814"/>
                    </a:lnTo>
                    <a:lnTo>
                      <a:pt x="720" y="1814"/>
                    </a:lnTo>
                    <a:lnTo>
                      <a:pt x="714" y="1814"/>
                    </a:lnTo>
                    <a:lnTo>
                      <a:pt x="714" y="1814"/>
                    </a:lnTo>
                    <a:lnTo>
                      <a:pt x="714" y="1814"/>
                    </a:lnTo>
                    <a:lnTo>
                      <a:pt x="714" y="1814"/>
                    </a:lnTo>
                    <a:lnTo>
                      <a:pt x="714" y="1814"/>
                    </a:lnTo>
                    <a:lnTo>
                      <a:pt x="714" y="1814"/>
                    </a:lnTo>
                    <a:lnTo>
                      <a:pt x="714" y="1808"/>
                    </a:lnTo>
                    <a:lnTo>
                      <a:pt x="714" y="1808"/>
                    </a:lnTo>
                    <a:lnTo>
                      <a:pt x="714" y="1808"/>
                    </a:lnTo>
                    <a:lnTo>
                      <a:pt x="714" y="1808"/>
                    </a:lnTo>
                    <a:lnTo>
                      <a:pt x="714" y="1808"/>
                    </a:lnTo>
                    <a:lnTo>
                      <a:pt x="714" y="1802"/>
                    </a:lnTo>
                    <a:lnTo>
                      <a:pt x="714" y="1802"/>
                    </a:lnTo>
                    <a:lnTo>
                      <a:pt x="714" y="1796"/>
                    </a:lnTo>
                    <a:lnTo>
                      <a:pt x="714" y="1796"/>
                    </a:lnTo>
                    <a:lnTo>
                      <a:pt x="714" y="1796"/>
                    </a:lnTo>
                    <a:lnTo>
                      <a:pt x="714" y="1796"/>
                    </a:lnTo>
                    <a:lnTo>
                      <a:pt x="714" y="1796"/>
                    </a:lnTo>
                    <a:lnTo>
                      <a:pt x="714" y="1790"/>
                    </a:lnTo>
                    <a:lnTo>
                      <a:pt x="714" y="1790"/>
                    </a:lnTo>
                    <a:lnTo>
                      <a:pt x="714" y="1790"/>
                    </a:lnTo>
                    <a:lnTo>
                      <a:pt x="714" y="1790"/>
                    </a:lnTo>
                    <a:lnTo>
                      <a:pt x="714" y="1790"/>
                    </a:lnTo>
                    <a:lnTo>
                      <a:pt x="714" y="1783"/>
                    </a:lnTo>
                    <a:lnTo>
                      <a:pt x="714" y="1783"/>
                    </a:lnTo>
                    <a:lnTo>
                      <a:pt x="714" y="1783"/>
                    </a:lnTo>
                    <a:lnTo>
                      <a:pt x="714" y="1783"/>
                    </a:lnTo>
                    <a:lnTo>
                      <a:pt x="714" y="1783"/>
                    </a:lnTo>
                    <a:lnTo>
                      <a:pt x="708" y="1783"/>
                    </a:lnTo>
                    <a:lnTo>
                      <a:pt x="708" y="1783"/>
                    </a:lnTo>
                    <a:lnTo>
                      <a:pt x="708" y="1783"/>
                    </a:lnTo>
                    <a:lnTo>
                      <a:pt x="708" y="1777"/>
                    </a:lnTo>
                    <a:lnTo>
                      <a:pt x="708" y="1777"/>
                    </a:lnTo>
                    <a:lnTo>
                      <a:pt x="708" y="1777"/>
                    </a:lnTo>
                    <a:lnTo>
                      <a:pt x="708" y="1777"/>
                    </a:lnTo>
                    <a:lnTo>
                      <a:pt x="708" y="1777"/>
                    </a:lnTo>
                    <a:lnTo>
                      <a:pt x="708" y="1777"/>
                    </a:lnTo>
                    <a:lnTo>
                      <a:pt x="708" y="1777"/>
                    </a:lnTo>
                    <a:lnTo>
                      <a:pt x="708" y="1771"/>
                    </a:lnTo>
                    <a:lnTo>
                      <a:pt x="708" y="1771"/>
                    </a:lnTo>
                    <a:lnTo>
                      <a:pt x="708" y="1771"/>
                    </a:lnTo>
                    <a:lnTo>
                      <a:pt x="702" y="1771"/>
                    </a:lnTo>
                    <a:lnTo>
                      <a:pt x="702" y="1771"/>
                    </a:lnTo>
                    <a:lnTo>
                      <a:pt x="702" y="1765"/>
                    </a:lnTo>
                    <a:lnTo>
                      <a:pt x="702" y="1765"/>
                    </a:lnTo>
                    <a:lnTo>
                      <a:pt x="702" y="1765"/>
                    </a:lnTo>
                    <a:lnTo>
                      <a:pt x="702" y="1765"/>
                    </a:lnTo>
                    <a:lnTo>
                      <a:pt x="702" y="1765"/>
                    </a:lnTo>
                    <a:lnTo>
                      <a:pt x="702" y="1765"/>
                    </a:lnTo>
                    <a:lnTo>
                      <a:pt x="702" y="1759"/>
                    </a:lnTo>
                    <a:lnTo>
                      <a:pt x="702" y="1759"/>
                    </a:lnTo>
                    <a:lnTo>
                      <a:pt x="702" y="1759"/>
                    </a:lnTo>
                    <a:lnTo>
                      <a:pt x="702" y="1759"/>
                    </a:lnTo>
                    <a:lnTo>
                      <a:pt x="702" y="1759"/>
                    </a:lnTo>
                    <a:lnTo>
                      <a:pt x="702" y="1753"/>
                    </a:lnTo>
                    <a:lnTo>
                      <a:pt x="702" y="1753"/>
                    </a:lnTo>
                    <a:lnTo>
                      <a:pt x="702" y="1753"/>
                    </a:lnTo>
                    <a:lnTo>
                      <a:pt x="702" y="1753"/>
                    </a:lnTo>
                    <a:lnTo>
                      <a:pt x="702" y="1753"/>
                    </a:lnTo>
                    <a:lnTo>
                      <a:pt x="702" y="1747"/>
                    </a:lnTo>
                    <a:lnTo>
                      <a:pt x="702" y="1747"/>
                    </a:lnTo>
                    <a:lnTo>
                      <a:pt x="702" y="1747"/>
                    </a:lnTo>
                    <a:lnTo>
                      <a:pt x="702" y="1747"/>
                    </a:lnTo>
                    <a:lnTo>
                      <a:pt x="702" y="1747"/>
                    </a:lnTo>
                    <a:lnTo>
                      <a:pt x="708" y="1741"/>
                    </a:lnTo>
                    <a:lnTo>
                      <a:pt x="708" y="1741"/>
                    </a:lnTo>
                    <a:lnTo>
                      <a:pt x="708" y="1741"/>
                    </a:lnTo>
                    <a:lnTo>
                      <a:pt x="708" y="1741"/>
                    </a:lnTo>
                    <a:lnTo>
                      <a:pt x="708" y="1741"/>
                    </a:lnTo>
                    <a:lnTo>
                      <a:pt x="708" y="1735"/>
                    </a:lnTo>
                    <a:lnTo>
                      <a:pt x="708" y="1735"/>
                    </a:lnTo>
                    <a:lnTo>
                      <a:pt x="708" y="1735"/>
                    </a:lnTo>
                    <a:lnTo>
                      <a:pt x="708" y="1735"/>
                    </a:lnTo>
                    <a:lnTo>
                      <a:pt x="708" y="1735"/>
                    </a:lnTo>
                    <a:lnTo>
                      <a:pt x="708" y="1735"/>
                    </a:lnTo>
                    <a:lnTo>
                      <a:pt x="714" y="1735"/>
                    </a:lnTo>
                    <a:lnTo>
                      <a:pt x="714" y="1735"/>
                    </a:lnTo>
                    <a:lnTo>
                      <a:pt x="714" y="1728"/>
                    </a:lnTo>
                    <a:lnTo>
                      <a:pt x="714" y="1728"/>
                    </a:lnTo>
                    <a:lnTo>
                      <a:pt x="714" y="1728"/>
                    </a:lnTo>
                    <a:lnTo>
                      <a:pt x="714" y="1722"/>
                    </a:lnTo>
                    <a:lnTo>
                      <a:pt x="714" y="1722"/>
                    </a:lnTo>
                    <a:lnTo>
                      <a:pt x="714" y="1716"/>
                    </a:lnTo>
                    <a:lnTo>
                      <a:pt x="714" y="1716"/>
                    </a:lnTo>
                    <a:lnTo>
                      <a:pt x="714" y="1710"/>
                    </a:lnTo>
                    <a:lnTo>
                      <a:pt x="714" y="1710"/>
                    </a:lnTo>
                    <a:lnTo>
                      <a:pt x="714" y="1704"/>
                    </a:lnTo>
                    <a:lnTo>
                      <a:pt x="714" y="1704"/>
                    </a:lnTo>
                    <a:lnTo>
                      <a:pt x="714" y="1698"/>
                    </a:lnTo>
                    <a:lnTo>
                      <a:pt x="714" y="1698"/>
                    </a:lnTo>
                    <a:lnTo>
                      <a:pt x="714" y="1698"/>
                    </a:lnTo>
                    <a:lnTo>
                      <a:pt x="714" y="1698"/>
                    </a:lnTo>
                    <a:lnTo>
                      <a:pt x="714" y="1692"/>
                    </a:lnTo>
                    <a:lnTo>
                      <a:pt x="714" y="1692"/>
                    </a:lnTo>
                    <a:lnTo>
                      <a:pt x="714" y="1692"/>
                    </a:lnTo>
                    <a:lnTo>
                      <a:pt x="714" y="1692"/>
                    </a:lnTo>
                    <a:lnTo>
                      <a:pt x="714" y="1686"/>
                    </a:lnTo>
                    <a:lnTo>
                      <a:pt x="714" y="1686"/>
                    </a:lnTo>
                    <a:lnTo>
                      <a:pt x="714" y="1686"/>
                    </a:lnTo>
                    <a:lnTo>
                      <a:pt x="714" y="1686"/>
                    </a:lnTo>
                    <a:lnTo>
                      <a:pt x="714" y="1686"/>
                    </a:lnTo>
                    <a:lnTo>
                      <a:pt x="714" y="1680"/>
                    </a:lnTo>
                    <a:lnTo>
                      <a:pt x="714" y="1680"/>
                    </a:lnTo>
                    <a:lnTo>
                      <a:pt x="714" y="1680"/>
                    </a:lnTo>
                    <a:lnTo>
                      <a:pt x="714" y="1680"/>
                    </a:lnTo>
                    <a:lnTo>
                      <a:pt x="714" y="1680"/>
                    </a:lnTo>
                    <a:lnTo>
                      <a:pt x="714" y="1673"/>
                    </a:lnTo>
                    <a:lnTo>
                      <a:pt x="714" y="1673"/>
                    </a:lnTo>
                    <a:lnTo>
                      <a:pt x="714" y="1673"/>
                    </a:lnTo>
                    <a:lnTo>
                      <a:pt x="714" y="1667"/>
                    </a:lnTo>
                    <a:lnTo>
                      <a:pt x="714" y="1667"/>
                    </a:lnTo>
                    <a:lnTo>
                      <a:pt x="714" y="1667"/>
                    </a:lnTo>
                    <a:lnTo>
                      <a:pt x="714" y="1667"/>
                    </a:lnTo>
                    <a:lnTo>
                      <a:pt x="714" y="1667"/>
                    </a:lnTo>
                    <a:lnTo>
                      <a:pt x="714" y="1661"/>
                    </a:lnTo>
                    <a:lnTo>
                      <a:pt x="714" y="1661"/>
                    </a:lnTo>
                    <a:lnTo>
                      <a:pt x="714" y="1661"/>
                    </a:lnTo>
                    <a:lnTo>
                      <a:pt x="714" y="1655"/>
                    </a:lnTo>
                    <a:lnTo>
                      <a:pt x="714" y="1655"/>
                    </a:lnTo>
                    <a:lnTo>
                      <a:pt x="714" y="1655"/>
                    </a:lnTo>
                    <a:lnTo>
                      <a:pt x="714" y="1655"/>
                    </a:lnTo>
                    <a:lnTo>
                      <a:pt x="720" y="1655"/>
                    </a:lnTo>
                    <a:lnTo>
                      <a:pt x="720" y="1649"/>
                    </a:lnTo>
                    <a:lnTo>
                      <a:pt x="720" y="1649"/>
                    </a:lnTo>
                    <a:lnTo>
                      <a:pt x="720" y="1649"/>
                    </a:lnTo>
                    <a:lnTo>
                      <a:pt x="720" y="1649"/>
                    </a:lnTo>
                    <a:lnTo>
                      <a:pt x="720" y="1649"/>
                    </a:lnTo>
                    <a:lnTo>
                      <a:pt x="720" y="1649"/>
                    </a:lnTo>
                    <a:lnTo>
                      <a:pt x="720" y="1643"/>
                    </a:lnTo>
                    <a:lnTo>
                      <a:pt x="720" y="1643"/>
                    </a:lnTo>
                    <a:lnTo>
                      <a:pt x="720" y="1643"/>
                    </a:lnTo>
                    <a:lnTo>
                      <a:pt x="720" y="1643"/>
                    </a:lnTo>
                    <a:lnTo>
                      <a:pt x="714" y="1637"/>
                    </a:lnTo>
                    <a:lnTo>
                      <a:pt x="714" y="1637"/>
                    </a:lnTo>
                    <a:lnTo>
                      <a:pt x="714" y="1637"/>
                    </a:lnTo>
                    <a:lnTo>
                      <a:pt x="714" y="1637"/>
                    </a:lnTo>
                    <a:lnTo>
                      <a:pt x="714" y="1631"/>
                    </a:lnTo>
                    <a:lnTo>
                      <a:pt x="714" y="1631"/>
                    </a:lnTo>
                    <a:lnTo>
                      <a:pt x="720" y="1631"/>
                    </a:lnTo>
                    <a:lnTo>
                      <a:pt x="720" y="1631"/>
                    </a:lnTo>
                    <a:lnTo>
                      <a:pt x="720" y="1631"/>
                    </a:lnTo>
                    <a:lnTo>
                      <a:pt x="720" y="1631"/>
                    </a:lnTo>
                    <a:lnTo>
                      <a:pt x="720" y="1625"/>
                    </a:lnTo>
                    <a:lnTo>
                      <a:pt x="720" y="1625"/>
                    </a:lnTo>
                    <a:lnTo>
                      <a:pt x="720" y="1625"/>
                    </a:lnTo>
                    <a:lnTo>
                      <a:pt x="720" y="1625"/>
                    </a:lnTo>
                    <a:lnTo>
                      <a:pt x="720" y="1625"/>
                    </a:lnTo>
                    <a:lnTo>
                      <a:pt x="720" y="1625"/>
                    </a:lnTo>
                    <a:lnTo>
                      <a:pt x="720" y="1625"/>
                    </a:lnTo>
                    <a:lnTo>
                      <a:pt x="720" y="1619"/>
                    </a:lnTo>
                    <a:lnTo>
                      <a:pt x="720" y="1619"/>
                    </a:lnTo>
                    <a:lnTo>
                      <a:pt x="720" y="1619"/>
                    </a:lnTo>
                    <a:lnTo>
                      <a:pt x="726" y="1619"/>
                    </a:lnTo>
                    <a:lnTo>
                      <a:pt x="726" y="1619"/>
                    </a:lnTo>
                    <a:lnTo>
                      <a:pt x="726" y="1619"/>
                    </a:lnTo>
                    <a:lnTo>
                      <a:pt x="732" y="1619"/>
                    </a:lnTo>
                    <a:lnTo>
                      <a:pt x="732" y="1619"/>
                    </a:lnTo>
                    <a:lnTo>
                      <a:pt x="732" y="1619"/>
                    </a:lnTo>
                    <a:lnTo>
                      <a:pt x="732" y="1619"/>
                    </a:lnTo>
                    <a:lnTo>
                      <a:pt x="732" y="1619"/>
                    </a:lnTo>
                    <a:lnTo>
                      <a:pt x="739" y="1619"/>
                    </a:lnTo>
                    <a:lnTo>
                      <a:pt x="739" y="1619"/>
                    </a:lnTo>
                    <a:lnTo>
                      <a:pt x="745" y="1619"/>
                    </a:lnTo>
                    <a:lnTo>
                      <a:pt x="745" y="1619"/>
                    </a:lnTo>
                    <a:lnTo>
                      <a:pt x="745" y="1625"/>
                    </a:lnTo>
                    <a:lnTo>
                      <a:pt x="745" y="1625"/>
                    </a:lnTo>
                    <a:lnTo>
                      <a:pt x="745" y="1625"/>
                    </a:lnTo>
                    <a:lnTo>
                      <a:pt x="745" y="1625"/>
                    </a:lnTo>
                    <a:lnTo>
                      <a:pt x="745" y="1625"/>
                    </a:lnTo>
                    <a:lnTo>
                      <a:pt x="751" y="1625"/>
                    </a:lnTo>
                    <a:lnTo>
                      <a:pt x="751" y="1625"/>
                    </a:lnTo>
                    <a:lnTo>
                      <a:pt x="751" y="1625"/>
                    </a:lnTo>
                    <a:lnTo>
                      <a:pt x="757" y="1625"/>
                    </a:lnTo>
                    <a:lnTo>
                      <a:pt x="757" y="1625"/>
                    </a:lnTo>
                    <a:lnTo>
                      <a:pt x="757" y="1631"/>
                    </a:lnTo>
                    <a:lnTo>
                      <a:pt x="757" y="1631"/>
                    </a:lnTo>
                    <a:lnTo>
                      <a:pt x="757" y="1631"/>
                    </a:lnTo>
                    <a:lnTo>
                      <a:pt x="757" y="1631"/>
                    </a:lnTo>
                    <a:lnTo>
                      <a:pt x="757" y="1631"/>
                    </a:lnTo>
                    <a:lnTo>
                      <a:pt x="757" y="1631"/>
                    </a:lnTo>
                    <a:lnTo>
                      <a:pt x="763" y="1637"/>
                    </a:lnTo>
                    <a:lnTo>
                      <a:pt x="763" y="1637"/>
                    </a:lnTo>
                    <a:lnTo>
                      <a:pt x="763" y="1637"/>
                    </a:lnTo>
                    <a:lnTo>
                      <a:pt x="763" y="1637"/>
                    </a:lnTo>
                    <a:lnTo>
                      <a:pt x="763" y="1637"/>
                    </a:lnTo>
                    <a:lnTo>
                      <a:pt x="769" y="1637"/>
                    </a:lnTo>
                    <a:lnTo>
                      <a:pt x="769" y="1637"/>
                    </a:lnTo>
                    <a:lnTo>
                      <a:pt x="769" y="1637"/>
                    </a:lnTo>
                    <a:lnTo>
                      <a:pt x="769" y="1637"/>
                    </a:lnTo>
                    <a:lnTo>
                      <a:pt x="775" y="1637"/>
                    </a:lnTo>
                    <a:lnTo>
                      <a:pt x="775" y="1637"/>
                    </a:lnTo>
                    <a:lnTo>
                      <a:pt x="775" y="1637"/>
                    </a:lnTo>
                    <a:lnTo>
                      <a:pt x="775" y="1637"/>
                    </a:lnTo>
                    <a:lnTo>
                      <a:pt x="775" y="1631"/>
                    </a:lnTo>
                    <a:lnTo>
                      <a:pt x="775" y="1631"/>
                    </a:lnTo>
                    <a:lnTo>
                      <a:pt x="775" y="1631"/>
                    </a:lnTo>
                    <a:lnTo>
                      <a:pt x="775" y="1631"/>
                    </a:lnTo>
                    <a:lnTo>
                      <a:pt x="775" y="1631"/>
                    </a:lnTo>
                    <a:lnTo>
                      <a:pt x="781" y="1631"/>
                    </a:lnTo>
                    <a:lnTo>
                      <a:pt x="781" y="1625"/>
                    </a:lnTo>
                    <a:lnTo>
                      <a:pt x="781" y="1625"/>
                    </a:lnTo>
                    <a:lnTo>
                      <a:pt x="787" y="1625"/>
                    </a:lnTo>
                    <a:lnTo>
                      <a:pt x="787" y="1619"/>
                    </a:lnTo>
                    <a:lnTo>
                      <a:pt x="787" y="1612"/>
                    </a:lnTo>
                    <a:lnTo>
                      <a:pt x="787" y="1612"/>
                    </a:lnTo>
                    <a:lnTo>
                      <a:pt x="787" y="1606"/>
                    </a:lnTo>
                    <a:lnTo>
                      <a:pt x="787" y="1606"/>
                    </a:lnTo>
                    <a:lnTo>
                      <a:pt x="787" y="1600"/>
                    </a:lnTo>
                    <a:lnTo>
                      <a:pt x="787" y="1594"/>
                    </a:lnTo>
                    <a:lnTo>
                      <a:pt x="793" y="1588"/>
                    </a:lnTo>
                    <a:lnTo>
                      <a:pt x="793" y="1588"/>
                    </a:lnTo>
                    <a:lnTo>
                      <a:pt x="793" y="1576"/>
                    </a:lnTo>
                    <a:lnTo>
                      <a:pt x="793" y="1570"/>
                    </a:lnTo>
                    <a:lnTo>
                      <a:pt x="800" y="1551"/>
                    </a:lnTo>
                    <a:lnTo>
                      <a:pt x="800" y="1533"/>
                    </a:lnTo>
                    <a:lnTo>
                      <a:pt x="800" y="1533"/>
                    </a:lnTo>
                    <a:lnTo>
                      <a:pt x="812" y="1533"/>
                    </a:lnTo>
                    <a:lnTo>
                      <a:pt x="812" y="1533"/>
                    </a:lnTo>
                    <a:lnTo>
                      <a:pt x="836" y="1539"/>
                    </a:lnTo>
                    <a:lnTo>
                      <a:pt x="842" y="1539"/>
                    </a:lnTo>
                    <a:lnTo>
                      <a:pt x="842" y="1539"/>
                    </a:lnTo>
                    <a:lnTo>
                      <a:pt x="848" y="1539"/>
                    </a:lnTo>
                    <a:lnTo>
                      <a:pt x="854" y="1539"/>
                    </a:lnTo>
                    <a:lnTo>
                      <a:pt x="854" y="1539"/>
                    </a:lnTo>
                    <a:lnTo>
                      <a:pt x="854" y="1539"/>
                    </a:lnTo>
                    <a:lnTo>
                      <a:pt x="867" y="1545"/>
                    </a:lnTo>
                    <a:lnTo>
                      <a:pt x="885" y="1545"/>
                    </a:lnTo>
                    <a:lnTo>
                      <a:pt x="897" y="1551"/>
                    </a:lnTo>
                    <a:lnTo>
                      <a:pt x="909" y="1551"/>
                    </a:lnTo>
                    <a:lnTo>
                      <a:pt x="916" y="1551"/>
                    </a:lnTo>
                    <a:lnTo>
                      <a:pt x="922" y="1551"/>
                    </a:lnTo>
                    <a:lnTo>
                      <a:pt x="934" y="1557"/>
                    </a:lnTo>
                    <a:lnTo>
                      <a:pt x="934" y="1557"/>
                    </a:lnTo>
                    <a:lnTo>
                      <a:pt x="940" y="1557"/>
                    </a:lnTo>
                    <a:lnTo>
                      <a:pt x="946" y="1557"/>
                    </a:lnTo>
                    <a:lnTo>
                      <a:pt x="952" y="1557"/>
                    </a:lnTo>
                    <a:lnTo>
                      <a:pt x="952" y="1557"/>
                    </a:lnTo>
                    <a:lnTo>
                      <a:pt x="964" y="1564"/>
                    </a:lnTo>
                    <a:lnTo>
                      <a:pt x="977" y="1564"/>
                    </a:lnTo>
                    <a:lnTo>
                      <a:pt x="983" y="1564"/>
                    </a:lnTo>
                    <a:lnTo>
                      <a:pt x="1001" y="1564"/>
                    </a:lnTo>
                    <a:lnTo>
                      <a:pt x="1013" y="1570"/>
                    </a:lnTo>
                    <a:lnTo>
                      <a:pt x="1025" y="1570"/>
                    </a:lnTo>
                    <a:lnTo>
                      <a:pt x="1044" y="1570"/>
                    </a:lnTo>
                    <a:lnTo>
                      <a:pt x="1050" y="1576"/>
                    </a:lnTo>
                    <a:lnTo>
                      <a:pt x="1056" y="1576"/>
                    </a:lnTo>
                    <a:lnTo>
                      <a:pt x="1062" y="1576"/>
                    </a:lnTo>
                    <a:lnTo>
                      <a:pt x="1068" y="1576"/>
                    </a:lnTo>
                    <a:lnTo>
                      <a:pt x="1099" y="1582"/>
                    </a:lnTo>
                    <a:lnTo>
                      <a:pt x="1111" y="1582"/>
                    </a:lnTo>
                    <a:lnTo>
                      <a:pt x="1111" y="1582"/>
                    </a:lnTo>
                    <a:lnTo>
                      <a:pt x="1123" y="1588"/>
                    </a:lnTo>
                    <a:lnTo>
                      <a:pt x="1123" y="1588"/>
                    </a:lnTo>
                    <a:lnTo>
                      <a:pt x="1123" y="1588"/>
                    </a:lnTo>
                    <a:lnTo>
                      <a:pt x="1135" y="1588"/>
                    </a:lnTo>
                    <a:lnTo>
                      <a:pt x="1141" y="1588"/>
                    </a:lnTo>
                    <a:lnTo>
                      <a:pt x="1154" y="1588"/>
                    </a:lnTo>
                    <a:lnTo>
                      <a:pt x="1166" y="1594"/>
                    </a:lnTo>
                    <a:lnTo>
                      <a:pt x="1166" y="1594"/>
                    </a:lnTo>
                    <a:lnTo>
                      <a:pt x="1178" y="1594"/>
                    </a:lnTo>
                    <a:lnTo>
                      <a:pt x="1190" y="1594"/>
                    </a:lnTo>
                    <a:lnTo>
                      <a:pt x="1202" y="1600"/>
                    </a:lnTo>
                    <a:lnTo>
                      <a:pt x="1215" y="1600"/>
                    </a:lnTo>
                    <a:lnTo>
                      <a:pt x="1221" y="1600"/>
                    </a:lnTo>
                    <a:lnTo>
                      <a:pt x="1233" y="1600"/>
                    </a:lnTo>
                    <a:lnTo>
                      <a:pt x="1233" y="1600"/>
                    </a:lnTo>
                    <a:lnTo>
                      <a:pt x="1239" y="1600"/>
                    </a:lnTo>
                    <a:lnTo>
                      <a:pt x="1257" y="1606"/>
                    </a:lnTo>
                    <a:moveTo>
                      <a:pt x="4547" y="861"/>
                    </a:moveTo>
                    <a:lnTo>
                      <a:pt x="4547" y="867"/>
                    </a:lnTo>
                    <a:lnTo>
                      <a:pt x="4541" y="867"/>
                    </a:lnTo>
                    <a:lnTo>
                      <a:pt x="4547" y="867"/>
                    </a:lnTo>
                    <a:lnTo>
                      <a:pt x="4547" y="867"/>
                    </a:lnTo>
                    <a:lnTo>
                      <a:pt x="4541" y="873"/>
                    </a:lnTo>
                    <a:lnTo>
                      <a:pt x="4541" y="873"/>
                    </a:lnTo>
                    <a:lnTo>
                      <a:pt x="4541" y="867"/>
                    </a:lnTo>
                    <a:lnTo>
                      <a:pt x="4541" y="867"/>
                    </a:lnTo>
                    <a:lnTo>
                      <a:pt x="4541" y="867"/>
                    </a:lnTo>
                    <a:lnTo>
                      <a:pt x="4541" y="867"/>
                    </a:lnTo>
                    <a:lnTo>
                      <a:pt x="4541" y="873"/>
                    </a:lnTo>
                    <a:lnTo>
                      <a:pt x="4541" y="867"/>
                    </a:lnTo>
                    <a:lnTo>
                      <a:pt x="4541" y="867"/>
                    </a:lnTo>
                    <a:lnTo>
                      <a:pt x="4541" y="867"/>
                    </a:lnTo>
                    <a:lnTo>
                      <a:pt x="4541" y="867"/>
                    </a:lnTo>
                    <a:lnTo>
                      <a:pt x="4535" y="867"/>
                    </a:lnTo>
                    <a:lnTo>
                      <a:pt x="4535" y="867"/>
                    </a:lnTo>
                    <a:lnTo>
                      <a:pt x="4535" y="867"/>
                    </a:lnTo>
                    <a:lnTo>
                      <a:pt x="4535" y="867"/>
                    </a:lnTo>
                    <a:lnTo>
                      <a:pt x="4535" y="867"/>
                    </a:lnTo>
                    <a:lnTo>
                      <a:pt x="4535" y="873"/>
                    </a:lnTo>
                    <a:lnTo>
                      <a:pt x="4528" y="873"/>
                    </a:lnTo>
                    <a:lnTo>
                      <a:pt x="4528" y="867"/>
                    </a:lnTo>
                    <a:lnTo>
                      <a:pt x="4528" y="867"/>
                    </a:lnTo>
                    <a:lnTo>
                      <a:pt x="4528" y="873"/>
                    </a:lnTo>
                    <a:lnTo>
                      <a:pt x="4528" y="867"/>
                    </a:lnTo>
                    <a:lnTo>
                      <a:pt x="4528" y="873"/>
                    </a:lnTo>
                    <a:lnTo>
                      <a:pt x="4528" y="873"/>
                    </a:lnTo>
                    <a:lnTo>
                      <a:pt x="4528" y="873"/>
                    </a:lnTo>
                    <a:lnTo>
                      <a:pt x="4528" y="873"/>
                    </a:lnTo>
                    <a:lnTo>
                      <a:pt x="4535" y="880"/>
                    </a:lnTo>
                    <a:lnTo>
                      <a:pt x="4528" y="886"/>
                    </a:lnTo>
                    <a:lnTo>
                      <a:pt x="4528" y="886"/>
                    </a:lnTo>
                    <a:lnTo>
                      <a:pt x="4535" y="886"/>
                    </a:lnTo>
                    <a:lnTo>
                      <a:pt x="4535" y="886"/>
                    </a:lnTo>
                    <a:lnTo>
                      <a:pt x="4535" y="886"/>
                    </a:lnTo>
                    <a:lnTo>
                      <a:pt x="4535" y="892"/>
                    </a:lnTo>
                    <a:lnTo>
                      <a:pt x="4535" y="892"/>
                    </a:lnTo>
                    <a:lnTo>
                      <a:pt x="4535" y="892"/>
                    </a:lnTo>
                    <a:lnTo>
                      <a:pt x="4535" y="892"/>
                    </a:lnTo>
                    <a:lnTo>
                      <a:pt x="4535" y="898"/>
                    </a:lnTo>
                    <a:lnTo>
                      <a:pt x="4535" y="892"/>
                    </a:lnTo>
                    <a:lnTo>
                      <a:pt x="4535" y="898"/>
                    </a:lnTo>
                    <a:lnTo>
                      <a:pt x="4535" y="898"/>
                    </a:lnTo>
                    <a:lnTo>
                      <a:pt x="4535" y="898"/>
                    </a:lnTo>
                    <a:lnTo>
                      <a:pt x="4535" y="898"/>
                    </a:lnTo>
                    <a:lnTo>
                      <a:pt x="4535" y="898"/>
                    </a:lnTo>
                    <a:lnTo>
                      <a:pt x="4535" y="898"/>
                    </a:lnTo>
                    <a:lnTo>
                      <a:pt x="4535" y="904"/>
                    </a:lnTo>
                    <a:lnTo>
                      <a:pt x="4535" y="904"/>
                    </a:lnTo>
                    <a:lnTo>
                      <a:pt x="4535" y="910"/>
                    </a:lnTo>
                    <a:lnTo>
                      <a:pt x="4528" y="910"/>
                    </a:lnTo>
                    <a:lnTo>
                      <a:pt x="4528" y="910"/>
                    </a:lnTo>
                    <a:lnTo>
                      <a:pt x="4528" y="910"/>
                    </a:lnTo>
                    <a:lnTo>
                      <a:pt x="4522" y="910"/>
                    </a:lnTo>
                    <a:lnTo>
                      <a:pt x="4516" y="916"/>
                    </a:lnTo>
                    <a:lnTo>
                      <a:pt x="4516" y="916"/>
                    </a:lnTo>
                    <a:lnTo>
                      <a:pt x="4516" y="916"/>
                    </a:lnTo>
                    <a:lnTo>
                      <a:pt x="4510" y="916"/>
                    </a:lnTo>
                    <a:lnTo>
                      <a:pt x="4510" y="922"/>
                    </a:lnTo>
                    <a:lnTo>
                      <a:pt x="4504" y="922"/>
                    </a:lnTo>
                    <a:lnTo>
                      <a:pt x="4504" y="922"/>
                    </a:lnTo>
                    <a:lnTo>
                      <a:pt x="4504" y="922"/>
                    </a:lnTo>
                    <a:lnTo>
                      <a:pt x="4504" y="922"/>
                    </a:lnTo>
                    <a:lnTo>
                      <a:pt x="4504" y="922"/>
                    </a:lnTo>
                    <a:lnTo>
                      <a:pt x="4504" y="922"/>
                    </a:lnTo>
                    <a:lnTo>
                      <a:pt x="4504" y="916"/>
                    </a:lnTo>
                    <a:lnTo>
                      <a:pt x="4504" y="916"/>
                    </a:lnTo>
                    <a:lnTo>
                      <a:pt x="4504" y="916"/>
                    </a:lnTo>
                    <a:lnTo>
                      <a:pt x="4504" y="910"/>
                    </a:lnTo>
                    <a:lnTo>
                      <a:pt x="4498" y="910"/>
                    </a:lnTo>
                    <a:lnTo>
                      <a:pt x="4504" y="910"/>
                    </a:lnTo>
                    <a:lnTo>
                      <a:pt x="4504" y="910"/>
                    </a:lnTo>
                    <a:lnTo>
                      <a:pt x="4504" y="910"/>
                    </a:lnTo>
                    <a:lnTo>
                      <a:pt x="4498" y="886"/>
                    </a:lnTo>
                    <a:lnTo>
                      <a:pt x="4498" y="880"/>
                    </a:lnTo>
                    <a:lnTo>
                      <a:pt x="4498" y="873"/>
                    </a:lnTo>
                    <a:lnTo>
                      <a:pt x="4492" y="867"/>
                    </a:lnTo>
                    <a:lnTo>
                      <a:pt x="4492" y="867"/>
                    </a:lnTo>
                    <a:lnTo>
                      <a:pt x="4492" y="861"/>
                    </a:lnTo>
                    <a:lnTo>
                      <a:pt x="4492" y="849"/>
                    </a:lnTo>
                    <a:lnTo>
                      <a:pt x="4486" y="843"/>
                    </a:lnTo>
                    <a:lnTo>
                      <a:pt x="4492" y="843"/>
                    </a:lnTo>
                    <a:lnTo>
                      <a:pt x="4498" y="837"/>
                    </a:lnTo>
                    <a:lnTo>
                      <a:pt x="4504" y="837"/>
                    </a:lnTo>
                    <a:lnTo>
                      <a:pt x="4504" y="837"/>
                    </a:lnTo>
                    <a:lnTo>
                      <a:pt x="4510" y="837"/>
                    </a:lnTo>
                    <a:lnTo>
                      <a:pt x="4510" y="837"/>
                    </a:lnTo>
                    <a:lnTo>
                      <a:pt x="4522" y="831"/>
                    </a:lnTo>
                    <a:lnTo>
                      <a:pt x="4522" y="837"/>
                    </a:lnTo>
                    <a:lnTo>
                      <a:pt x="4522" y="843"/>
                    </a:lnTo>
                    <a:lnTo>
                      <a:pt x="4522" y="849"/>
                    </a:lnTo>
                    <a:lnTo>
                      <a:pt x="4528" y="849"/>
                    </a:lnTo>
                    <a:lnTo>
                      <a:pt x="4528" y="849"/>
                    </a:lnTo>
                    <a:lnTo>
                      <a:pt x="4528" y="843"/>
                    </a:lnTo>
                    <a:lnTo>
                      <a:pt x="4528" y="843"/>
                    </a:lnTo>
                    <a:lnTo>
                      <a:pt x="4528" y="849"/>
                    </a:lnTo>
                    <a:lnTo>
                      <a:pt x="4528" y="849"/>
                    </a:lnTo>
                    <a:lnTo>
                      <a:pt x="4528" y="849"/>
                    </a:lnTo>
                    <a:lnTo>
                      <a:pt x="4528" y="855"/>
                    </a:lnTo>
                    <a:lnTo>
                      <a:pt x="4528" y="855"/>
                    </a:lnTo>
                    <a:lnTo>
                      <a:pt x="4528" y="855"/>
                    </a:lnTo>
                    <a:lnTo>
                      <a:pt x="4528" y="855"/>
                    </a:lnTo>
                    <a:lnTo>
                      <a:pt x="4535" y="855"/>
                    </a:lnTo>
                    <a:lnTo>
                      <a:pt x="4535" y="855"/>
                    </a:lnTo>
                    <a:lnTo>
                      <a:pt x="4535" y="855"/>
                    </a:lnTo>
                    <a:lnTo>
                      <a:pt x="4535" y="861"/>
                    </a:lnTo>
                    <a:lnTo>
                      <a:pt x="4535" y="861"/>
                    </a:lnTo>
                    <a:lnTo>
                      <a:pt x="4541" y="861"/>
                    </a:lnTo>
                    <a:lnTo>
                      <a:pt x="4547" y="861"/>
                    </a:lnTo>
                    <a:moveTo>
                      <a:pt x="4535" y="935"/>
                    </a:moveTo>
                    <a:lnTo>
                      <a:pt x="4535" y="935"/>
                    </a:lnTo>
                    <a:lnTo>
                      <a:pt x="4535" y="935"/>
                    </a:lnTo>
                    <a:lnTo>
                      <a:pt x="4535" y="935"/>
                    </a:lnTo>
                    <a:lnTo>
                      <a:pt x="4528" y="935"/>
                    </a:lnTo>
                    <a:lnTo>
                      <a:pt x="4528" y="935"/>
                    </a:lnTo>
                    <a:lnTo>
                      <a:pt x="4528" y="935"/>
                    </a:lnTo>
                    <a:lnTo>
                      <a:pt x="4528" y="935"/>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35" y="935"/>
                    </a:lnTo>
                    <a:moveTo>
                      <a:pt x="4022" y="1594"/>
                    </a:moveTo>
                    <a:lnTo>
                      <a:pt x="4028" y="1594"/>
                    </a:lnTo>
                    <a:lnTo>
                      <a:pt x="4034" y="1594"/>
                    </a:lnTo>
                    <a:lnTo>
                      <a:pt x="4040" y="1594"/>
                    </a:lnTo>
                    <a:lnTo>
                      <a:pt x="4046" y="1594"/>
                    </a:lnTo>
                    <a:lnTo>
                      <a:pt x="4046" y="1594"/>
                    </a:lnTo>
                    <a:lnTo>
                      <a:pt x="4052" y="1594"/>
                    </a:lnTo>
                    <a:lnTo>
                      <a:pt x="4065" y="1588"/>
                    </a:lnTo>
                    <a:lnTo>
                      <a:pt x="4071" y="1588"/>
                    </a:lnTo>
                    <a:lnTo>
                      <a:pt x="4077" y="1588"/>
                    </a:lnTo>
                    <a:lnTo>
                      <a:pt x="4089" y="1582"/>
                    </a:lnTo>
                    <a:lnTo>
                      <a:pt x="4101" y="1582"/>
                    </a:lnTo>
                    <a:lnTo>
                      <a:pt x="4113" y="1576"/>
                    </a:lnTo>
                    <a:lnTo>
                      <a:pt x="4126" y="1576"/>
                    </a:lnTo>
                    <a:lnTo>
                      <a:pt x="4138" y="1576"/>
                    </a:lnTo>
                    <a:lnTo>
                      <a:pt x="4150" y="1570"/>
                    </a:lnTo>
                    <a:lnTo>
                      <a:pt x="4162" y="1570"/>
                    </a:lnTo>
                    <a:lnTo>
                      <a:pt x="4162" y="1570"/>
                    </a:lnTo>
                    <a:lnTo>
                      <a:pt x="4168" y="1570"/>
                    </a:lnTo>
                    <a:lnTo>
                      <a:pt x="4168" y="1570"/>
                    </a:lnTo>
                    <a:lnTo>
                      <a:pt x="4168" y="1570"/>
                    </a:lnTo>
                    <a:lnTo>
                      <a:pt x="4174" y="1570"/>
                    </a:lnTo>
                    <a:lnTo>
                      <a:pt x="4181" y="1564"/>
                    </a:lnTo>
                    <a:lnTo>
                      <a:pt x="4187" y="1564"/>
                    </a:lnTo>
                    <a:lnTo>
                      <a:pt x="4187" y="1564"/>
                    </a:lnTo>
                    <a:lnTo>
                      <a:pt x="4199" y="1564"/>
                    </a:lnTo>
                    <a:lnTo>
                      <a:pt x="4199" y="1564"/>
                    </a:lnTo>
                    <a:lnTo>
                      <a:pt x="4205" y="1564"/>
                    </a:lnTo>
                    <a:lnTo>
                      <a:pt x="4205" y="1564"/>
                    </a:lnTo>
                    <a:lnTo>
                      <a:pt x="4217" y="1557"/>
                    </a:lnTo>
                    <a:lnTo>
                      <a:pt x="4223" y="1557"/>
                    </a:lnTo>
                    <a:lnTo>
                      <a:pt x="4229" y="1557"/>
                    </a:lnTo>
                    <a:lnTo>
                      <a:pt x="4242" y="1551"/>
                    </a:lnTo>
                    <a:lnTo>
                      <a:pt x="4254" y="1551"/>
                    </a:lnTo>
                    <a:lnTo>
                      <a:pt x="4266" y="1545"/>
                    </a:lnTo>
                    <a:lnTo>
                      <a:pt x="4272" y="1545"/>
                    </a:lnTo>
                    <a:lnTo>
                      <a:pt x="4278" y="1545"/>
                    </a:lnTo>
                    <a:lnTo>
                      <a:pt x="4278" y="1545"/>
                    </a:lnTo>
                    <a:lnTo>
                      <a:pt x="4278" y="1545"/>
                    </a:lnTo>
                    <a:lnTo>
                      <a:pt x="4278" y="1545"/>
                    </a:lnTo>
                    <a:lnTo>
                      <a:pt x="4284" y="1545"/>
                    </a:lnTo>
                    <a:moveTo>
                      <a:pt x="4284" y="1545"/>
                    </a:moveTo>
                    <a:lnTo>
                      <a:pt x="4284" y="1551"/>
                    </a:lnTo>
                    <a:lnTo>
                      <a:pt x="4290" y="1557"/>
                    </a:lnTo>
                    <a:lnTo>
                      <a:pt x="4290" y="1564"/>
                    </a:lnTo>
                    <a:lnTo>
                      <a:pt x="4296" y="1570"/>
                    </a:lnTo>
                    <a:lnTo>
                      <a:pt x="4296" y="1576"/>
                    </a:lnTo>
                    <a:lnTo>
                      <a:pt x="4303" y="1582"/>
                    </a:lnTo>
                    <a:lnTo>
                      <a:pt x="4303" y="1588"/>
                    </a:lnTo>
                    <a:lnTo>
                      <a:pt x="4309" y="1588"/>
                    </a:lnTo>
                    <a:lnTo>
                      <a:pt x="4309" y="1594"/>
                    </a:lnTo>
                    <a:lnTo>
                      <a:pt x="4315" y="1600"/>
                    </a:lnTo>
                    <a:lnTo>
                      <a:pt x="4321" y="1606"/>
                    </a:lnTo>
                    <a:lnTo>
                      <a:pt x="4327" y="1619"/>
                    </a:lnTo>
                    <a:lnTo>
                      <a:pt x="4327" y="1619"/>
                    </a:lnTo>
                    <a:lnTo>
                      <a:pt x="4333" y="1625"/>
                    </a:lnTo>
                    <a:lnTo>
                      <a:pt x="4333" y="1625"/>
                    </a:lnTo>
                    <a:lnTo>
                      <a:pt x="4333" y="1625"/>
                    </a:lnTo>
                    <a:lnTo>
                      <a:pt x="4333" y="1625"/>
                    </a:lnTo>
                    <a:lnTo>
                      <a:pt x="4327" y="1625"/>
                    </a:lnTo>
                    <a:lnTo>
                      <a:pt x="4327" y="1625"/>
                    </a:lnTo>
                    <a:lnTo>
                      <a:pt x="4327" y="1619"/>
                    </a:lnTo>
                    <a:lnTo>
                      <a:pt x="4327" y="1619"/>
                    </a:lnTo>
                    <a:lnTo>
                      <a:pt x="4321" y="1619"/>
                    </a:lnTo>
                    <a:lnTo>
                      <a:pt x="4321" y="1612"/>
                    </a:lnTo>
                    <a:lnTo>
                      <a:pt x="4321" y="1612"/>
                    </a:lnTo>
                    <a:lnTo>
                      <a:pt x="4321" y="1612"/>
                    </a:lnTo>
                    <a:lnTo>
                      <a:pt x="4321" y="1612"/>
                    </a:lnTo>
                    <a:lnTo>
                      <a:pt x="4321" y="1606"/>
                    </a:lnTo>
                    <a:lnTo>
                      <a:pt x="4315" y="1606"/>
                    </a:lnTo>
                    <a:lnTo>
                      <a:pt x="4315" y="1606"/>
                    </a:lnTo>
                    <a:lnTo>
                      <a:pt x="4315" y="1606"/>
                    </a:lnTo>
                    <a:lnTo>
                      <a:pt x="4315" y="1606"/>
                    </a:lnTo>
                    <a:lnTo>
                      <a:pt x="4309" y="1600"/>
                    </a:lnTo>
                    <a:lnTo>
                      <a:pt x="4309" y="1600"/>
                    </a:lnTo>
                    <a:lnTo>
                      <a:pt x="4309" y="1600"/>
                    </a:lnTo>
                    <a:lnTo>
                      <a:pt x="4309" y="1600"/>
                    </a:lnTo>
                    <a:lnTo>
                      <a:pt x="4309" y="1600"/>
                    </a:lnTo>
                    <a:lnTo>
                      <a:pt x="4309" y="1600"/>
                    </a:lnTo>
                    <a:lnTo>
                      <a:pt x="4309" y="1600"/>
                    </a:lnTo>
                    <a:lnTo>
                      <a:pt x="4309" y="1594"/>
                    </a:lnTo>
                    <a:lnTo>
                      <a:pt x="4309" y="1594"/>
                    </a:lnTo>
                    <a:lnTo>
                      <a:pt x="4303" y="1588"/>
                    </a:lnTo>
                    <a:lnTo>
                      <a:pt x="4303" y="1588"/>
                    </a:lnTo>
                    <a:lnTo>
                      <a:pt x="4303" y="1588"/>
                    </a:lnTo>
                    <a:lnTo>
                      <a:pt x="4303" y="1588"/>
                    </a:lnTo>
                    <a:lnTo>
                      <a:pt x="4296" y="1582"/>
                    </a:lnTo>
                    <a:lnTo>
                      <a:pt x="4296" y="1582"/>
                    </a:lnTo>
                    <a:lnTo>
                      <a:pt x="4296" y="1576"/>
                    </a:lnTo>
                    <a:lnTo>
                      <a:pt x="4296" y="1576"/>
                    </a:lnTo>
                    <a:lnTo>
                      <a:pt x="4296" y="1576"/>
                    </a:lnTo>
                    <a:lnTo>
                      <a:pt x="4296" y="1576"/>
                    </a:lnTo>
                    <a:lnTo>
                      <a:pt x="4296" y="1570"/>
                    </a:lnTo>
                    <a:lnTo>
                      <a:pt x="4290" y="1570"/>
                    </a:lnTo>
                    <a:lnTo>
                      <a:pt x="4290" y="1570"/>
                    </a:lnTo>
                    <a:lnTo>
                      <a:pt x="4290" y="1570"/>
                    </a:lnTo>
                    <a:lnTo>
                      <a:pt x="4290" y="1570"/>
                    </a:lnTo>
                    <a:lnTo>
                      <a:pt x="4290" y="1564"/>
                    </a:lnTo>
                    <a:lnTo>
                      <a:pt x="4290" y="1564"/>
                    </a:lnTo>
                    <a:lnTo>
                      <a:pt x="4290" y="1564"/>
                    </a:lnTo>
                    <a:lnTo>
                      <a:pt x="4290" y="1564"/>
                    </a:lnTo>
                    <a:lnTo>
                      <a:pt x="4290" y="1564"/>
                    </a:lnTo>
                    <a:lnTo>
                      <a:pt x="4284" y="1557"/>
                    </a:lnTo>
                    <a:lnTo>
                      <a:pt x="4284" y="1557"/>
                    </a:lnTo>
                    <a:lnTo>
                      <a:pt x="4284" y="1557"/>
                    </a:lnTo>
                    <a:lnTo>
                      <a:pt x="4284" y="1557"/>
                    </a:lnTo>
                    <a:lnTo>
                      <a:pt x="4284" y="1557"/>
                    </a:lnTo>
                    <a:lnTo>
                      <a:pt x="4278" y="1551"/>
                    </a:lnTo>
                    <a:lnTo>
                      <a:pt x="4278" y="1551"/>
                    </a:lnTo>
                    <a:lnTo>
                      <a:pt x="4278" y="1551"/>
                    </a:lnTo>
                    <a:lnTo>
                      <a:pt x="4278" y="1551"/>
                    </a:lnTo>
                    <a:lnTo>
                      <a:pt x="4272" y="1551"/>
                    </a:lnTo>
                    <a:lnTo>
                      <a:pt x="4272" y="1551"/>
                    </a:lnTo>
                    <a:lnTo>
                      <a:pt x="4272" y="1551"/>
                    </a:lnTo>
                    <a:lnTo>
                      <a:pt x="4272" y="1551"/>
                    </a:lnTo>
                    <a:lnTo>
                      <a:pt x="4272" y="1557"/>
                    </a:lnTo>
                    <a:lnTo>
                      <a:pt x="4272" y="1557"/>
                    </a:lnTo>
                    <a:lnTo>
                      <a:pt x="4272" y="1557"/>
                    </a:lnTo>
                    <a:lnTo>
                      <a:pt x="4272" y="1557"/>
                    </a:lnTo>
                    <a:lnTo>
                      <a:pt x="4278" y="1564"/>
                    </a:lnTo>
                    <a:lnTo>
                      <a:pt x="4278" y="1564"/>
                    </a:lnTo>
                    <a:lnTo>
                      <a:pt x="4278" y="1557"/>
                    </a:lnTo>
                    <a:lnTo>
                      <a:pt x="4278" y="1557"/>
                    </a:lnTo>
                    <a:lnTo>
                      <a:pt x="4278" y="1557"/>
                    </a:lnTo>
                    <a:lnTo>
                      <a:pt x="4284" y="1564"/>
                    </a:lnTo>
                    <a:lnTo>
                      <a:pt x="4284" y="1564"/>
                    </a:lnTo>
                    <a:lnTo>
                      <a:pt x="4284" y="1564"/>
                    </a:lnTo>
                    <a:lnTo>
                      <a:pt x="4284" y="1564"/>
                    </a:lnTo>
                    <a:lnTo>
                      <a:pt x="4284" y="1564"/>
                    </a:lnTo>
                    <a:lnTo>
                      <a:pt x="4284" y="1570"/>
                    </a:lnTo>
                    <a:lnTo>
                      <a:pt x="4284" y="1570"/>
                    </a:lnTo>
                    <a:lnTo>
                      <a:pt x="4284" y="1576"/>
                    </a:lnTo>
                    <a:lnTo>
                      <a:pt x="4290" y="1576"/>
                    </a:lnTo>
                    <a:lnTo>
                      <a:pt x="4290" y="1576"/>
                    </a:lnTo>
                    <a:lnTo>
                      <a:pt x="4290" y="1576"/>
                    </a:lnTo>
                    <a:lnTo>
                      <a:pt x="4290" y="1576"/>
                    </a:lnTo>
                    <a:lnTo>
                      <a:pt x="4290" y="1582"/>
                    </a:lnTo>
                    <a:lnTo>
                      <a:pt x="4290" y="1582"/>
                    </a:lnTo>
                    <a:lnTo>
                      <a:pt x="4290" y="1582"/>
                    </a:lnTo>
                    <a:lnTo>
                      <a:pt x="4296" y="1582"/>
                    </a:lnTo>
                    <a:lnTo>
                      <a:pt x="4296" y="1588"/>
                    </a:lnTo>
                    <a:lnTo>
                      <a:pt x="4296" y="1588"/>
                    </a:lnTo>
                    <a:lnTo>
                      <a:pt x="4296" y="1588"/>
                    </a:lnTo>
                    <a:lnTo>
                      <a:pt x="4296" y="1588"/>
                    </a:lnTo>
                    <a:lnTo>
                      <a:pt x="4296" y="1594"/>
                    </a:lnTo>
                    <a:lnTo>
                      <a:pt x="4303" y="1594"/>
                    </a:lnTo>
                    <a:lnTo>
                      <a:pt x="4303" y="1594"/>
                    </a:lnTo>
                    <a:lnTo>
                      <a:pt x="4303" y="1594"/>
                    </a:lnTo>
                    <a:lnTo>
                      <a:pt x="4296" y="1594"/>
                    </a:lnTo>
                    <a:lnTo>
                      <a:pt x="4296" y="1594"/>
                    </a:lnTo>
                    <a:lnTo>
                      <a:pt x="4290" y="1594"/>
                    </a:lnTo>
                    <a:lnTo>
                      <a:pt x="4290" y="1588"/>
                    </a:lnTo>
                    <a:lnTo>
                      <a:pt x="4290" y="1588"/>
                    </a:lnTo>
                    <a:lnTo>
                      <a:pt x="4290" y="1588"/>
                    </a:lnTo>
                    <a:lnTo>
                      <a:pt x="4290" y="1588"/>
                    </a:lnTo>
                    <a:lnTo>
                      <a:pt x="4290" y="1588"/>
                    </a:lnTo>
                    <a:lnTo>
                      <a:pt x="4284" y="1588"/>
                    </a:lnTo>
                    <a:lnTo>
                      <a:pt x="4284" y="1588"/>
                    </a:lnTo>
                    <a:lnTo>
                      <a:pt x="4284" y="1588"/>
                    </a:lnTo>
                    <a:lnTo>
                      <a:pt x="4278" y="1588"/>
                    </a:lnTo>
                    <a:lnTo>
                      <a:pt x="4278" y="1588"/>
                    </a:lnTo>
                    <a:lnTo>
                      <a:pt x="4278" y="1588"/>
                    </a:lnTo>
                    <a:lnTo>
                      <a:pt x="4278" y="1588"/>
                    </a:lnTo>
                    <a:lnTo>
                      <a:pt x="4272" y="1588"/>
                    </a:lnTo>
                    <a:lnTo>
                      <a:pt x="4272" y="1588"/>
                    </a:lnTo>
                    <a:lnTo>
                      <a:pt x="4272" y="1594"/>
                    </a:lnTo>
                    <a:lnTo>
                      <a:pt x="4272" y="1594"/>
                    </a:lnTo>
                    <a:lnTo>
                      <a:pt x="4272" y="1594"/>
                    </a:lnTo>
                    <a:lnTo>
                      <a:pt x="4272" y="1594"/>
                    </a:lnTo>
                    <a:lnTo>
                      <a:pt x="4272" y="1594"/>
                    </a:lnTo>
                    <a:lnTo>
                      <a:pt x="4266" y="1600"/>
                    </a:lnTo>
                    <a:lnTo>
                      <a:pt x="4266" y="1600"/>
                    </a:lnTo>
                    <a:lnTo>
                      <a:pt x="4266" y="1600"/>
                    </a:lnTo>
                    <a:lnTo>
                      <a:pt x="4260" y="1600"/>
                    </a:lnTo>
                    <a:lnTo>
                      <a:pt x="4260" y="1600"/>
                    </a:lnTo>
                    <a:lnTo>
                      <a:pt x="4260" y="1600"/>
                    </a:lnTo>
                    <a:lnTo>
                      <a:pt x="4254" y="1600"/>
                    </a:lnTo>
                    <a:lnTo>
                      <a:pt x="4254" y="1600"/>
                    </a:lnTo>
                    <a:lnTo>
                      <a:pt x="4254" y="1606"/>
                    </a:lnTo>
                    <a:lnTo>
                      <a:pt x="4254" y="1606"/>
                    </a:lnTo>
                    <a:lnTo>
                      <a:pt x="4254" y="1606"/>
                    </a:lnTo>
                    <a:lnTo>
                      <a:pt x="4254" y="1606"/>
                    </a:lnTo>
                    <a:lnTo>
                      <a:pt x="4248" y="1606"/>
                    </a:lnTo>
                    <a:lnTo>
                      <a:pt x="4248" y="1606"/>
                    </a:lnTo>
                    <a:lnTo>
                      <a:pt x="4248" y="1606"/>
                    </a:lnTo>
                    <a:lnTo>
                      <a:pt x="4248" y="1612"/>
                    </a:lnTo>
                    <a:lnTo>
                      <a:pt x="4242" y="1612"/>
                    </a:lnTo>
                    <a:lnTo>
                      <a:pt x="4242" y="1612"/>
                    </a:lnTo>
                    <a:lnTo>
                      <a:pt x="4242" y="1612"/>
                    </a:lnTo>
                    <a:lnTo>
                      <a:pt x="4242" y="1619"/>
                    </a:lnTo>
                    <a:lnTo>
                      <a:pt x="4235" y="1619"/>
                    </a:lnTo>
                    <a:lnTo>
                      <a:pt x="4235" y="1619"/>
                    </a:lnTo>
                    <a:lnTo>
                      <a:pt x="4235" y="1619"/>
                    </a:lnTo>
                    <a:lnTo>
                      <a:pt x="4229" y="1619"/>
                    </a:lnTo>
                    <a:lnTo>
                      <a:pt x="4229" y="1619"/>
                    </a:lnTo>
                    <a:lnTo>
                      <a:pt x="4229" y="1619"/>
                    </a:lnTo>
                    <a:lnTo>
                      <a:pt x="4229" y="1619"/>
                    </a:lnTo>
                    <a:lnTo>
                      <a:pt x="4223" y="1619"/>
                    </a:lnTo>
                    <a:lnTo>
                      <a:pt x="4223" y="1619"/>
                    </a:lnTo>
                    <a:lnTo>
                      <a:pt x="4223" y="1619"/>
                    </a:lnTo>
                    <a:lnTo>
                      <a:pt x="4223" y="1619"/>
                    </a:lnTo>
                    <a:lnTo>
                      <a:pt x="4223" y="1625"/>
                    </a:lnTo>
                    <a:lnTo>
                      <a:pt x="4223" y="1625"/>
                    </a:lnTo>
                    <a:lnTo>
                      <a:pt x="4223" y="1625"/>
                    </a:lnTo>
                    <a:lnTo>
                      <a:pt x="4223" y="1625"/>
                    </a:lnTo>
                    <a:lnTo>
                      <a:pt x="4223" y="1625"/>
                    </a:lnTo>
                    <a:lnTo>
                      <a:pt x="4223" y="1631"/>
                    </a:lnTo>
                    <a:lnTo>
                      <a:pt x="4223" y="1631"/>
                    </a:lnTo>
                    <a:lnTo>
                      <a:pt x="4223" y="1631"/>
                    </a:lnTo>
                    <a:lnTo>
                      <a:pt x="4229" y="1631"/>
                    </a:lnTo>
                    <a:lnTo>
                      <a:pt x="4229" y="1625"/>
                    </a:lnTo>
                    <a:lnTo>
                      <a:pt x="4235" y="1625"/>
                    </a:lnTo>
                    <a:lnTo>
                      <a:pt x="4242" y="1625"/>
                    </a:lnTo>
                    <a:lnTo>
                      <a:pt x="4242" y="1625"/>
                    </a:lnTo>
                    <a:lnTo>
                      <a:pt x="4242" y="1625"/>
                    </a:lnTo>
                    <a:lnTo>
                      <a:pt x="4242" y="1619"/>
                    </a:lnTo>
                    <a:lnTo>
                      <a:pt x="4248" y="1619"/>
                    </a:lnTo>
                    <a:lnTo>
                      <a:pt x="4248" y="1619"/>
                    </a:lnTo>
                    <a:lnTo>
                      <a:pt x="4248" y="1619"/>
                    </a:lnTo>
                    <a:lnTo>
                      <a:pt x="4254" y="1619"/>
                    </a:lnTo>
                    <a:lnTo>
                      <a:pt x="4254" y="1625"/>
                    </a:lnTo>
                    <a:lnTo>
                      <a:pt x="4254" y="1625"/>
                    </a:lnTo>
                    <a:lnTo>
                      <a:pt x="4260" y="1619"/>
                    </a:lnTo>
                    <a:lnTo>
                      <a:pt x="4260" y="1619"/>
                    </a:lnTo>
                    <a:lnTo>
                      <a:pt x="4266" y="1612"/>
                    </a:lnTo>
                    <a:lnTo>
                      <a:pt x="4266" y="1612"/>
                    </a:lnTo>
                    <a:lnTo>
                      <a:pt x="4278" y="1612"/>
                    </a:lnTo>
                    <a:lnTo>
                      <a:pt x="4278" y="1612"/>
                    </a:lnTo>
                    <a:lnTo>
                      <a:pt x="4278" y="1612"/>
                    </a:lnTo>
                    <a:lnTo>
                      <a:pt x="4284" y="1612"/>
                    </a:lnTo>
                    <a:lnTo>
                      <a:pt x="4284" y="1612"/>
                    </a:lnTo>
                    <a:lnTo>
                      <a:pt x="4284" y="1612"/>
                    </a:lnTo>
                    <a:lnTo>
                      <a:pt x="4284" y="1619"/>
                    </a:lnTo>
                    <a:lnTo>
                      <a:pt x="4284" y="1619"/>
                    </a:lnTo>
                    <a:lnTo>
                      <a:pt x="4284" y="1619"/>
                    </a:lnTo>
                    <a:lnTo>
                      <a:pt x="4290" y="1619"/>
                    </a:lnTo>
                    <a:lnTo>
                      <a:pt x="4290" y="1619"/>
                    </a:lnTo>
                    <a:lnTo>
                      <a:pt x="4290" y="1619"/>
                    </a:lnTo>
                    <a:lnTo>
                      <a:pt x="4290" y="1619"/>
                    </a:lnTo>
                    <a:lnTo>
                      <a:pt x="4290" y="1612"/>
                    </a:lnTo>
                    <a:lnTo>
                      <a:pt x="4290" y="1612"/>
                    </a:lnTo>
                    <a:lnTo>
                      <a:pt x="4290" y="1612"/>
                    </a:lnTo>
                    <a:lnTo>
                      <a:pt x="4290" y="1612"/>
                    </a:lnTo>
                    <a:lnTo>
                      <a:pt x="4296" y="1612"/>
                    </a:lnTo>
                    <a:lnTo>
                      <a:pt x="4296" y="1606"/>
                    </a:lnTo>
                    <a:lnTo>
                      <a:pt x="4296" y="1606"/>
                    </a:lnTo>
                    <a:lnTo>
                      <a:pt x="4303" y="1612"/>
                    </a:lnTo>
                    <a:lnTo>
                      <a:pt x="4303" y="1612"/>
                    </a:lnTo>
                    <a:lnTo>
                      <a:pt x="4303" y="1612"/>
                    </a:lnTo>
                    <a:lnTo>
                      <a:pt x="4309" y="1612"/>
                    </a:lnTo>
                    <a:lnTo>
                      <a:pt x="4309" y="1619"/>
                    </a:lnTo>
                    <a:lnTo>
                      <a:pt x="4309" y="1619"/>
                    </a:lnTo>
                    <a:lnTo>
                      <a:pt x="4309" y="1619"/>
                    </a:lnTo>
                    <a:lnTo>
                      <a:pt x="4315" y="1625"/>
                    </a:lnTo>
                    <a:lnTo>
                      <a:pt x="4315" y="1625"/>
                    </a:lnTo>
                    <a:lnTo>
                      <a:pt x="4315" y="1625"/>
                    </a:lnTo>
                    <a:lnTo>
                      <a:pt x="4315" y="1631"/>
                    </a:lnTo>
                    <a:lnTo>
                      <a:pt x="4315" y="1631"/>
                    </a:lnTo>
                    <a:lnTo>
                      <a:pt x="4315" y="1631"/>
                    </a:lnTo>
                    <a:lnTo>
                      <a:pt x="4315" y="1631"/>
                    </a:lnTo>
                    <a:lnTo>
                      <a:pt x="4315" y="1637"/>
                    </a:lnTo>
                    <a:lnTo>
                      <a:pt x="4315" y="1637"/>
                    </a:lnTo>
                    <a:lnTo>
                      <a:pt x="4321" y="1637"/>
                    </a:lnTo>
                    <a:lnTo>
                      <a:pt x="4315" y="1643"/>
                    </a:lnTo>
                    <a:lnTo>
                      <a:pt x="4315" y="1643"/>
                    </a:lnTo>
                    <a:lnTo>
                      <a:pt x="4315" y="1643"/>
                    </a:lnTo>
                    <a:lnTo>
                      <a:pt x="4321" y="1643"/>
                    </a:lnTo>
                    <a:lnTo>
                      <a:pt x="4315" y="1649"/>
                    </a:lnTo>
                    <a:lnTo>
                      <a:pt x="4315" y="1649"/>
                    </a:lnTo>
                    <a:lnTo>
                      <a:pt x="4315" y="1649"/>
                    </a:lnTo>
                    <a:lnTo>
                      <a:pt x="4315" y="1649"/>
                    </a:lnTo>
                    <a:lnTo>
                      <a:pt x="4315" y="1655"/>
                    </a:lnTo>
                    <a:lnTo>
                      <a:pt x="4309" y="1655"/>
                    </a:lnTo>
                    <a:lnTo>
                      <a:pt x="4309" y="1655"/>
                    </a:lnTo>
                    <a:lnTo>
                      <a:pt x="4309" y="1655"/>
                    </a:lnTo>
                    <a:lnTo>
                      <a:pt x="4303" y="1655"/>
                    </a:lnTo>
                    <a:lnTo>
                      <a:pt x="4303" y="1655"/>
                    </a:lnTo>
                    <a:lnTo>
                      <a:pt x="4303" y="1661"/>
                    </a:lnTo>
                    <a:lnTo>
                      <a:pt x="4303" y="1661"/>
                    </a:lnTo>
                    <a:lnTo>
                      <a:pt x="4303" y="1661"/>
                    </a:lnTo>
                    <a:lnTo>
                      <a:pt x="4303" y="1661"/>
                    </a:lnTo>
                    <a:lnTo>
                      <a:pt x="4296" y="1661"/>
                    </a:lnTo>
                    <a:lnTo>
                      <a:pt x="4296" y="1667"/>
                    </a:lnTo>
                    <a:lnTo>
                      <a:pt x="4303" y="1667"/>
                    </a:lnTo>
                    <a:lnTo>
                      <a:pt x="4303" y="1667"/>
                    </a:lnTo>
                    <a:lnTo>
                      <a:pt x="4296" y="1667"/>
                    </a:lnTo>
                    <a:lnTo>
                      <a:pt x="4296" y="1667"/>
                    </a:lnTo>
                    <a:lnTo>
                      <a:pt x="4296" y="1667"/>
                    </a:lnTo>
                    <a:lnTo>
                      <a:pt x="4296" y="1673"/>
                    </a:lnTo>
                    <a:lnTo>
                      <a:pt x="4296" y="1673"/>
                    </a:lnTo>
                    <a:lnTo>
                      <a:pt x="4296" y="1673"/>
                    </a:lnTo>
                    <a:lnTo>
                      <a:pt x="4296" y="1673"/>
                    </a:lnTo>
                    <a:lnTo>
                      <a:pt x="4296" y="1673"/>
                    </a:lnTo>
                    <a:lnTo>
                      <a:pt x="4296" y="1680"/>
                    </a:lnTo>
                    <a:lnTo>
                      <a:pt x="4296" y="1673"/>
                    </a:lnTo>
                    <a:lnTo>
                      <a:pt x="4296" y="1673"/>
                    </a:lnTo>
                    <a:lnTo>
                      <a:pt x="4290" y="1680"/>
                    </a:lnTo>
                    <a:lnTo>
                      <a:pt x="4290" y="1680"/>
                    </a:lnTo>
                    <a:lnTo>
                      <a:pt x="4290" y="1680"/>
                    </a:lnTo>
                    <a:lnTo>
                      <a:pt x="4296" y="1680"/>
                    </a:lnTo>
                    <a:lnTo>
                      <a:pt x="4290" y="1680"/>
                    </a:lnTo>
                    <a:lnTo>
                      <a:pt x="4290" y="1686"/>
                    </a:lnTo>
                    <a:lnTo>
                      <a:pt x="4290" y="1686"/>
                    </a:lnTo>
                    <a:lnTo>
                      <a:pt x="4284" y="1686"/>
                    </a:lnTo>
                    <a:lnTo>
                      <a:pt x="4284" y="1686"/>
                    </a:lnTo>
                    <a:lnTo>
                      <a:pt x="4284" y="1692"/>
                    </a:lnTo>
                    <a:lnTo>
                      <a:pt x="4284" y="1686"/>
                    </a:lnTo>
                    <a:lnTo>
                      <a:pt x="4284" y="1686"/>
                    </a:lnTo>
                    <a:lnTo>
                      <a:pt x="4278" y="1686"/>
                    </a:lnTo>
                    <a:lnTo>
                      <a:pt x="4278" y="1686"/>
                    </a:lnTo>
                    <a:lnTo>
                      <a:pt x="4278" y="1686"/>
                    </a:lnTo>
                    <a:lnTo>
                      <a:pt x="4278" y="1692"/>
                    </a:lnTo>
                    <a:lnTo>
                      <a:pt x="4272" y="1692"/>
                    </a:lnTo>
                    <a:lnTo>
                      <a:pt x="4272" y="1686"/>
                    </a:lnTo>
                    <a:lnTo>
                      <a:pt x="4272" y="1686"/>
                    </a:lnTo>
                    <a:lnTo>
                      <a:pt x="4272" y="1692"/>
                    </a:lnTo>
                    <a:lnTo>
                      <a:pt x="4272" y="1692"/>
                    </a:lnTo>
                    <a:lnTo>
                      <a:pt x="4266" y="1692"/>
                    </a:lnTo>
                    <a:lnTo>
                      <a:pt x="4266" y="1692"/>
                    </a:lnTo>
                    <a:lnTo>
                      <a:pt x="4266" y="1692"/>
                    </a:lnTo>
                    <a:lnTo>
                      <a:pt x="4266" y="1692"/>
                    </a:lnTo>
                    <a:lnTo>
                      <a:pt x="4266" y="1692"/>
                    </a:lnTo>
                    <a:lnTo>
                      <a:pt x="4260" y="1692"/>
                    </a:lnTo>
                    <a:lnTo>
                      <a:pt x="4260" y="1692"/>
                    </a:lnTo>
                    <a:lnTo>
                      <a:pt x="4260" y="1686"/>
                    </a:lnTo>
                    <a:lnTo>
                      <a:pt x="4260" y="1686"/>
                    </a:lnTo>
                    <a:lnTo>
                      <a:pt x="4260" y="1686"/>
                    </a:lnTo>
                    <a:lnTo>
                      <a:pt x="4254" y="1692"/>
                    </a:lnTo>
                    <a:lnTo>
                      <a:pt x="4254" y="1692"/>
                    </a:lnTo>
                    <a:lnTo>
                      <a:pt x="4254" y="1692"/>
                    </a:lnTo>
                    <a:lnTo>
                      <a:pt x="4254" y="1686"/>
                    </a:lnTo>
                    <a:lnTo>
                      <a:pt x="4248" y="1692"/>
                    </a:lnTo>
                    <a:lnTo>
                      <a:pt x="4242" y="1692"/>
                    </a:lnTo>
                    <a:lnTo>
                      <a:pt x="4242" y="1692"/>
                    </a:lnTo>
                    <a:lnTo>
                      <a:pt x="4242" y="1692"/>
                    </a:lnTo>
                    <a:lnTo>
                      <a:pt x="4242" y="1698"/>
                    </a:lnTo>
                    <a:lnTo>
                      <a:pt x="4248" y="1698"/>
                    </a:lnTo>
                    <a:lnTo>
                      <a:pt x="4248" y="1698"/>
                    </a:lnTo>
                    <a:lnTo>
                      <a:pt x="4248" y="1698"/>
                    </a:lnTo>
                    <a:lnTo>
                      <a:pt x="4248" y="1698"/>
                    </a:lnTo>
                    <a:lnTo>
                      <a:pt x="4254" y="1698"/>
                    </a:lnTo>
                    <a:lnTo>
                      <a:pt x="4260" y="1698"/>
                    </a:lnTo>
                    <a:lnTo>
                      <a:pt x="4260" y="1698"/>
                    </a:lnTo>
                    <a:lnTo>
                      <a:pt x="4260" y="1698"/>
                    </a:lnTo>
                    <a:lnTo>
                      <a:pt x="4260" y="1704"/>
                    </a:lnTo>
                    <a:lnTo>
                      <a:pt x="4260" y="1704"/>
                    </a:lnTo>
                    <a:lnTo>
                      <a:pt x="4260" y="1704"/>
                    </a:lnTo>
                    <a:lnTo>
                      <a:pt x="4260" y="1704"/>
                    </a:lnTo>
                    <a:lnTo>
                      <a:pt x="4260" y="1710"/>
                    </a:lnTo>
                    <a:lnTo>
                      <a:pt x="4260" y="1710"/>
                    </a:lnTo>
                    <a:lnTo>
                      <a:pt x="4254" y="1710"/>
                    </a:lnTo>
                    <a:lnTo>
                      <a:pt x="4254" y="1710"/>
                    </a:lnTo>
                    <a:lnTo>
                      <a:pt x="4254" y="1716"/>
                    </a:lnTo>
                    <a:lnTo>
                      <a:pt x="4254" y="1716"/>
                    </a:lnTo>
                    <a:lnTo>
                      <a:pt x="4254" y="1716"/>
                    </a:lnTo>
                    <a:lnTo>
                      <a:pt x="4254" y="1716"/>
                    </a:lnTo>
                    <a:lnTo>
                      <a:pt x="4254" y="1722"/>
                    </a:lnTo>
                    <a:lnTo>
                      <a:pt x="4254" y="1722"/>
                    </a:lnTo>
                    <a:lnTo>
                      <a:pt x="4254" y="1722"/>
                    </a:lnTo>
                    <a:lnTo>
                      <a:pt x="4254" y="1722"/>
                    </a:lnTo>
                    <a:lnTo>
                      <a:pt x="4254" y="1722"/>
                    </a:lnTo>
                    <a:lnTo>
                      <a:pt x="4254" y="1728"/>
                    </a:lnTo>
                    <a:lnTo>
                      <a:pt x="4254" y="1728"/>
                    </a:lnTo>
                    <a:lnTo>
                      <a:pt x="4248" y="1728"/>
                    </a:lnTo>
                    <a:lnTo>
                      <a:pt x="4248" y="1728"/>
                    </a:lnTo>
                    <a:lnTo>
                      <a:pt x="4248" y="1728"/>
                    </a:lnTo>
                    <a:lnTo>
                      <a:pt x="4248" y="1735"/>
                    </a:lnTo>
                    <a:lnTo>
                      <a:pt x="4248" y="1735"/>
                    </a:lnTo>
                    <a:lnTo>
                      <a:pt x="4254" y="1735"/>
                    </a:lnTo>
                    <a:lnTo>
                      <a:pt x="4254" y="1735"/>
                    </a:lnTo>
                    <a:lnTo>
                      <a:pt x="4254" y="1735"/>
                    </a:lnTo>
                    <a:lnTo>
                      <a:pt x="4260" y="1735"/>
                    </a:lnTo>
                    <a:lnTo>
                      <a:pt x="4260" y="1728"/>
                    </a:lnTo>
                    <a:lnTo>
                      <a:pt x="4266" y="1728"/>
                    </a:lnTo>
                    <a:lnTo>
                      <a:pt x="4266" y="1728"/>
                    </a:lnTo>
                    <a:lnTo>
                      <a:pt x="4266" y="1728"/>
                    </a:lnTo>
                    <a:lnTo>
                      <a:pt x="4266" y="1728"/>
                    </a:lnTo>
                    <a:lnTo>
                      <a:pt x="4266" y="1722"/>
                    </a:lnTo>
                    <a:lnTo>
                      <a:pt x="4266" y="1722"/>
                    </a:lnTo>
                    <a:lnTo>
                      <a:pt x="4266" y="1722"/>
                    </a:lnTo>
                    <a:lnTo>
                      <a:pt x="4266" y="1722"/>
                    </a:lnTo>
                    <a:lnTo>
                      <a:pt x="4266" y="1722"/>
                    </a:lnTo>
                    <a:lnTo>
                      <a:pt x="4266" y="1728"/>
                    </a:lnTo>
                    <a:lnTo>
                      <a:pt x="4272" y="1728"/>
                    </a:lnTo>
                    <a:lnTo>
                      <a:pt x="4272" y="1735"/>
                    </a:lnTo>
                    <a:lnTo>
                      <a:pt x="4272" y="1735"/>
                    </a:lnTo>
                    <a:lnTo>
                      <a:pt x="4278" y="1735"/>
                    </a:lnTo>
                    <a:lnTo>
                      <a:pt x="4278" y="1728"/>
                    </a:lnTo>
                    <a:lnTo>
                      <a:pt x="4278" y="1728"/>
                    </a:lnTo>
                    <a:lnTo>
                      <a:pt x="4272" y="1728"/>
                    </a:lnTo>
                    <a:lnTo>
                      <a:pt x="4272" y="1728"/>
                    </a:lnTo>
                    <a:lnTo>
                      <a:pt x="4272" y="1728"/>
                    </a:lnTo>
                    <a:lnTo>
                      <a:pt x="4278" y="1728"/>
                    </a:lnTo>
                    <a:lnTo>
                      <a:pt x="4278" y="1728"/>
                    </a:lnTo>
                    <a:lnTo>
                      <a:pt x="4284" y="1728"/>
                    </a:lnTo>
                    <a:lnTo>
                      <a:pt x="4284" y="1728"/>
                    </a:lnTo>
                    <a:lnTo>
                      <a:pt x="4278" y="1728"/>
                    </a:lnTo>
                    <a:lnTo>
                      <a:pt x="4278" y="1728"/>
                    </a:lnTo>
                    <a:lnTo>
                      <a:pt x="4284" y="1728"/>
                    </a:lnTo>
                    <a:lnTo>
                      <a:pt x="4284" y="1735"/>
                    </a:lnTo>
                    <a:lnTo>
                      <a:pt x="4284" y="1735"/>
                    </a:lnTo>
                    <a:lnTo>
                      <a:pt x="4284" y="1735"/>
                    </a:lnTo>
                    <a:lnTo>
                      <a:pt x="4284" y="1735"/>
                    </a:lnTo>
                    <a:lnTo>
                      <a:pt x="4284" y="1735"/>
                    </a:lnTo>
                    <a:lnTo>
                      <a:pt x="4284" y="1741"/>
                    </a:lnTo>
                    <a:lnTo>
                      <a:pt x="4278" y="1741"/>
                    </a:lnTo>
                    <a:lnTo>
                      <a:pt x="4278" y="1741"/>
                    </a:lnTo>
                    <a:lnTo>
                      <a:pt x="4278" y="1747"/>
                    </a:lnTo>
                    <a:lnTo>
                      <a:pt x="4278" y="1747"/>
                    </a:lnTo>
                    <a:lnTo>
                      <a:pt x="4278" y="1747"/>
                    </a:lnTo>
                    <a:lnTo>
                      <a:pt x="4278" y="1747"/>
                    </a:lnTo>
                    <a:lnTo>
                      <a:pt x="4272" y="1747"/>
                    </a:lnTo>
                    <a:lnTo>
                      <a:pt x="4272" y="1747"/>
                    </a:lnTo>
                    <a:lnTo>
                      <a:pt x="4272" y="1753"/>
                    </a:lnTo>
                    <a:lnTo>
                      <a:pt x="4272" y="1753"/>
                    </a:lnTo>
                    <a:lnTo>
                      <a:pt x="4278" y="1753"/>
                    </a:lnTo>
                    <a:lnTo>
                      <a:pt x="4278" y="1753"/>
                    </a:lnTo>
                    <a:lnTo>
                      <a:pt x="4278" y="1753"/>
                    </a:lnTo>
                    <a:lnTo>
                      <a:pt x="4278" y="1753"/>
                    </a:lnTo>
                    <a:lnTo>
                      <a:pt x="4278" y="1747"/>
                    </a:lnTo>
                    <a:lnTo>
                      <a:pt x="4278" y="1747"/>
                    </a:lnTo>
                    <a:lnTo>
                      <a:pt x="4284" y="1747"/>
                    </a:lnTo>
                    <a:lnTo>
                      <a:pt x="4284" y="1741"/>
                    </a:lnTo>
                    <a:lnTo>
                      <a:pt x="4290" y="1735"/>
                    </a:lnTo>
                    <a:lnTo>
                      <a:pt x="4290" y="1728"/>
                    </a:lnTo>
                    <a:lnTo>
                      <a:pt x="4296" y="1728"/>
                    </a:lnTo>
                    <a:lnTo>
                      <a:pt x="4296" y="1722"/>
                    </a:lnTo>
                    <a:lnTo>
                      <a:pt x="4296" y="1716"/>
                    </a:lnTo>
                    <a:lnTo>
                      <a:pt x="4303" y="1716"/>
                    </a:lnTo>
                    <a:lnTo>
                      <a:pt x="4303" y="1716"/>
                    </a:lnTo>
                    <a:lnTo>
                      <a:pt x="4303" y="1716"/>
                    </a:lnTo>
                    <a:lnTo>
                      <a:pt x="4303" y="1716"/>
                    </a:lnTo>
                    <a:lnTo>
                      <a:pt x="4303" y="1722"/>
                    </a:lnTo>
                    <a:lnTo>
                      <a:pt x="4296" y="1728"/>
                    </a:lnTo>
                    <a:lnTo>
                      <a:pt x="4290" y="1741"/>
                    </a:lnTo>
                    <a:lnTo>
                      <a:pt x="4284" y="1747"/>
                    </a:lnTo>
                    <a:lnTo>
                      <a:pt x="4278" y="1753"/>
                    </a:lnTo>
                    <a:lnTo>
                      <a:pt x="4272" y="1765"/>
                    </a:lnTo>
                    <a:lnTo>
                      <a:pt x="4272" y="1771"/>
                    </a:lnTo>
                    <a:lnTo>
                      <a:pt x="4272" y="1777"/>
                    </a:lnTo>
                    <a:lnTo>
                      <a:pt x="4272" y="1777"/>
                    </a:lnTo>
                    <a:lnTo>
                      <a:pt x="4266" y="1777"/>
                    </a:lnTo>
                    <a:lnTo>
                      <a:pt x="4266" y="1777"/>
                    </a:lnTo>
                    <a:lnTo>
                      <a:pt x="4266" y="1771"/>
                    </a:lnTo>
                    <a:lnTo>
                      <a:pt x="4266" y="1771"/>
                    </a:lnTo>
                    <a:lnTo>
                      <a:pt x="4260" y="1771"/>
                    </a:lnTo>
                    <a:lnTo>
                      <a:pt x="4260" y="1771"/>
                    </a:lnTo>
                    <a:lnTo>
                      <a:pt x="4254" y="1771"/>
                    </a:lnTo>
                    <a:lnTo>
                      <a:pt x="4254" y="1771"/>
                    </a:lnTo>
                    <a:lnTo>
                      <a:pt x="4254" y="1771"/>
                    </a:lnTo>
                    <a:lnTo>
                      <a:pt x="4248" y="1771"/>
                    </a:lnTo>
                    <a:lnTo>
                      <a:pt x="4248" y="1771"/>
                    </a:lnTo>
                    <a:lnTo>
                      <a:pt x="4242" y="1771"/>
                    </a:lnTo>
                    <a:lnTo>
                      <a:pt x="4235" y="1777"/>
                    </a:lnTo>
                    <a:lnTo>
                      <a:pt x="4223" y="1777"/>
                    </a:lnTo>
                    <a:lnTo>
                      <a:pt x="4223" y="1783"/>
                    </a:lnTo>
                    <a:lnTo>
                      <a:pt x="4211" y="1783"/>
                    </a:lnTo>
                    <a:lnTo>
                      <a:pt x="4211" y="1790"/>
                    </a:lnTo>
                    <a:lnTo>
                      <a:pt x="4205" y="1790"/>
                    </a:lnTo>
                    <a:lnTo>
                      <a:pt x="4205" y="1796"/>
                    </a:lnTo>
                    <a:lnTo>
                      <a:pt x="4199" y="1802"/>
                    </a:lnTo>
                    <a:lnTo>
                      <a:pt x="4187" y="1808"/>
                    </a:lnTo>
                    <a:lnTo>
                      <a:pt x="4187" y="1814"/>
                    </a:lnTo>
                    <a:lnTo>
                      <a:pt x="4181" y="1820"/>
                    </a:lnTo>
                    <a:lnTo>
                      <a:pt x="4174" y="1820"/>
                    </a:lnTo>
                    <a:lnTo>
                      <a:pt x="4174" y="1826"/>
                    </a:lnTo>
                    <a:lnTo>
                      <a:pt x="4168" y="1832"/>
                    </a:lnTo>
                    <a:lnTo>
                      <a:pt x="4168" y="1832"/>
                    </a:lnTo>
                    <a:lnTo>
                      <a:pt x="4168" y="1838"/>
                    </a:lnTo>
                    <a:lnTo>
                      <a:pt x="4162" y="1838"/>
                    </a:lnTo>
                    <a:lnTo>
                      <a:pt x="4162" y="1844"/>
                    </a:lnTo>
                    <a:lnTo>
                      <a:pt x="4156" y="1851"/>
                    </a:lnTo>
                    <a:lnTo>
                      <a:pt x="4156" y="1857"/>
                    </a:lnTo>
                    <a:lnTo>
                      <a:pt x="4156" y="1863"/>
                    </a:lnTo>
                    <a:lnTo>
                      <a:pt x="4156" y="1863"/>
                    </a:lnTo>
                    <a:lnTo>
                      <a:pt x="4156" y="1875"/>
                    </a:lnTo>
                    <a:lnTo>
                      <a:pt x="4156" y="1881"/>
                    </a:lnTo>
                    <a:lnTo>
                      <a:pt x="4150" y="1881"/>
                    </a:lnTo>
                    <a:lnTo>
                      <a:pt x="4150" y="1887"/>
                    </a:lnTo>
                    <a:lnTo>
                      <a:pt x="4150" y="1887"/>
                    </a:lnTo>
                    <a:lnTo>
                      <a:pt x="4150" y="1893"/>
                    </a:lnTo>
                    <a:lnTo>
                      <a:pt x="4150" y="1893"/>
                    </a:lnTo>
                    <a:lnTo>
                      <a:pt x="4150" y="1887"/>
                    </a:lnTo>
                    <a:lnTo>
                      <a:pt x="4144" y="1887"/>
                    </a:lnTo>
                    <a:lnTo>
                      <a:pt x="4138" y="1887"/>
                    </a:lnTo>
                    <a:lnTo>
                      <a:pt x="4132" y="1887"/>
                    </a:lnTo>
                    <a:lnTo>
                      <a:pt x="4132" y="1887"/>
                    </a:lnTo>
                    <a:lnTo>
                      <a:pt x="4126" y="1887"/>
                    </a:lnTo>
                    <a:lnTo>
                      <a:pt x="4113" y="1893"/>
                    </a:lnTo>
                    <a:lnTo>
                      <a:pt x="4101" y="1899"/>
                    </a:lnTo>
                    <a:lnTo>
                      <a:pt x="4101" y="1899"/>
                    </a:lnTo>
                    <a:lnTo>
                      <a:pt x="4089" y="1893"/>
                    </a:lnTo>
                    <a:lnTo>
                      <a:pt x="4083" y="1893"/>
                    </a:lnTo>
                    <a:lnTo>
                      <a:pt x="4083" y="1887"/>
                    </a:lnTo>
                    <a:lnTo>
                      <a:pt x="4077" y="1887"/>
                    </a:lnTo>
                    <a:lnTo>
                      <a:pt x="4071" y="1881"/>
                    </a:lnTo>
                    <a:lnTo>
                      <a:pt x="4065" y="1875"/>
                    </a:lnTo>
                    <a:lnTo>
                      <a:pt x="4052" y="1869"/>
                    </a:lnTo>
                    <a:lnTo>
                      <a:pt x="4040" y="1857"/>
                    </a:lnTo>
                    <a:lnTo>
                      <a:pt x="4034" y="1851"/>
                    </a:lnTo>
                    <a:lnTo>
                      <a:pt x="4028" y="1851"/>
                    </a:lnTo>
                    <a:lnTo>
                      <a:pt x="4028" y="1851"/>
                    </a:lnTo>
                    <a:lnTo>
                      <a:pt x="4022" y="1844"/>
                    </a:lnTo>
                    <a:lnTo>
                      <a:pt x="4016" y="1838"/>
                    </a:lnTo>
                    <a:lnTo>
                      <a:pt x="4010" y="1838"/>
                    </a:lnTo>
                    <a:lnTo>
                      <a:pt x="4010" y="1838"/>
                    </a:lnTo>
                    <a:lnTo>
                      <a:pt x="4010" y="1838"/>
                    </a:lnTo>
                    <a:lnTo>
                      <a:pt x="3997" y="1826"/>
                    </a:lnTo>
                    <a:lnTo>
                      <a:pt x="3997" y="1826"/>
                    </a:lnTo>
                    <a:lnTo>
                      <a:pt x="3997" y="1826"/>
                    </a:lnTo>
                    <a:lnTo>
                      <a:pt x="3991" y="1826"/>
                    </a:lnTo>
                    <a:lnTo>
                      <a:pt x="3991" y="1826"/>
                    </a:lnTo>
                    <a:lnTo>
                      <a:pt x="3991" y="1820"/>
                    </a:lnTo>
                    <a:lnTo>
                      <a:pt x="3985" y="1820"/>
                    </a:lnTo>
                    <a:lnTo>
                      <a:pt x="3985" y="1820"/>
                    </a:lnTo>
                    <a:lnTo>
                      <a:pt x="3979" y="1814"/>
                    </a:lnTo>
                    <a:lnTo>
                      <a:pt x="3973" y="1808"/>
                    </a:lnTo>
                    <a:lnTo>
                      <a:pt x="3967" y="1814"/>
                    </a:lnTo>
                    <a:lnTo>
                      <a:pt x="3967" y="1814"/>
                    </a:lnTo>
                    <a:lnTo>
                      <a:pt x="3955" y="1814"/>
                    </a:lnTo>
                    <a:lnTo>
                      <a:pt x="3949" y="1814"/>
                    </a:lnTo>
                    <a:lnTo>
                      <a:pt x="3949" y="1814"/>
                    </a:lnTo>
                    <a:lnTo>
                      <a:pt x="3936" y="1814"/>
                    </a:lnTo>
                    <a:lnTo>
                      <a:pt x="3936" y="1814"/>
                    </a:lnTo>
                    <a:lnTo>
                      <a:pt x="3936" y="1814"/>
                    </a:lnTo>
                    <a:lnTo>
                      <a:pt x="3924" y="1820"/>
                    </a:lnTo>
                    <a:lnTo>
                      <a:pt x="3912" y="1820"/>
                    </a:lnTo>
                    <a:lnTo>
                      <a:pt x="3906" y="1820"/>
                    </a:lnTo>
                    <a:lnTo>
                      <a:pt x="3906" y="1820"/>
                    </a:lnTo>
                    <a:lnTo>
                      <a:pt x="3906" y="1820"/>
                    </a:lnTo>
                    <a:lnTo>
                      <a:pt x="3900" y="1820"/>
                    </a:lnTo>
                    <a:lnTo>
                      <a:pt x="3900" y="1820"/>
                    </a:lnTo>
                    <a:lnTo>
                      <a:pt x="3894" y="1826"/>
                    </a:lnTo>
                    <a:lnTo>
                      <a:pt x="3888" y="1826"/>
                    </a:lnTo>
                    <a:lnTo>
                      <a:pt x="3882" y="1826"/>
                    </a:lnTo>
                    <a:lnTo>
                      <a:pt x="3869" y="1826"/>
                    </a:lnTo>
                    <a:lnTo>
                      <a:pt x="3869" y="1826"/>
                    </a:lnTo>
                    <a:lnTo>
                      <a:pt x="3869" y="1814"/>
                    </a:lnTo>
                    <a:lnTo>
                      <a:pt x="3863" y="1808"/>
                    </a:lnTo>
                    <a:lnTo>
                      <a:pt x="3857" y="1802"/>
                    </a:lnTo>
                    <a:lnTo>
                      <a:pt x="3851" y="1796"/>
                    </a:lnTo>
                    <a:lnTo>
                      <a:pt x="3851" y="1796"/>
                    </a:lnTo>
                    <a:lnTo>
                      <a:pt x="3851" y="1796"/>
                    </a:lnTo>
                    <a:lnTo>
                      <a:pt x="3845" y="1802"/>
                    </a:lnTo>
                    <a:lnTo>
                      <a:pt x="3839" y="1802"/>
                    </a:lnTo>
                    <a:lnTo>
                      <a:pt x="3839" y="1802"/>
                    </a:lnTo>
                    <a:lnTo>
                      <a:pt x="3839" y="1802"/>
                    </a:lnTo>
                    <a:lnTo>
                      <a:pt x="3839" y="1802"/>
                    </a:lnTo>
                    <a:lnTo>
                      <a:pt x="3839" y="1796"/>
                    </a:lnTo>
                    <a:lnTo>
                      <a:pt x="3845" y="1796"/>
                    </a:lnTo>
                    <a:lnTo>
                      <a:pt x="3845" y="1796"/>
                    </a:lnTo>
                    <a:lnTo>
                      <a:pt x="3839" y="1796"/>
                    </a:lnTo>
                    <a:lnTo>
                      <a:pt x="3839" y="1796"/>
                    </a:lnTo>
                    <a:lnTo>
                      <a:pt x="3839" y="1790"/>
                    </a:lnTo>
                    <a:lnTo>
                      <a:pt x="3833" y="1790"/>
                    </a:lnTo>
                    <a:lnTo>
                      <a:pt x="3820" y="1796"/>
                    </a:lnTo>
                    <a:lnTo>
                      <a:pt x="3808" y="1796"/>
                    </a:lnTo>
                    <a:lnTo>
                      <a:pt x="3802" y="1796"/>
                    </a:lnTo>
                    <a:lnTo>
                      <a:pt x="3796" y="1796"/>
                    </a:lnTo>
                    <a:lnTo>
                      <a:pt x="3790" y="1796"/>
                    </a:lnTo>
                    <a:lnTo>
                      <a:pt x="3778" y="1796"/>
                    </a:lnTo>
                    <a:lnTo>
                      <a:pt x="3772" y="1802"/>
                    </a:lnTo>
                    <a:lnTo>
                      <a:pt x="3766" y="1802"/>
                    </a:lnTo>
                    <a:lnTo>
                      <a:pt x="3759" y="1802"/>
                    </a:lnTo>
                    <a:lnTo>
                      <a:pt x="3753" y="1802"/>
                    </a:lnTo>
                    <a:lnTo>
                      <a:pt x="3741" y="1802"/>
                    </a:lnTo>
                    <a:lnTo>
                      <a:pt x="3735" y="1802"/>
                    </a:lnTo>
                    <a:lnTo>
                      <a:pt x="3735" y="1802"/>
                    </a:lnTo>
                    <a:lnTo>
                      <a:pt x="3735" y="1802"/>
                    </a:lnTo>
                    <a:lnTo>
                      <a:pt x="3735" y="1802"/>
                    </a:lnTo>
                    <a:lnTo>
                      <a:pt x="3729" y="1802"/>
                    </a:lnTo>
                    <a:lnTo>
                      <a:pt x="3729" y="1802"/>
                    </a:lnTo>
                    <a:lnTo>
                      <a:pt x="3723" y="1802"/>
                    </a:lnTo>
                    <a:lnTo>
                      <a:pt x="3723" y="1802"/>
                    </a:lnTo>
                    <a:lnTo>
                      <a:pt x="3723" y="1802"/>
                    </a:lnTo>
                    <a:lnTo>
                      <a:pt x="3723" y="1808"/>
                    </a:lnTo>
                    <a:lnTo>
                      <a:pt x="3723" y="1808"/>
                    </a:lnTo>
                    <a:lnTo>
                      <a:pt x="3723" y="1808"/>
                    </a:lnTo>
                    <a:lnTo>
                      <a:pt x="3717" y="1808"/>
                    </a:lnTo>
                    <a:lnTo>
                      <a:pt x="3717" y="1808"/>
                    </a:lnTo>
                    <a:lnTo>
                      <a:pt x="3717" y="1808"/>
                    </a:lnTo>
                    <a:lnTo>
                      <a:pt x="3717" y="1808"/>
                    </a:lnTo>
                    <a:lnTo>
                      <a:pt x="3717" y="1808"/>
                    </a:lnTo>
                    <a:lnTo>
                      <a:pt x="3717" y="1808"/>
                    </a:lnTo>
                    <a:lnTo>
                      <a:pt x="3717" y="1808"/>
                    </a:lnTo>
                    <a:lnTo>
                      <a:pt x="3717" y="1808"/>
                    </a:lnTo>
                    <a:lnTo>
                      <a:pt x="3717" y="1802"/>
                    </a:lnTo>
                    <a:lnTo>
                      <a:pt x="3711" y="1802"/>
                    </a:lnTo>
                    <a:lnTo>
                      <a:pt x="3711" y="1802"/>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05" y="1808"/>
                    </a:lnTo>
                    <a:lnTo>
                      <a:pt x="3705" y="1808"/>
                    </a:lnTo>
                    <a:lnTo>
                      <a:pt x="3705" y="1814"/>
                    </a:lnTo>
                    <a:lnTo>
                      <a:pt x="3705" y="1814"/>
                    </a:lnTo>
                    <a:lnTo>
                      <a:pt x="3705" y="1814"/>
                    </a:lnTo>
                    <a:lnTo>
                      <a:pt x="3705" y="1814"/>
                    </a:lnTo>
                    <a:lnTo>
                      <a:pt x="3698" y="1814"/>
                    </a:lnTo>
                    <a:lnTo>
                      <a:pt x="3698" y="1814"/>
                    </a:lnTo>
                    <a:lnTo>
                      <a:pt x="3698" y="1814"/>
                    </a:lnTo>
                    <a:lnTo>
                      <a:pt x="3698" y="1814"/>
                    </a:lnTo>
                    <a:lnTo>
                      <a:pt x="3698" y="1814"/>
                    </a:lnTo>
                    <a:lnTo>
                      <a:pt x="3698" y="1814"/>
                    </a:lnTo>
                    <a:lnTo>
                      <a:pt x="3698" y="1814"/>
                    </a:lnTo>
                    <a:lnTo>
                      <a:pt x="3698" y="1814"/>
                    </a:lnTo>
                    <a:lnTo>
                      <a:pt x="3692" y="1814"/>
                    </a:lnTo>
                    <a:lnTo>
                      <a:pt x="3692" y="1814"/>
                    </a:lnTo>
                    <a:lnTo>
                      <a:pt x="3692" y="1814"/>
                    </a:lnTo>
                    <a:lnTo>
                      <a:pt x="3692" y="1820"/>
                    </a:lnTo>
                    <a:lnTo>
                      <a:pt x="3692" y="1814"/>
                    </a:lnTo>
                    <a:lnTo>
                      <a:pt x="3692" y="1820"/>
                    </a:lnTo>
                    <a:lnTo>
                      <a:pt x="3692" y="1820"/>
                    </a:lnTo>
                    <a:lnTo>
                      <a:pt x="3692" y="1820"/>
                    </a:lnTo>
                    <a:lnTo>
                      <a:pt x="3692" y="1820"/>
                    </a:lnTo>
                    <a:lnTo>
                      <a:pt x="3692" y="1820"/>
                    </a:lnTo>
                    <a:lnTo>
                      <a:pt x="3686" y="1820"/>
                    </a:lnTo>
                    <a:lnTo>
                      <a:pt x="3686" y="1820"/>
                    </a:lnTo>
                    <a:lnTo>
                      <a:pt x="3686" y="1820"/>
                    </a:lnTo>
                    <a:lnTo>
                      <a:pt x="3686" y="1820"/>
                    </a:lnTo>
                    <a:lnTo>
                      <a:pt x="3686" y="1820"/>
                    </a:lnTo>
                    <a:lnTo>
                      <a:pt x="3686" y="1820"/>
                    </a:lnTo>
                    <a:lnTo>
                      <a:pt x="3686" y="1820"/>
                    </a:lnTo>
                    <a:lnTo>
                      <a:pt x="3686" y="1820"/>
                    </a:lnTo>
                    <a:lnTo>
                      <a:pt x="3686" y="1826"/>
                    </a:lnTo>
                    <a:lnTo>
                      <a:pt x="3680" y="1826"/>
                    </a:lnTo>
                    <a:lnTo>
                      <a:pt x="3680" y="1826"/>
                    </a:lnTo>
                    <a:lnTo>
                      <a:pt x="3680" y="1826"/>
                    </a:lnTo>
                    <a:lnTo>
                      <a:pt x="3680" y="1826"/>
                    </a:lnTo>
                    <a:lnTo>
                      <a:pt x="3680" y="1826"/>
                    </a:lnTo>
                    <a:lnTo>
                      <a:pt x="3680" y="1826"/>
                    </a:lnTo>
                    <a:lnTo>
                      <a:pt x="3680" y="1826"/>
                    </a:lnTo>
                    <a:lnTo>
                      <a:pt x="3680" y="1826"/>
                    </a:lnTo>
                    <a:lnTo>
                      <a:pt x="3668" y="1826"/>
                    </a:lnTo>
                    <a:lnTo>
                      <a:pt x="3662" y="1832"/>
                    </a:lnTo>
                    <a:lnTo>
                      <a:pt x="3650" y="1838"/>
                    </a:lnTo>
                    <a:lnTo>
                      <a:pt x="3643" y="1838"/>
                    </a:lnTo>
                    <a:lnTo>
                      <a:pt x="3631" y="1838"/>
                    </a:lnTo>
                    <a:lnTo>
                      <a:pt x="3619" y="1844"/>
                    </a:lnTo>
                    <a:lnTo>
                      <a:pt x="3613" y="1844"/>
                    </a:lnTo>
                    <a:lnTo>
                      <a:pt x="3601" y="1844"/>
                    </a:lnTo>
                    <a:lnTo>
                      <a:pt x="3589" y="1844"/>
                    </a:lnTo>
                    <a:lnTo>
                      <a:pt x="3582" y="1844"/>
                    </a:lnTo>
                    <a:lnTo>
                      <a:pt x="3576" y="1851"/>
                    </a:lnTo>
                    <a:lnTo>
                      <a:pt x="3564" y="1851"/>
                    </a:lnTo>
                    <a:lnTo>
                      <a:pt x="3564" y="1851"/>
                    </a:lnTo>
                    <a:lnTo>
                      <a:pt x="3558" y="1851"/>
                    </a:lnTo>
                    <a:lnTo>
                      <a:pt x="3546" y="1851"/>
                    </a:lnTo>
                    <a:lnTo>
                      <a:pt x="3540" y="1851"/>
                    </a:lnTo>
                    <a:lnTo>
                      <a:pt x="3540" y="1844"/>
                    </a:lnTo>
                    <a:lnTo>
                      <a:pt x="3540" y="1844"/>
                    </a:lnTo>
                    <a:lnTo>
                      <a:pt x="3540" y="1838"/>
                    </a:lnTo>
                    <a:lnTo>
                      <a:pt x="3540" y="1832"/>
                    </a:lnTo>
                    <a:lnTo>
                      <a:pt x="3540" y="1832"/>
                    </a:lnTo>
                    <a:lnTo>
                      <a:pt x="3540" y="1826"/>
                    </a:lnTo>
                    <a:lnTo>
                      <a:pt x="3540" y="1826"/>
                    </a:lnTo>
                    <a:lnTo>
                      <a:pt x="3540" y="1826"/>
                    </a:lnTo>
                    <a:lnTo>
                      <a:pt x="3540" y="1826"/>
                    </a:lnTo>
                    <a:lnTo>
                      <a:pt x="3540" y="1826"/>
                    </a:lnTo>
                    <a:lnTo>
                      <a:pt x="3540" y="1826"/>
                    </a:lnTo>
                    <a:lnTo>
                      <a:pt x="3540" y="1820"/>
                    </a:lnTo>
                    <a:lnTo>
                      <a:pt x="3540" y="1820"/>
                    </a:lnTo>
                    <a:lnTo>
                      <a:pt x="3540" y="1820"/>
                    </a:lnTo>
                    <a:lnTo>
                      <a:pt x="3546" y="1820"/>
                    </a:lnTo>
                    <a:lnTo>
                      <a:pt x="3546" y="1820"/>
                    </a:lnTo>
                    <a:lnTo>
                      <a:pt x="3546" y="1820"/>
                    </a:lnTo>
                    <a:lnTo>
                      <a:pt x="3546" y="1820"/>
                    </a:lnTo>
                    <a:lnTo>
                      <a:pt x="3546" y="1820"/>
                    </a:lnTo>
                    <a:lnTo>
                      <a:pt x="3546" y="1820"/>
                    </a:lnTo>
                    <a:lnTo>
                      <a:pt x="3546" y="1826"/>
                    </a:lnTo>
                    <a:lnTo>
                      <a:pt x="3546" y="1826"/>
                    </a:lnTo>
                    <a:lnTo>
                      <a:pt x="3546" y="1820"/>
                    </a:lnTo>
                    <a:lnTo>
                      <a:pt x="3552" y="1820"/>
                    </a:lnTo>
                    <a:lnTo>
                      <a:pt x="3552" y="1820"/>
                    </a:lnTo>
                    <a:lnTo>
                      <a:pt x="3552" y="1820"/>
                    </a:lnTo>
                    <a:lnTo>
                      <a:pt x="3552" y="1820"/>
                    </a:lnTo>
                    <a:lnTo>
                      <a:pt x="3552" y="1820"/>
                    </a:lnTo>
                    <a:lnTo>
                      <a:pt x="3552" y="1820"/>
                    </a:lnTo>
                    <a:lnTo>
                      <a:pt x="3558" y="1820"/>
                    </a:lnTo>
                    <a:lnTo>
                      <a:pt x="3558" y="1820"/>
                    </a:lnTo>
                    <a:lnTo>
                      <a:pt x="3558" y="1820"/>
                    </a:lnTo>
                    <a:lnTo>
                      <a:pt x="3558" y="1820"/>
                    </a:lnTo>
                    <a:lnTo>
                      <a:pt x="3558" y="1820"/>
                    </a:lnTo>
                    <a:lnTo>
                      <a:pt x="3558" y="1820"/>
                    </a:lnTo>
                    <a:lnTo>
                      <a:pt x="3558" y="1820"/>
                    </a:lnTo>
                    <a:lnTo>
                      <a:pt x="3558" y="1814"/>
                    </a:lnTo>
                    <a:lnTo>
                      <a:pt x="3564" y="1814"/>
                    </a:lnTo>
                    <a:lnTo>
                      <a:pt x="3564" y="1814"/>
                    </a:lnTo>
                    <a:lnTo>
                      <a:pt x="3564" y="1814"/>
                    </a:lnTo>
                    <a:lnTo>
                      <a:pt x="3558" y="1814"/>
                    </a:lnTo>
                    <a:lnTo>
                      <a:pt x="3558" y="1814"/>
                    </a:lnTo>
                    <a:lnTo>
                      <a:pt x="3558" y="1808"/>
                    </a:lnTo>
                    <a:lnTo>
                      <a:pt x="3558" y="1808"/>
                    </a:lnTo>
                    <a:lnTo>
                      <a:pt x="3558" y="1808"/>
                    </a:lnTo>
                    <a:lnTo>
                      <a:pt x="3564" y="1808"/>
                    </a:lnTo>
                    <a:lnTo>
                      <a:pt x="3564" y="1808"/>
                    </a:lnTo>
                    <a:lnTo>
                      <a:pt x="3564" y="1808"/>
                    </a:lnTo>
                    <a:lnTo>
                      <a:pt x="3564" y="1802"/>
                    </a:lnTo>
                    <a:lnTo>
                      <a:pt x="3564" y="1802"/>
                    </a:lnTo>
                    <a:lnTo>
                      <a:pt x="3558" y="1802"/>
                    </a:lnTo>
                    <a:lnTo>
                      <a:pt x="3558" y="1802"/>
                    </a:lnTo>
                    <a:lnTo>
                      <a:pt x="3558" y="1802"/>
                    </a:lnTo>
                    <a:lnTo>
                      <a:pt x="3564" y="1802"/>
                    </a:lnTo>
                    <a:lnTo>
                      <a:pt x="3564" y="1802"/>
                    </a:lnTo>
                    <a:lnTo>
                      <a:pt x="3564" y="1796"/>
                    </a:lnTo>
                    <a:lnTo>
                      <a:pt x="3564" y="1796"/>
                    </a:lnTo>
                    <a:lnTo>
                      <a:pt x="3564" y="1796"/>
                    </a:lnTo>
                    <a:lnTo>
                      <a:pt x="3564" y="1796"/>
                    </a:lnTo>
                    <a:lnTo>
                      <a:pt x="3564" y="1796"/>
                    </a:lnTo>
                    <a:lnTo>
                      <a:pt x="3564" y="1796"/>
                    </a:lnTo>
                    <a:lnTo>
                      <a:pt x="3564" y="1796"/>
                    </a:lnTo>
                    <a:lnTo>
                      <a:pt x="3564" y="1796"/>
                    </a:lnTo>
                    <a:lnTo>
                      <a:pt x="3564" y="1796"/>
                    </a:lnTo>
                    <a:lnTo>
                      <a:pt x="3570" y="1796"/>
                    </a:lnTo>
                    <a:lnTo>
                      <a:pt x="3570" y="1796"/>
                    </a:lnTo>
                    <a:lnTo>
                      <a:pt x="3570" y="1790"/>
                    </a:lnTo>
                    <a:lnTo>
                      <a:pt x="3570" y="1790"/>
                    </a:lnTo>
                    <a:lnTo>
                      <a:pt x="3570" y="1790"/>
                    </a:lnTo>
                    <a:lnTo>
                      <a:pt x="3570" y="1790"/>
                    </a:lnTo>
                    <a:lnTo>
                      <a:pt x="3570" y="1790"/>
                    </a:lnTo>
                    <a:lnTo>
                      <a:pt x="3570" y="1790"/>
                    </a:lnTo>
                    <a:lnTo>
                      <a:pt x="3570" y="1790"/>
                    </a:lnTo>
                    <a:lnTo>
                      <a:pt x="3570" y="1790"/>
                    </a:lnTo>
                    <a:lnTo>
                      <a:pt x="3570" y="1783"/>
                    </a:lnTo>
                    <a:lnTo>
                      <a:pt x="3576" y="1790"/>
                    </a:lnTo>
                    <a:lnTo>
                      <a:pt x="3576" y="1783"/>
                    </a:lnTo>
                    <a:lnTo>
                      <a:pt x="3576" y="1783"/>
                    </a:lnTo>
                    <a:lnTo>
                      <a:pt x="3576" y="1783"/>
                    </a:lnTo>
                    <a:lnTo>
                      <a:pt x="3576" y="1783"/>
                    </a:lnTo>
                    <a:lnTo>
                      <a:pt x="3576" y="1783"/>
                    </a:lnTo>
                    <a:lnTo>
                      <a:pt x="3576" y="1783"/>
                    </a:lnTo>
                    <a:lnTo>
                      <a:pt x="3582" y="1783"/>
                    </a:lnTo>
                    <a:lnTo>
                      <a:pt x="3582" y="1783"/>
                    </a:lnTo>
                    <a:lnTo>
                      <a:pt x="3582" y="1783"/>
                    </a:lnTo>
                    <a:lnTo>
                      <a:pt x="3582" y="1777"/>
                    </a:lnTo>
                    <a:lnTo>
                      <a:pt x="3582" y="1783"/>
                    </a:lnTo>
                    <a:lnTo>
                      <a:pt x="3582" y="1777"/>
                    </a:lnTo>
                    <a:lnTo>
                      <a:pt x="3582" y="1777"/>
                    </a:lnTo>
                    <a:lnTo>
                      <a:pt x="3589" y="1777"/>
                    </a:lnTo>
                    <a:lnTo>
                      <a:pt x="3589" y="1777"/>
                    </a:lnTo>
                    <a:lnTo>
                      <a:pt x="3589" y="1777"/>
                    </a:lnTo>
                    <a:lnTo>
                      <a:pt x="3589" y="1777"/>
                    </a:lnTo>
                    <a:lnTo>
                      <a:pt x="3589" y="1777"/>
                    </a:lnTo>
                    <a:lnTo>
                      <a:pt x="3595" y="1777"/>
                    </a:lnTo>
                    <a:lnTo>
                      <a:pt x="3595" y="1777"/>
                    </a:lnTo>
                    <a:lnTo>
                      <a:pt x="3595" y="1777"/>
                    </a:lnTo>
                    <a:lnTo>
                      <a:pt x="3595" y="1777"/>
                    </a:lnTo>
                    <a:lnTo>
                      <a:pt x="3595" y="1777"/>
                    </a:lnTo>
                    <a:lnTo>
                      <a:pt x="3595" y="1777"/>
                    </a:lnTo>
                    <a:lnTo>
                      <a:pt x="3601" y="1777"/>
                    </a:lnTo>
                    <a:lnTo>
                      <a:pt x="3601" y="1777"/>
                    </a:lnTo>
                    <a:lnTo>
                      <a:pt x="3601" y="1777"/>
                    </a:lnTo>
                    <a:lnTo>
                      <a:pt x="3601" y="1777"/>
                    </a:lnTo>
                    <a:lnTo>
                      <a:pt x="3601" y="1777"/>
                    </a:lnTo>
                    <a:lnTo>
                      <a:pt x="3607" y="1777"/>
                    </a:lnTo>
                    <a:lnTo>
                      <a:pt x="3607" y="1777"/>
                    </a:lnTo>
                    <a:lnTo>
                      <a:pt x="3607" y="1777"/>
                    </a:lnTo>
                    <a:lnTo>
                      <a:pt x="3607" y="1777"/>
                    </a:lnTo>
                    <a:lnTo>
                      <a:pt x="3607" y="1777"/>
                    </a:lnTo>
                    <a:lnTo>
                      <a:pt x="3607" y="1777"/>
                    </a:lnTo>
                    <a:lnTo>
                      <a:pt x="3607" y="1777"/>
                    </a:lnTo>
                    <a:lnTo>
                      <a:pt x="3607" y="1771"/>
                    </a:lnTo>
                    <a:lnTo>
                      <a:pt x="3607" y="1771"/>
                    </a:lnTo>
                    <a:lnTo>
                      <a:pt x="3607" y="1771"/>
                    </a:lnTo>
                    <a:lnTo>
                      <a:pt x="3613" y="1771"/>
                    </a:lnTo>
                    <a:lnTo>
                      <a:pt x="3613" y="1771"/>
                    </a:lnTo>
                    <a:lnTo>
                      <a:pt x="3613" y="1771"/>
                    </a:lnTo>
                    <a:lnTo>
                      <a:pt x="3613" y="1771"/>
                    </a:lnTo>
                    <a:lnTo>
                      <a:pt x="3613" y="1771"/>
                    </a:lnTo>
                    <a:lnTo>
                      <a:pt x="3613" y="1771"/>
                    </a:lnTo>
                    <a:lnTo>
                      <a:pt x="3619" y="1771"/>
                    </a:lnTo>
                    <a:lnTo>
                      <a:pt x="3619" y="1765"/>
                    </a:lnTo>
                    <a:lnTo>
                      <a:pt x="3619" y="1765"/>
                    </a:lnTo>
                    <a:lnTo>
                      <a:pt x="3619" y="1765"/>
                    </a:lnTo>
                    <a:lnTo>
                      <a:pt x="3619" y="1765"/>
                    </a:lnTo>
                    <a:lnTo>
                      <a:pt x="3619" y="1765"/>
                    </a:lnTo>
                    <a:lnTo>
                      <a:pt x="3619" y="1765"/>
                    </a:lnTo>
                    <a:lnTo>
                      <a:pt x="3619" y="1765"/>
                    </a:lnTo>
                    <a:lnTo>
                      <a:pt x="3625" y="1765"/>
                    </a:lnTo>
                    <a:lnTo>
                      <a:pt x="3625" y="1765"/>
                    </a:lnTo>
                    <a:lnTo>
                      <a:pt x="3625" y="1765"/>
                    </a:lnTo>
                    <a:lnTo>
                      <a:pt x="3625" y="1765"/>
                    </a:lnTo>
                    <a:lnTo>
                      <a:pt x="3625" y="1765"/>
                    </a:lnTo>
                    <a:lnTo>
                      <a:pt x="3625" y="1759"/>
                    </a:lnTo>
                    <a:lnTo>
                      <a:pt x="3625" y="1759"/>
                    </a:lnTo>
                    <a:lnTo>
                      <a:pt x="3625" y="1759"/>
                    </a:lnTo>
                    <a:lnTo>
                      <a:pt x="3625" y="1759"/>
                    </a:lnTo>
                    <a:lnTo>
                      <a:pt x="3625" y="1759"/>
                    </a:lnTo>
                    <a:lnTo>
                      <a:pt x="3625" y="1759"/>
                    </a:lnTo>
                    <a:lnTo>
                      <a:pt x="3625" y="1753"/>
                    </a:lnTo>
                    <a:lnTo>
                      <a:pt x="3631" y="1753"/>
                    </a:lnTo>
                    <a:lnTo>
                      <a:pt x="3631" y="1753"/>
                    </a:lnTo>
                    <a:lnTo>
                      <a:pt x="3631" y="1753"/>
                    </a:lnTo>
                    <a:lnTo>
                      <a:pt x="3631" y="1753"/>
                    </a:lnTo>
                    <a:lnTo>
                      <a:pt x="3631" y="1753"/>
                    </a:lnTo>
                    <a:lnTo>
                      <a:pt x="3631" y="1753"/>
                    </a:lnTo>
                    <a:lnTo>
                      <a:pt x="3631" y="1753"/>
                    </a:lnTo>
                    <a:lnTo>
                      <a:pt x="3631" y="1753"/>
                    </a:lnTo>
                    <a:lnTo>
                      <a:pt x="3637" y="1753"/>
                    </a:lnTo>
                    <a:lnTo>
                      <a:pt x="3637" y="1753"/>
                    </a:lnTo>
                    <a:lnTo>
                      <a:pt x="3637" y="1747"/>
                    </a:lnTo>
                    <a:lnTo>
                      <a:pt x="3637" y="1747"/>
                    </a:lnTo>
                    <a:lnTo>
                      <a:pt x="3637" y="1747"/>
                    </a:lnTo>
                    <a:lnTo>
                      <a:pt x="3637" y="1747"/>
                    </a:lnTo>
                    <a:lnTo>
                      <a:pt x="3643" y="1747"/>
                    </a:lnTo>
                    <a:lnTo>
                      <a:pt x="3643" y="1747"/>
                    </a:lnTo>
                    <a:lnTo>
                      <a:pt x="3643" y="1747"/>
                    </a:lnTo>
                    <a:lnTo>
                      <a:pt x="3643" y="1747"/>
                    </a:lnTo>
                    <a:lnTo>
                      <a:pt x="3643" y="1747"/>
                    </a:lnTo>
                    <a:lnTo>
                      <a:pt x="3643" y="1747"/>
                    </a:lnTo>
                    <a:lnTo>
                      <a:pt x="3643" y="1747"/>
                    </a:lnTo>
                    <a:lnTo>
                      <a:pt x="3650" y="1747"/>
                    </a:lnTo>
                    <a:lnTo>
                      <a:pt x="3650" y="1747"/>
                    </a:lnTo>
                    <a:lnTo>
                      <a:pt x="3650" y="1747"/>
                    </a:lnTo>
                    <a:lnTo>
                      <a:pt x="3650" y="1747"/>
                    </a:lnTo>
                    <a:lnTo>
                      <a:pt x="3650" y="1747"/>
                    </a:lnTo>
                    <a:lnTo>
                      <a:pt x="3650" y="1747"/>
                    </a:lnTo>
                    <a:lnTo>
                      <a:pt x="3650" y="1747"/>
                    </a:lnTo>
                    <a:lnTo>
                      <a:pt x="3650" y="1747"/>
                    </a:lnTo>
                    <a:lnTo>
                      <a:pt x="3650" y="1741"/>
                    </a:lnTo>
                    <a:lnTo>
                      <a:pt x="3650" y="1741"/>
                    </a:lnTo>
                    <a:lnTo>
                      <a:pt x="3650" y="1741"/>
                    </a:lnTo>
                    <a:lnTo>
                      <a:pt x="3650" y="1741"/>
                    </a:lnTo>
                    <a:lnTo>
                      <a:pt x="3656" y="1741"/>
                    </a:lnTo>
                    <a:lnTo>
                      <a:pt x="3656" y="1741"/>
                    </a:lnTo>
                    <a:lnTo>
                      <a:pt x="3656" y="1741"/>
                    </a:lnTo>
                    <a:lnTo>
                      <a:pt x="3656" y="1735"/>
                    </a:lnTo>
                    <a:lnTo>
                      <a:pt x="3656" y="1735"/>
                    </a:lnTo>
                    <a:lnTo>
                      <a:pt x="3656" y="1735"/>
                    </a:lnTo>
                    <a:lnTo>
                      <a:pt x="3656" y="1735"/>
                    </a:lnTo>
                    <a:lnTo>
                      <a:pt x="3656" y="1735"/>
                    </a:lnTo>
                    <a:lnTo>
                      <a:pt x="3656" y="1728"/>
                    </a:lnTo>
                    <a:lnTo>
                      <a:pt x="3656" y="1728"/>
                    </a:lnTo>
                    <a:lnTo>
                      <a:pt x="3656" y="1728"/>
                    </a:lnTo>
                    <a:lnTo>
                      <a:pt x="3656" y="1728"/>
                    </a:lnTo>
                    <a:lnTo>
                      <a:pt x="3656" y="1728"/>
                    </a:lnTo>
                    <a:lnTo>
                      <a:pt x="3656" y="1728"/>
                    </a:lnTo>
                    <a:lnTo>
                      <a:pt x="3656" y="1722"/>
                    </a:lnTo>
                    <a:lnTo>
                      <a:pt x="3656" y="1722"/>
                    </a:lnTo>
                    <a:lnTo>
                      <a:pt x="3656" y="1722"/>
                    </a:lnTo>
                    <a:lnTo>
                      <a:pt x="3662" y="1722"/>
                    </a:lnTo>
                    <a:lnTo>
                      <a:pt x="3662" y="1728"/>
                    </a:lnTo>
                    <a:lnTo>
                      <a:pt x="3662" y="1728"/>
                    </a:lnTo>
                    <a:lnTo>
                      <a:pt x="3662" y="1728"/>
                    </a:lnTo>
                    <a:lnTo>
                      <a:pt x="3662" y="1728"/>
                    </a:lnTo>
                    <a:lnTo>
                      <a:pt x="3662" y="1728"/>
                    </a:lnTo>
                    <a:lnTo>
                      <a:pt x="3662" y="1728"/>
                    </a:lnTo>
                    <a:lnTo>
                      <a:pt x="3662" y="1722"/>
                    </a:lnTo>
                    <a:lnTo>
                      <a:pt x="3668" y="1722"/>
                    </a:lnTo>
                    <a:lnTo>
                      <a:pt x="3668" y="1722"/>
                    </a:lnTo>
                    <a:lnTo>
                      <a:pt x="3668" y="1722"/>
                    </a:lnTo>
                    <a:lnTo>
                      <a:pt x="3668" y="1722"/>
                    </a:lnTo>
                    <a:lnTo>
                      <a:pt x="3662" y="1722"/>
                    </a:lnTo>
                    <a:lnTo>
                      <a:pt x="3668" y="1716"/>
                    </a:lnTo>
                    <a:lnTo>
                      <a:pt x="3668" y="1716"/>
                    </a:lnTo>
                    <a:lnTo>
                      <a:pt x="3668" y="1716"/>
                    </a:lnTo>
                    <a:lnTo>
                      <a:pt x="3668" y="1716"/>
                    </a:lnTo>
                    <a:lnTo>
                      <a:pt x="3668" y="1716"/>
                    </a:lnTo>
                    <a:lnTo>
                      <a:pt x="3668" y="1716"/>
                    </a:lnTo>
                    <a:lnTo>
                      <a:pt x="3668" y="1716"/>
                    </a:lnTo>
                    <a:lnTo>
                      <a:pt x="3668" y="1716"/>
                    </a:lnTo>
                    <a:lnTo>
                      <a:pt x="3674" y="1716"/>
                    </a:lnTo>
                    <a:lnTo>
                      <a:pt x="3674" y="1710"/>
                    </a:lnTo>
                    <a:lnTo>
                      <a:pt x="3674" y="1710"/>
                    </a:lnTo>
                    <a:lnTo>
                      <a:pt x="3674" y="1710"/>
                    </a:lnTo>
                    <a:lnTo>
                      <a:pt x="3674" y="1710"/>
                    </a:lnTo>
                    <a:lnTo>
                      <a:pt x="3674" y="1710"/>
                    </a:lnTo>
                    <a:lnTo>
                      <a:pt x="3674" y="1710"/>
                    </a:lnTo>
                    <a:lnTo>
                      <a:pt x="3674" y="1710"/>
                    </a:lnTo>
                    <a:lnTo>
                      <a:pt x="3680" y="1710"/>
                    </a:lnTo>
                    <a:lnTo>
                      <a:pt x="3680" y="1710"/>
                    </a:lnTo>
                    <a:lnTo>
                      <a:pt x="3680" y="1710"/>
                    </a:lnTo>
                    <a:lnTo>
                      <a:pt x="3680" y="1710"/>
                    </a:lnTo>
                    <a:lnTo>
                      <a:pt x="3680" y="1710"/>
                    </a:lnTo>
                    <a:lnTo>
                      <a:pt x="3680" y="1710"/>
                    </a:lnTo>
                    <a:lnTo>
                      <a:pt x="3680" y="1710"/>
                    </a:lnTo>
                    <a:lnTo>
                      <a:pt x="3680" y="1710"/>
                    </a:lnTo>
                    <a:lnTo>
                      <a:pt x="3680" y="1710"/>
                    </a:lnTo>
                    <a:lnTo>
                      <a:pt x="3680" y="1716"/>
                    </a:lnTo>
                    <a:lnTo>
                      <a:pt x="3680" y="1716"/>
                    </a:lnTo>
                    <a:lnTo>
                      <a:pt x="3680" y="1716"/>
                    </a:lnTo>
                    <a:lnTo>
                      <a:pt x="3680" y="1716"/>
                    </a:lnTo>
                    <a:lnTo>
                      <a:pt x="3680" y="1716"/>
                    </a:lnTo>
                    <a:lnTo>
                      <a:pt x="3680" y="1716"/>
                    </a:lnTo>
                    <a:lnTo>
                      <a:pt x="3680" y="1716"/>
                    </a:lnTo>
                    <a:lnTo>
                      <a:pt x="3680" y="1722"/>
                    </a:lnTo>
                    <a:lnTo>
                      <a:pt x="3680" y="1722"/>
                    </a:lnTo>
                    <a:lnTo>
                      <a:pt x="3686" y="1722"/>
                    </a:lnTo>
                    <a:lnTo>
                      <a:pt x="3686" y="1722"/>
                    </a:lnTo>
                    <a:lnTo>
                      <a:pt x="3686" y="1722"/>
                    </a:lnTo>
                    <a:lnTo>
                      <a:pt x="3686" y="1722"/>
                    </a:lnTo>
                    <a:lnTo>
                      <a:pt x="3686" y="1716"/>
                    </a:lnTo>
                    <a:lnTo>
                      <a:pt x="3686" y="1716"/>
                    </a:lnTo>
                    <a:lnTo>
                      <a:pt x="3686" y="1716"/>
                    </a:lnTo>
                    <a:lnTo>
                      <a:pt x="3692" y="1716"/>
                    </a:lnTo>
                    <a:lnTo>
                      <a:pt x="3692" y="1716"/>
                    </a:lnTo>
                    <a:lnTo>
                      <a:pt x="3692" y="1716"/>
                    </a:lnTo>
                    <a:lnTo>
                      <a:pt x="3692" y="1716"/>
                    </a:lnTo>
                    <a:lnTo>
                      <a:pt x="3692" y="1716"/>
                    </a:lnTo>
                    <a:lnTo>
                      <a:pt x="3692" y="1716"/>
                    </a:lnTo>
                    <a:lnTo>
                      <a:pt x="3692" y="1710"/>
                    </a:lnTo>
                    <a:lnTo>
                      <a:pt x="3698" y="1704"/>
                    </a:lnTo>
                    <a:lnTo>
                      <a:pt x="3698" y="1704"/>
                    </a:lnTo>
                    <a:lnTo>
                      <a:pt x="3698" y="1704"/>
                    </a:lnTo>
                    <a:lnTo>
                      <a:pt x="3705" y="1704"/>
                    </a:lnTo>
                    <a:lnTo>
                      <a:pt x="3705" y="1698"/>
                    </a:lnTo>
                    <a:lnTo>
                      <a:pt x="3705" y="1698"/>
                    </a:lnTo>
                    <a:lnTo>
                      <a:pt x="3705" y="1698"/>
                    </a:lnTo>
                    <a:lnTo>
                      <a:pt x="3705" y="1698"/>
                    </a:lnTo>
                    <a:lnTo>
                      <a:pt x="3705" y="1698"/>
                    </a:lnTo>
                    <a:lnTo>
                      <a:pt x="3705" y="1698"/>
                    </a:lnTo>
                    <a:lnTo>
                      <a:pt x="3705" y="1698"/>
                    </a:lnTo>
                    <a:lnTo>
                      <a:pt x="3705" y="1698"/>
                    </a:lnTo>
                    <a:lnTo>
                      <a:pt x="3711" y="1698"/>
                    </a:lnTo>
                    <a:lnTo>
                      <a:pt x="3711" y="1698"/>
                    </a:lnTo>
                    <a:lnTo>
                      <a:pt x="3711" y="1698"/>
                    </a:lnTo>
                    <a:lnTo>
                      <a:pt x="3711" y="1698"/>
                    </a:lnTo>
                    <a:lnTo>
                      <a:pt x="3711" y="1698"/>
                    </a:lnTo>
                    <a:lnTo>
                      <a:pt x="3711" y="1698"/>
                    </a:lnTo>
                    <a:lnTo>
                      <a:pt x="3711" y="1698"/>
                    </a:lnTo>
                    <a:lnTo>
                      <a:pt x="3711" y="1698"/>
                    </a:lnTo>
                    <a:lnTo>
                      <a:pt x="3711" y="1692"/>
                    </a:lnTo>
                    <a:lnTo>
                      <a:pt x="3711" y="1692"/>
                    </a:lnTo>
                    <a:lnTo>
                      <a:pt x="3717" y="1692"/>
                    </a:lnTo>
                    <a:lnTo>
                      <a:pt x="3717" y="1692"/>
                    </a:lnTo>
                    <a:lnTo>
                      <a:pt x="3717" y="1692"/>
                    </a:lnTo>
                    <a:lnTo>
                      <a:pt x="3717" y="1692"/>
                    </a:lnTo>
                    <a:lnTo>
                      <a:pt x="3717" y="1692"/>
                    </a:lnTo>
                    <a:lnTo>
                      <a:pt x="3717" y="1692"/>
                    </a:lnTo>
                    <a:lnTo>
                      <a:pt x="3717" y="1692"/>
                    </a:lnTo>
                    <a:lnTo>
                      <a:pt x="3723" y="1692"/>
                    </a:lnTo>
                    <a:lnTo>
                      <a:pt x="3723" y="1692"/>
                    </a:lnTo>
                    <a:lnTo>
                      <a:pt x="3723" y="1692"/>
                    </a:lnTo>
                    <a:lnTo>
                      <a:pt x="3723" y="1698"/>
                    </a:lnTo>
                    <a:lnTo>
                      <a:pt x="3723" y="1698"/>
                    </a:lnTo>
                    <a:lnTo>
                      <a:pt x="3723" y="1698"/>
                    </a:lnTo>
                    <a:lnTo>
                      <a:pt x="3723" y="1698"/>
                    </a:lnTo>
                    <a:lnTo>
                      <a:pt x="3723" y="1698"/>
                    </a:lnTo>
                    <a:lnTo>
                      <a:pt x="3729" y="1698"/>
                    </a:lnTo>
                    <a:lnTo>
                      <a:pt x="3729" y="1698"/>
                    </a:lnTo>
                    <a:lnTo>
                      <a:pt x="3729" y="1698"/>
                    </a:lnTo>
                    <a:lnTo>
                      <a:pt x="3729" y="1698"/>
                    </a:lnTo>
                    <a:lnTo>
                      <a:pt x="3729" y="1698"/>
                    </a:lnTo>
                    <a:lnTo>
                      <a:pt x="3729" y="1692"/>
                    </a:lnTo>
                    <a:lnTo>
                      <a:pt x="3729" y="1692"/>
                    </a:lnTo>
                    <a:lnTo>
                      <a:pt x="3729" y="1698"/>
                    </a:lnTo>
                    <a:lnTo>
                      <a:pt x="3729" y="1692"/>
                    </a:lnTo>
                    <a:lnTo>
                      <a:pt x="3735" y="1692"/>
                    </a:lnTo>
                    <a:lnTo>
                      <a:pt x="3735" y="1680"/>
                    </a:lnTo>
                    <a:lnTo>
                      <a:pt x="3735" y="1680"/>
                    </a:lnTo>
                    <a:lnTo>
                      <a:pt x="3741" y="1673"/>
                    </a:lnTo>
                    <a:lnTo>
                      <a:pt x="3741" y="1673"/>
                    </a:lnTo>
                    <a:lnTo>
                      <a:pt x="3741" y="1673"/>
                    </a:lnTo>
                    <a:lnTo>
                      <a:pt x="3741" y="1667"/>
                    </a:lnTo>
                    <a:lnTo>
                      <a:pt x="3741" y="1667"/>
                    </a:lnTo>
                    <a:lnTo>
                      <a:pt x="3741" y="1667"/>
                    </a:lnTo>
                    <a:lnTo>
                      <a:pt x="3747" y="1667"/>
                    </a:lnTo>
                    <a:lnTo>
                      <a:pt x="3747" y="1667"/>
                    </a:lnTo>
                    <a:lnTo>
                      <a:pt x="3747" y="1667"/>
                    </a:lnTo>
                    <a:lnTo>
                      <a:pt x="3747" y="1667"/>
                    </a:lnTo>
                    <a:lnTo>
                      <a:pt x="3747" y="1667"/>
                    </a:lnTo>
                    <a:lnTo>
                      <a:pt x="3747" y="1661"/>
                    </a:lnTo>
                    <a:lnTo>
                      <a:pt x="3747" y="1661"/>
                    </a:lnTo>
                    <a:lnTo>
                      <a:pt x="3747" y="1667"/>
                    </a:lnTo>
                    <a:lnTo>
                      <a:pt x="3753" y="1667"/>
                    </a:lnTo>
                    <a:lnTo>
                      <a:pt x="3753" y="1667"/>
                    </a:lnTo>
                    <a:lnTo>
                      <a:pt x="3753" y="1667"/>
                    </a:lnTo>
                    <a:lnTo>
                      <a:pt x="3753" y="1667"/>
                    </a:lnTo>
                    <a:lnTo>
                      <a:pt x="3753" y="1667"/>
                    </a:lnTo>
                    <a:lnTo>
                      <a:pt x="3753" y="1667"/>
                    </a:lnTo>
                    <a:lnTo>
                      <a:pt x="3753" y="1667"/>
                    </a:lnTo>
                    <a:lnTo>
                      <a:pt x="3759" y="1667"/>
                    </a:lnTo>
                    <a:lnTo>
                      <a:pt x="3759" y="1667"/>
                    </a:lnTo>
                    <a:lnTo>
                      <a:pt x="3759" y="1661"/>
                    </a:lnTo>
                    <a:lnTo>
                      <a:pt x="3759" y="1661"/>
                    </a:lnTo>
                    <a:lnTo>
                      <a:pt x="3753" y="1661"/>
                    </a:lnTo>
                    <a:lnTo>
                      <a:pt x="3753" y="1661"/>
                    </a:lnTo>
                    <a:lnTo>
                      <a:pt x="3753" y="1661"/>
                    </a:lnTo>
                    <a:lnTo>
                      <a:pt x="3753" y="1661"/>
                    </a:lnTo>
                    <a:lnTo>
                      <a:pt x="3753" y="1661"/>
                    </a:lnTo>
                    <a:lnTo>
                      <a:pt x="3753" y="1661"/>
                    </a:lnTo>
                    <a:lnTo>
                      <a:pt x="3753" y="1655"/>
                    </a:lnTo>
                    <a:lnTo>
                      <a:pt x="3753" y="1655"/>
                    </a:lnTo>
                    <a:lnTo>
                      <a:pt x="3753" y="1655"/>
                    </a:lnTo>
                    <a:lnTo>
                      <a:pt x="3753" y="1655"/>
                    </a:lnTo>
                    <a:lnTo>
                      <a:pt x="3753" y="1655"/>
                    </a:lnTo>
                    <a:lnTo>
                      <a:pt x="3753" y="1655"/>
                    </a:lnTo>
                    <a:lnTo>
                      <a:pt x="3753" y="1649"/>
                    </a:lnTo>
                    <a:lnTo>
                      <a:pt x="3753" y="1649"/>
                    </a:lnTo>
                    <a:lnTo>
                      <a:pt x="3759" y="1649"/>
                    </a:lnTo>
                    <a:lnTo>
                      <a:pt x="3759" y="1649"/>
                    </a:lnTo>
                    <a:lnTo>
                      <a:pt x="3753" y="1649"/>
                    </a:lnTo>
                    <a:lnTo>
                      <a:pt x="3753" y="1649"/>
                    </a:lnTo>
                    <a:lnTo>
                      <a:pt x="3753" y="1643"/>
                    </a:lnTo>
                    <a:lnTo>
                      <a:pt x="3753" y="1643"/>
                    </a:lnTo>
                    <a:lnTo>
                      <a:pt x="3753" y="1643"/>
                    </a:lnTo>
                    <a:lnTo>
                      <a:pt x="3753" y="1643"/>
                    </a:lnTo>
                    <a:lnTo>
                      <a:pt x="3753" y="1643"/>
                    </a:lnTo>
                    <a:lnTo>
                      <a:pt x="3753" y="1643"/>
                    </a:lnTo>
                    <a:lnTo>
                      <a:pt x="3753" y="1643"/>
                    </a:lnTo>
                    <a:lnTo>
                      <a:pt x="3753" y="1643"/>
                    </a:lnTo>
                    <a:lnTo>
                      <a:pt x="3753" y="1637"/>
                    </a:lnTo>
                    <a:lnTo>
                      <a:pt x="3753" y="1637"/>
                    </a:lnTo>
                    <a:lnTo>
                      <a:pt x="3759" y="1637"/>
                    </a:lnTo>
                    <a:lnTo>
                      <a:pt x="3759" y="1637"/>
                    </a:lnTo>
                    <a:lnTo>
                      <a:pt x="3753" y="1637"/>
                    </a:lnTo>
                    <a:lnTo>
                      <a:pt x="3766" y="1637"/>
                    </a:lnTo>
                    <a:lnTo>
                      <a:pt x="3772" y="1637"/>
                    </a:lnTo>
                    <a:lnTo>
                      <a:pt x="3772" y="1631"/>
                    </a:lnTo>
                    <a:lnTo>
                      <a:pt x="3772" y="1631"/>
                    </a:lnTo>
                    <a:lnTo>
                      <a:pt x="3778" y="1631"/>
                    </a:lnTo>
                    <a:lnTo>
                      <a:pt x="3778" y="1631"/>
                    </a:lnTo>
                    <a:lnTo>
                      <a:pt x="3784" y="1631"/>
                    </a:lnTo>
                    <a:lnTo>
                      <a:pt x="3784" y="1631"/>
                    </a:lnTo>
                    <a:lnTo>
                      <a:pt x="3790" y="1631"/>
                    </a:lnTo>
                    <a:lnTo>
                      <a:pt x="3796" y="1631"/>
                    </a:lnTo>
                    <a:lnTo>
                      <a:pt x="3796" y="1631"/>
                    </a:lnTo>
                    <a:lnTo>
                      <a:pt x="3802" y="1631"/>
                    </a:lnTo>
                    <a:lnTo>
                      <a:pt x="3802" y="1631"/>
                    </a:lnTo>
                    <a:lnTo>
                      <a:pt x="3808" y="1631"/>
                    </a:lnTo>
                    <a:lnTo>
                      <a:pt x="3808" y="1631"/>
                    </a:lnTo>
                    <a:lnTo>
                      <a:pt x="3814" y="1631"/>
                    </a:lnTo>
                    <a:lnTo>
                      <a:pt x="3814" y="1631"/>
                    </a:lnTo>
                    <a:lnTo>
                      <a:pt x="3820" y="1631"/>
                    </a:lnTo>
                    <a:lnTo>
                      <a:pt x="3820" y="1631"/>
                    </a:lnTo>
                    <a:lnTo>
                      <a:pt x="3827" y="1631"/>
                    </a:lnTo>
                    <a:lnTo>
                      <a:pt x="3833" y="1631"/>
                    </a:lnTo>
                    <a:lnTo>
                      <a:pt x="3839" y="1625"/>
                    </a:lnTo>
                    <a:lnTo>
                      <a:pt x="3839" y="1625"/>
                    </a:lnTo>
                    <a:lnTo>
                      <a:pt x="3845" y="1625"/>
                    </a:lnTo>
                    <a:lnTo>
                      <a:pt x="3845" y="1625"/>
                    </a:lnTo>
                    <a:lnTo>
                      <a:pt x="3851" y="1625"/>
                    </a:lnTo>
                    <a:lnTo>
                      <a:pt x="3851" y="1625"/>
                    </a:lnTo>
                    <a:lnTo>
                      <a:pt x="3857" y="1625"/>
                    </a:lnTo>
                    <a:lnTo>
                      <a:pt x="3869" y="1625"/>
                    </a:lnTo>
                    <a:lnTo>
                      <a:pt x="3875" y="1625"/>
                    </a:lnTo>
                    <a:lnTo>
                      <a:pt x="3882" y="1619"/>
                    </a:lnTo>
                    <a:lnTo>
                      <a:pt x="3888" y="1619"/>
                    </a:lnTo>
                    <a:lnTo>
                      <a:pt x="3894" y="1619"/>
                    </a:lnTo>
                    <a:lnTo>
                      <a:pt x="3900" y="1619"/>
                    </a:lnTo>
                    <a:lnTo>
                      <a:pt x="3906" y="1619"/>
                    </a:lnTo>
                    <a:lnTo>
                      <a:pt x="3918" y="1612"/>
                    </a:lnTo>
                    <a:lnTo>
                      <a:pt x="3918" y="1612"/>
                    </a:lnTo>
                    <a:lnTo>
                      <a:pt x="3930" y="1612"/>
                    </a:lnTo>
                    <a:lnTo>
                      <a:pt x="3936" y="1612"/>
                    </a:lnTo>
                    <a:lnTo>
                      <a:pt x="3955" y="1606"/>
                    </a:lnTo>
                    <a:lnTo>
                      <a:pt x="3961" y="1606"/>
                    </a:lnTo>
                    <a:lnTo>
                      <a:pt x="3967" y="1606"/>
                    </a:lnTo>
                    <a:lnTo>
                      <a:pt x="3979" y="1606"/>
                    </a:lnTo>
                    <a:lnTo>
                      <a:pt x="3979" y="1606"/>
                    </a:lnTo>
                    <a:lnTo>
                      <a:pt x="3985" y="1600"/>
                    </a:lnTo>
                    <a:lnTo>
                      <a:pt x="3991" y="1600"/>
                    </a:lnTo>
                    <a:lnTo>
                      <a:pt x="3997" y="1600"/>
                    </a:lnTo>
                    <a:lnTo>
                      <a:pt x="4004" y="1600"/>
                    </a:lnTo>
                    <a:lnTo>
                      <a:pt x="4004" y="1600"/>
                    </a:lnTo>
                    <a:lnTo>
                      <a:pt x="4010" y="1600"/>
                    </a:lnTo>
                    <a:lnTo>
                      <a:pt x="4016" y="1600"/>
                    </a:lnTo>
                    <a:lnTo>
                      <a:pt x="4022" y="1594"/>
                    </a:lnTo>
                    <a:moveTo>
                      <a:pt x="916" y="134"/>
                    </a:moveTo>
                    <a:lnTo>
                      <a:pt x="916" y="134"/>
                    </a:lnTo>
                    <a:lnTo>
                      <a:pt x="916" y="134"/>
                    </a:lnTo>
                    <a:lnTo>
                      <a:pt x="946" y="141"/>
                    </a:lnTo>
                    <a:lnTo>
                      <a:pt x="952" y="147"/>
                    </a:lnTo>
                    <a:lnTo>
                      <a:pt x="964" y="147"/>
                    </a:lnTo>
                    <a:lnTo>
                      <a:pt x="977" y="153"/>
                    </a:lnTo>
                    <a:lnTo>
                      <a:pt x="989" y="153"/>
                    </a:lnTo>
                    <a:lnTo>
                      <a:pt x="1001" y="153"/>
                    </a:lnTo>
                    <a:lnTo>
                      <a:pt x="1013" y="159"/>
                    </a:lnTo>
                    <a:lnTo>
                      <a:pt x="1019" y="159"/>
                    </a:lnTo>
                    <a:lnTo>
                      <a:pt x="1031" y="159"/>
                    </a:lnTo>
                    <a:lnTo>
                      <a:pt x="1038" y="165"/>
                    </a:lnTo>
                    <a:lnTo>
                      <a:pt x="1050" y="165"/>
                    </a:lnTo>
                    <a:lnTo>
                      <a:pt x="1050" y="165"/>
                    </a:lnTo>
                    <a:lnTo>
                      <a:pt x="1056" y="165"/>
                    </a:lnTo>
                    <a:lnTo>
                      <a:pt x="1056" y="165"/>
                    </a:lnTo>
                    <a:lnTo>
                      <a:pt x="1062" y="165"/>
                    </a:lnTo>
                    <a:lnTo>
                      <a:pt x="1074" y="171"/>
                    </a:lnTo>
                    <a:lnTo>
                      <a:pt x="1080" y="171"/>
                    </a:lnTo>
                    <a:lnTo>
                      <a:pt x="1092" y="171"/>
                    </a:lnTo>
                    <a:lnTo>
                      <a:pt x="1099" y="171"/>
                    </a:lnTo>
                    <a:lnTo>
                      <a:pt x="1117" y="177"/>
                    </a:lnTo>
                    <a:lnTo>
                      <a:pt x="1117" y="177"/>
                    </a:lnTo>
                    <a:lnTo>
                      <a:pt x="1129" y="177"/>
                    </a:lnTo>
                    <a:lnTo>
                      <a:pt x="1135" y="177"/>
                    </a:lnTo>
                    <a:lnTo>
                      <a:pt x="1135" y="177"/>
                    </a:lnTo>
                    <a:lnTo>
                      <a:pt x="1135" y="177"/>
                    </a:lnTo>
                    <a:lnTo>
                      <a:pt x="1141" y="183"/>
                    </a:lnTo>
                    <a:lnTo>
                      <a:pt x="1190" y="189"/>
                    </a:lnTo>
                    <a:lnTo>
                      <a:pt x="1202" y="189"/>
                    </a:lnTo>
                    <a:lnTo>
                      <a:pt x="1208" y="196"/>
                    </a:lnTo>
                    <a:lnTo>
                      <a:pt x="1221" y="196"/>
                    </a:lnTo>
                    <a:lnTo>
                      <a:pt x="1233" y="196"/>
                    </a:lnTo>
                    <a:lnTo>
                      <a:pt x="1239" y="196"/>
                    </a:lnTo>
                    <a:lnTo>
                      <a:pt x="1257" y="202"/>
                    </a:lnTo>
                    <a:lnTo>
                      <a:pt x="1276" y="202"/>
                    </a:lnTo>
                    <a:lnTo>
                      <a:pt x="1288" y="208"/>
                    </a:lnTo>
                    <a:lnTo>
                      <a:pt x="1294" y="208"/>
                    </a:lnTo>
                    <a:lnTo>
                      <a:pt x="1306" y="208"/>
                    </a:lnTo>
                    <a:lnTo>
                      <a:pt x="1312" y="208"/>
                    </a:lnTo>
                    <a:lnTo>
                      <a:pt x="1324" y="214"/>
                    </a:lnTo>
                    <a:lnTo>
                      <a:pt x="1331" y="214"/>
                    </a:lnTo>
                    <a:lnTo>
                      <a:pt x="1337" y="214"/>
                    </a:lnTo>
                    <a:lnTo>
                      <a:pt x="1355" y="214"/>
                    </a:lnTo>
                    <a:lnTo>
                      <a:pt x="1355" y="220"/>
                    </a:lnTo>
                    <a:lnTo>
                      <a:pt x="1373" y="220"/>
                    </a:lnTo>
                    <a:lnTo>
                      <a:pt x="1410" y="226"/>
                    </a:lnTo>
                    <a:lnTo>
                      <a:pt x="1410" y="226"/>
                    </a:lnTo>
                    <a:lnTo>
                      <a:pt x="1416" y="226"/>
                    </a:lnTo>
                    <a:lnTo>
                      <a:pt x="1416" y="226"/>
                    </a:lnTo>
                    <a:lnTo>
                      <a:pt x="1428" y="226"/>
                    </a:lnTo>
                    <a:lnTo>
                      <a:pt x="1428" y="226"/>
                    </a:lnTo>
                    <a:lnTo>
                      <a:pt x="1440" y="232"/>
                    </a:lnTo>
                    <a:lnTo>
                      <a:pt x="1446" y="232"/>
                    </a:lnTo>
                    <a:lnTo>
                      <a:pt x="1483" y="238"/>
                    </a:lnTo>
                    <a:lnTo>
                      <a:pt x="1483" y="238"/>
                    </a:lnTo>
                    <a:lnTo>
                      <a:pt x="1507" y="238"/>
                    </a:lnTo>
                    <a:lnTo>
                      <a:pt x="1532" y="238"/>
                    </a:lnTo>
                    <a:lnTo>
                      <a:pt x="1544" y="244"/>
                    </a:lnTo>
                    <a:lnTo>
                      <a:pt x="1569" y="244"/>
                    </a:lnTo>
                    <a:lnTo>
                      <a:pt x="1575" y="244"/>
                    </a:lnTo>
                    <a:lnTo>
                      <a:pt x="1587" y="244"/>
                    </a:lnTo>
                    <a:lnTo>
                      <a:pt x="1611" y="251"/>
                    </a:lnTo>
                    <a:lnTo>
                      <a:pt x="1630" y="251"/>
                    </a:lnTo>
                    <a:lnTo>
                      <a:pt x="1636" y="251"/>
                    </a:lnTo>
                    <a:lnTo>
                      <a:pt x="1636" y="251"/>
                    </a:lnTo>
                    <a:lnTo>
                      <a:pt x="1642" y="251"/>
                    </a:lnTo>
                    <a:lnTo>
                      <a:pt x="1648" y="257"/>
                    </a:lnTo>
                    <a:lnTo>
                      <a:pt x="1660" y="257"/>
                    </a:lnTo>
                    <a:lnTo>
                      <a:pt x="1660" y="257"/>
                    </a:lnTo>
                    <a:lnTo>
                      <a:pt x="1666" y="257"/>
                    </a:lnTo>
                    <a:lnTo>
                      <a:pt x="1672" y="257"/>
                    </a:lnTo>
                    <a:lnTo>
                      <a:pt x="1691" y="257"/>
                    </a:lnTo>
                    <a:lnTo>
                      <a:pt x="1703" y="263"/>
                    </a:lnTo>
                    <a:lnTo>
                      <a:pt x="1703" y="263"/>
                    </a:lnTo>
                    <a:lnTo>
                      <a:pt x="1709" y="263"/>
                    </a:lnTo>
                    <a:lnTo>
                      <a:pt x="1709" y="263"/>
                    </a:lnTo>
                    <a:lnTo>
                      <a:pt x="1715" y="263"/>
                    </a:lnTo>
                    <a:lnTo>
                      <a:pt x="1721" y="263"/>
                    </a:lnTo>
                    <a:lnTo>
                      <a:pt x="1721" y="263"/>
                    </a:lnTo>
                    <a:lnTo>
                      <a:pt x="1721" y="263"/>
                    </a:lnTo>
                    <a:lnTo>
                      <a:pt x="1727" y="263"/>
                    </a:lnTo>
                    <a:lnTo>
                      <a:pt x="1733" y="263"/>
                    </a:lnTo>
                    <a:lnTo>
                      <a:pt x="1752" y="263"/>
                    </a:lnTo>
                    <a:lnTo>
                      <a:pt x="1764" y="269"/>
                    </a:lnTo>
                    <a:lnTo>
                      <a:pt x="1770" y="269"/>
                    </a:lnTo>
                    <a:lnTo>
                      <a:pt x="1782" y="269"/>
                    </a:lnTo>
                    <a:lnTo>
                      <a:pt x="1807" y="269"/>
                    </a:lnTo>
                    <a:lnTo>
                      <a:pt x="1825" y="275"/>
                    </a:lnTo>
                    <a:lnTo>
                      <a:pt x="1825" y="275"/>
                    </a:lnTo>
                    <a:lnTo>
                      <a:pt x="1825" y="275"/>
                    </a:lnTo>
                    <a:lnTo>
                      <a:pt x="1825" y="275"/>
                    </a:lnTo>
                    <a:lnTo>
                      <a:pt x="1825" y="281"/>
                    </a:lnTo>
                    <a:lnTo>
                      <a:pt x="1825" y="281"/>
                    </a:lnTo>
                    <a:lnTo>
                      <a:pt x="1825" y="281"/>
                    </a:lnTo>
                    <a:lnTo>
                      <a:pt x="1825" y="281"/>
                    </a:lnTo>
                    <a:lnTo>
                      <a:pt x="1825" y="287"/>
                    </a:lnTo>
                    <a:lnTo>
                      <a:pt x="1825" y="287"/>
                    </a:lnTo>
                    <a:lnTo>
                      <a:pt x="1825" y="287"/>
                    </a:lnTo>
                    <a:lnTo>
                      <a:pt x="1825" y="299"/>
                    </a:lnTo>
                    <a:lnTo>
                      <a:pt x="1825" y="299"/>
                    </a:lnTo>
                    <a:lnTo>
                      <a:pt x="1825" y="299"/>
                    </a:lnTo>
                    <a:lnTo>
                      <a:pt x="1825" y="299"/>
                    </a:lnTo>
                    <a:lnTo>
                      <a:pt x="1825" y="312"/>
                    </a:lnTo>
                    <a:lnTo>
                      <a:pt x="1825" y="312"/>
                    </a:lnTo>
                    <a:lnTo>
                      <a:pt x="1825" y="312"/>
                    </a:lnTo>
                    <a:lnTo>
                      <a:pt x="1825" y="312"/>
                    </a:lnTo>
                    <a:lnTo>
                      <a:pt x="1825" y="318"/>
                    </a:lnTo>
                    <a:lnTo>
                      <a:pt x="1825" y="318"/>
                    </a:lnTo>
                    <a:lnTo>
                      <a:pt x="1825" y="324"/>
                    </a:lnTo>
                    <a:lnTo>
                      <a:pt x="1819" y="324"/>
                    </a:lnTo>
                    <a:lnTo>
                      <a:pt x="1819" y="324"/>
                    </a:lnTo>
                    <a:lnTo>
                      <a:pt x="1819" y="324"/>
                    </a:lnTo>
                    <a:lnTo>
                      <a:pt x="1819" y="330"/>
                    </a:lnTo>
                    <a:lnTo>
                      <a:pt x="1819" y="330"/>
                    </a:lnTo>
                    <a:lnTo>
                      <a:pt x="1819" y="336"/>
                    </a:lnTo>
                    <a:lnTo>
                      <a:pt x="1819" y="336"/>
                    </a:lnTo>
                    <a:lnTo>
                      <a:pt x="1819" y="336"/>
                    </a:lnTo>
                    <a:lnTo>
                      <a:pt x="1819" y="336"/>
                    </a:lnTo>
                    <a:lnTo>
                      <a:pt x="1819" y="342"/>
                    </a:lnTo>
                    <a:lnTo>
                      <a:pt x="1819" y="342"/>
                    </a:lnTo>
                    <a:lnTo>
                      <a:pt x="1819" y="348"/>
                    </a:lnTo>
                    <a:lnTo>
                      <a:pt x="1819" y="354"/>
                    </a:lnTo>
                    <a:lnTo>
                      <a:pt x="1819" y="360"/>
                    </a:lnTo>
                    <a:lnTo>
                      <a:pt x="1819" y="367"/>
                    </a:lnTo>
                    <a:lnTo>
                      <a:pt x="1819" y="367"/>
                    </a:lnTo>
                    <a:lnTo>
                      <a:pt x="1819" y="385"/>
                    </a:lnTo>
                    <a:lnTo>
                      <a:pt x="1819" y="391"/>
                    </a:lnTo>
                    <a:lnTo>
                      <a:pt x="1819" y="391"/>
                    </a:lnTo>
                    <a:lnTo>
                      <a:pt x="1813" y="403"/>
                    </a:lnTo>
                    <a:lnTo>
                      <a:pt x="1813" y="403"/>
                    </a:lnTo>
                    <a:lnTo>
                      <a:pt x="1813" y="409"/>
                    </a:lnTo>
                    <a:lnTo>
                      <a:pt x="1813" y="415"/>
                    </a:lnTo>
                    <a:lnTo>
                      <a:pt x="1813" y="428"/>
                    </a:lnTo>
                    <a:lnTo>
                      <a:pt x="1813" y="428"/>
                    </a:lnTo>
                    <a:lnTo>
                      <a:pt x="1813" y="434"/>
                    </a:lnTo>
                    <a:lnTo>
                      <a:pt x="1813" y="440"/>
                    </a:lnTo>
                    <a:lnTo>
                      <a:pt x="1813" y="452"/>
                    </a:lnTo>
                    <a:lnTo>
                      <a:pt x="1813" y="458"/>
                    </a:lnTo>
                    <a:lnTo>
                      <a:pt x="1813" y="458"/>
                    </a:lnTo>
                    <a:lnTo>
                      <a:pt x="1807" y="470"/>
                    </a:lnTo>
                    <a:lnTo>
                      <a:pt x="1807" y="470"/>
                    </a:lnTo>
                    <a:lnTo>
                      <a:pt x="1807" y="470"/>
                    </a:lnTo>
                    <a:lnTo>
                      <a:pt x="1807" y="476"/>
                    </a:lnTo>
                    <a:lnTo>
                      <a:pt x="1807" y="489"/>
                    </a:lnTo>
                    <a:lnTo>
                      <a:pt x="1807" y="489"/>
                    </a:lnTo>
                    <a:lnTo>
                      <a:pt x="1807" y="489"/>
                    </a:lnTo>
                    <a:lnTo>
                      <a:pt x="1807" y="495"/>
                    </a:lnTo>
                    <a:lnTo>
                      <a:pt x="1807" y="495"/>
                    </a:lnTo>
                    <a:lnTo>
                      <a:pt x="1807" y="507"/>
                    </a:lnTo>
                    <a:lnTo>
                      <a:pt x="1807" y="507"/>
                    </a:lnTo>
                    <a:lnTo>
                      <a:pt x="1807" y="519"/>
                    </a:lnTo>
                    <a:lnTo>
                      <a:pt x="1807" y="531"/>
                    </a:lnTo>
                    <a:lnTo>
                      <a:pt x="1807" y="531"/>
                    </a:lnTo>
                    <a:lnTo>
                      <a:pt x="1800" y="544"/>
                    </a:lnTo>
                    <a:lnTo>
                      <a:pt x="1800" y="556"/>
                    </a:lnTo>
                    <a:lnTo>
                      <a:pt x="1800" y="574"/>
                    </a:lnTo>
                    <a:lnTo>
                      <a:pt x="1800" y="574"/>
                    </a:lnTo>
                    <a:lnTo>
                      <a:pt x="1800" y="599"/>
                    </a:lnTo>
                    <a:lnTo>
                      <a:pt x="1794" y="617"/>
                    </a:lnTo>
                    <a:lnTo>
                      <a:pt x="1794" y="623"/>
                    </a:lnTo>
                    <a:lnTo>
                      <a:pt x="1794" y="629"/>
                    </a:lnTo>
                    <a:lnTo>
                      <a:pt x="1794" y="629"/>
                    </a:lnTo>
                    <a:lnTo>
                      <a:pt x="1794" y="641"/>
                    </a:lnTo>
                    <a:lnTo>
                      <a:pt x="1794" y="666"/>
                    </a:lnTo>
                    <a:lnTo>
                      <a:pt x="1794" y="666"/>
                    </a:lnTo>
                    <a:lnTo>
                      <a:pt x="1794" y="672"/>
                    </a:lnTo>
                    <a:lnTo>
                      <a:pt x="1794" y="672"/>
                    </a:lnTo>
                    <a:lnTo>
                      <a:pt x="1794" y="678"/>
                    </a:lnTo>
                    <a:lnTo>
                      <a:pt x="1794" y="684"/>
                    </a:lnTo>
                    <a:lnTo>
                      <a:pt x="1788" y="684"/>
                    </a:lnTo>
                    <a:lnTo>
                      <a:pt x="1788" y="690"/>
                    </a:lnTo>
                    <a:lnTo>
                      <a:pt x="1788" y="715"/>
                    </a:lnTo>
                    <a:lnTo>
                      <a:pt x="1788" y="727"/>
                    </a:lnTo>
                    <a:lnTo>
                      <a:pt x="1788" y="727"/>
                    </a:lnTo>
                    <a:lnTo>
                      <a:pt x="1770" y="727"/>
                    </a:lnTo>
                    <a:lnTo>
                      <a:pt x="1758" y="727"/>
                    </a:lnTo>
                    <a:lnTo>
                      <a:pt x="1752" y="727"/>
                    </a:lnTo>
                    <a:lnTo>
                      <a:pt x="1739" y="727"/>
                    </a:lnTo>
                    <a:lnTo>
                      <a:pt x="1733" y="727"/>
                    </a:lnTo>
                    <a:lnTo>
                      <a:pt x="1727" y="727"/>
                    </a:lnTo>
                    <a:lnTo>
                      <a:pt x="1709" y="721"/>
                    </a:lnTo>
                    <a:lnTo>
                      <a:pt x="1709" y="721"/>
                    </a:lnTo>
                    <a:lnTo>
                      <a:pt x="1691" y="721"/>
                    </a:lnTo>
                    <a:lnTo>
                      <a:pt x="1678" y="721"/>
                    </a:lnTo>
                    <a:lnTo>
                      <a:pt x="1666" y="721"/>
                    </a:lnTo>
                    <a:lnTo>
                      <a:pt x="1660" y="721"/>
                    </a:lnTo>
                    <a:lnTo>
                      <a:pt x="1642" y="715"/>
                    </a:lnTo>
                    <a:lnTo>
                      <a:pt x="1636" y="715"/>
                    </a:lnTo>
                    <a:lnTo>
                      <a:pt x="1636" y="715"/>
                    </a:lnTo>
                    <a:lnTo>
                      <a:pt x="1623" y="715"/>
                    </a:lnTo>
                    <a:lnTo>
                      <a:pt x="1611" y="715"/>
                    </a:lnTo>
                    <a:lnTo>
                      <a:pt x="1605" y="715"/>
                    </a:lnTo>
                    <a:lnTo>
                      <a:pt x="1587" y="709"/>
                    </a:lnTo>
                    <a:lnTo>
                      <a:pt x="1581" y="709"/>
                    </a:lnTo>
                    <a:lnTo>
                      <a:pt x="1556" y="709"/>
                    </a:lnTo>
                    <a:lnTo>
                      <a:pt x="1544" y="709"/>
                    </a:lnTo>
                    <a:lnTo>
                      <a:pt x="1544" y="709"/>
                    </a:lnTo>
                    <a:lnTo>
                      <a:pt x="1538" y="709"/>
                    </a:lnTo>
                    <a:lnTo>
                      <a:pt x="1538" y="702"/>
                    </a:lnTo>
                    <a:lnTo>
                      <a:pt x="1538" y="702"/>
                    </a:lnTo>
                    <a:lnTo>
                      <a:pt x="1526" y="702"/>
                    </a:lnTo>
                    <a:lnTo>
                      <a:pt x="1520" y="702"/>
                    </a:lnTo>
                    <a:lnTo>
                      <a:pt x="1507" y="702"/>
                    </a:lnTo>
                    <a:lnTo>
                      <a:pt x="1495" y="702"/>
                    </a:lnTo>
                    <a:lnTo>
                      <a:pt x="1483" y="696"/>
                    </a:lnTo>
                    <a:lnTo>
                      <a:pt x="1477" y="696"/>
                    </a:lnTo>
                    <a:lnTo>
                      <a:pt x="1465" y="696"/>
                    </a:lnTo>
                    <a:lnTo>
                      <a:pt x="1453" y="696"/>
                    </a:lnTo>
                    <a:lnTo>
                      <a:pt x="1446" y="696"/>
                    </a:lnTo>
                    <a:lnTo>
                      <a:pt x="1446" y="696"/>
                    </a:lnTo>
                    <a:lnTo>
                      <a:pt x="1446" y="696"/>
                    </a:lnTo>
                    <a:lnTo>
                      <a:pt x="1446" y="690"/>
                    </a:lnTo>
                    <a:lnTo>
                      <a:pt x="1422" y="690"/>
                    </a:lnTo>
                    <a:lnTo>
                      <a:pt x="1422" y="690"/>
                    </a:lnTo>
                    <a:lnTo>
                      <a:pt x="1416" y="690"/>
                    </a:lnTo>
                    <a:lnTo>
                      <a:pt x="1410" y="690"/>
                    </a:lnTo>
                    <a:lnTo>
                      <a:pt x="1398" y="684"/>
                    </a:lnTo>
                    <a:lnTo>
                      <a:pt x="1392" y="684"/>
                    </a:lnTo>
                    <a:lnTo>
                      <a:pt x="1379" y="684"/>
                    </a:lnTo>
                    <a:lnTo>
                      <a:pt x="1379" y="684"/>
                    </a:lnTo>
                    <a:lnTo>
                      <a:pt x="1379" y="684"/>
                    </a:lnTo>
                    <a:lnTo>
                      <a:pt x="1361" y="684"/>
                    </a:lnTo>
                    <a:lnTo>
                      <a:pt x="1355" y="678"/>
                    </a:lnTo>
                    <a:lnTo>
                      <a:pt x="1337" y="678"/>
                    </a:lnTo>
                    <a:lnTo>
                      <a:pt x="1331" y="678"/>
                    </a:lnTo>
                    <a:lnTo>
                      <a:pt x="1324" y="678"/>
                    </a:lnTo>
                    <a:lnTo>
                      <a:pt x="1318" y="678"/>
                    </a:lnTo>
                    <a:lnTo>
                      <a:pt x="1312" y="672"/>
                    </a:lnTo>
                    <a:lnTo>
                      <a:pt x="1306" y="672"/>
                    </a:lnTo>
                    <a:lnTo>
                      <a:pt x="1300" y="672"/>
                    </a:lnTo>
                    <a:lnTo>
                      <a:pt x="1294" y="672"/>
                    </a:lnTo>
                    <a:lnTo>
                      <a:pt x="1288" y="672"/>
                    </a:lnTo>
                    <a:lnTo>
                      <a:pt x="1282" y="672"/>
                    </a:lnTo>
                    <a:lnTo>
                      <a:pt x="1276" y="672"/>
                    </a:lnTo>
                    <a:lnTo>
                      <a:pt x="1276" y="672"/>
                    </a:lnTo>
                    <a:lnTo>
                      <a:pt x="1276" y="666"/>
                    </a:lnTo>
                    <a:lnTo>
                      <a:pt x="1269" y="672"/>
                    </a:lnTo>
                    <a:lnTo>
                      <a:pt x="1263" y="666"/>
                    </a:lnTo>
                    <a:lnTo>
                      <a:pt x="1257" y="666"/>
                    </a:lnTo>
                    <a:lnTo>
                      <a:pt x="1245" y="666"/>
                    </a:lnTo>
                    <a:lnTo>
                      <a:pt x="1245" y="666"/>
                    </a:lnTo>
                    <a:lnTo>
                      <a:pt x="1245" y="666"/>
                    </a:lnTo>
                    <a:lnTo>
                      <a:pt x="1239" y="666"/>
                    </a:lnTo>
                    <a:lnTo>
                      <a:pt x="1221" y="660"/>
                    </a:lnTo>
                    <a:lnTo>
                      <a:pt x="1221" y="660"/>
                    </a:lnTo>
                    <a:lnTo>
                      <a:pt x="1215" y="666"/>
                    </a:lnTo>
                    <a:lnTo>
                      <a:pt x="1215" y="678"/>
                    </a:lnTo>
                    <a:lnTo>
                      <a:pt x="1215" y="690"/>
                    </a:lnTo>
                    <a:lnTo>
                      <a:pt x="1215" y="690"/>
                    </a:lnTo>
                    <a:lnTo>
                      <a:pt x="1208" y="702"/>
                    </a:lnTo>
                    <a:lnTo>
                      <a:pt x="1208" y="721"/>
                    </a:lnTo>
                    <a:lnTo>
                      <a:pt x="1208" y="721"/>
                    </a:lnTo>
                    <a:lnTo>
                      <a:pt x="1202" y="721"/>
                    </a:lnTo>
                    <a:lnTo>
                      <a:pt x="1202" y="715"/>
                    </a:lnTo>
                    <a:lnTo>
                      <a:pt x="1202" y="715"/>
                    </a:lnTo>
                    <a:lnTo>
                      <a:pt x="1202" y="715"/>
                    </a:lnTo>
                    <a:lnTo>
                      <a:pt x="1202" y="709"/>
                    </a:lnTo>
                    <a:lnTo>
                      <a:pt x="1202" y="709"/>
                    </a:lnTo>
                    <a:lnTo>
                      <a:pt x="1202" y="709"/>
                    </a:lnTo>
                    <a:lnTo>
                      <a:pt x="1202" y="709"/>
                    </a:lnTo>
                    <a:lnTo>
                      <a:pt x="1196" y="709"/>
                    </a:lnTo>
                    <a:lnTo>
                      <a:pt x="1196" y="709"/>
                    </a:lnTo>
                    <a:lnTo>
                      <a:pt x="1196" y="702"/>
                    </a:lnTo>
                    <a:lnTo>
                      <a:pt x="1196" y="702"/>
                    </a:lnTo>
                    <a:lnTo>
                      <a:pt x="1196" y="696"/>
                    </a:lnTo>
                    <a:lnTo>
                      <a:pt x="1196" y="696"/>
                    </a:lnTo>
                    <a:lnTo>
                      <a:pt x="1196" y="696"/>
                    </a:lnTo>
                    <a:lnTo>
                      <a:pt x="1190" y="690"/>
                    </a:lnTo>
                    <a:lnTo>
                      <a:pt x="1190" y="690"/>
                    </a:lnTo>
                    <a:lnTo>
                      <a:pt x="1190" y="690"/>
                    </a:lnTo>
                    <a:lnTo>
                      <a:pt x="1190" y="690"/>
                    </a:lnTo>
                    <a:lnTo>
                      <a:pt x="1190" y="684"/>
                    </a:lnTo>
                    <a:lnTo>
                      <a:pt x="1190" y="684"/>
                    </a:lnTo>
                    <a:lnTo>
                      <a:pt x="1190" y="684"/>
                    </a:lnTo>
                    <a:lnTo>
                      <a:pt x="1190" y="684"/>
                    </a:lnTo>
                    <a:lnTo>
                      <a:pt x="1184" y="684"/>
                    </a:lnTo>
                    <a:lnTo>
                      <a:pt x="1184" y="684"/>
                    </a:lnTo>
                    <a:lnTo>
                      <a:pt x="1184" y="690"/>
                    </a:lnTo>
                    <a:lnTo>
                      <a:pt x="1184" y="690"/>
                    </a:lnTo>
                    <a:lnTo>
                      <a:pt x="1184" y="690"/>
                    </a:lnTo>
                    <a:lnTo>
                      <a:pt x="1184" y="690"/>
                    </a:lnTo>
                    <a:lnTo>
                      <a:pt x="1178" y="690"/>
                    </a:lnTo>
                    <a:lnTo>
                      <a:pt x="1178" y="690"/>
                    </a:lnTo>
                    <a:lnTo>
                      <a:pt x="1178" y="690"/>
                    </a:lnTo>
                    <a:lnTo>
                      <a:pt x="1178" y="690"/>
                    </a:lnTo>
                    <a:lnTo>
                      <a:pt x="1178" y="690"/>
                    </a:lnTo>
                    <a:lnTo>
                      <a:pt x="1178" y="690"/>
                    </a:lnTo>
                    <a:lnTo>
                      <a:pt x="1178" y="696"/>
                    </a:lnTo>
                    <a:lnTo>
                      <a:pt x="1172" y="696"/>
                    </a:lnTo>
                    <a:lnTo>
                      <a:pt x="1172" y="702"/>
                    </a:lnTo>
                    <a:lnTo>
                      <a:pt x="1172" y="702"/>
                    </a:lnTo>
                    <a:lnTo>
                      <a:pt x="1178" y="702"/>
                    </a:lnTo>
                    <a:lnTo>
                      <a:pt x="1178" y="709"/>
                    </a:lnTo>
                    <a:lnTo>
                      <a:pt x="1178" y="709"/>
                    </a:lnTo>
                    <a:lnTo>
                      <a:pt x="1172" y="709"/>
                    </a:lnTo>
                    <a:lnTo>
                      <a:pt x="1172" y="709"/>
                    </a:lnTo>
                    <a:lnTo>
                      <a:pt x="1172" y="702"/>
                    </a:lnTo>
                    <a:lnTo>
                      <a:pt x="1172" y="702"/>
                    </a:lnTo>
                    <a:lnTo>
                      <a:pt x="1166" y="702"/>
                    </a:lnTo>
                    <a:lnTo>
                      <a:pt x="1166" y="702"/>
                    </a:lnTo>
                    <a:lnTo>
                      <a:pt x="1166" y="702"/>
                    </a:lnTo>
                    <a:lnTo>
                      <a:pt x="1166" y="702"/>
                    </a:lnTo>
                    <a:lnTo>
                      <a:pt x="1160" y="702"/>
                    </a:lnTo>
                    <a:lnTo>
                      <a:pt x="1160" y="702"/>
                    </a:lnTo>
                    <a:lnTo>
                      <a:pt x="1160" y="702"/>
                    </a:lnTo>
                    <a:lnTo>
                      <a:pt x="1154" y="702"/>
                    </a:lnTo>
                    <a:lnTo>
                      <a:pt x="1154" y="702"/>
                    </a:lnTo>
                    <a:lnTo>
                      <a:pt x="1154" y="702"/>
                    </a:lnTo>
                    <a:lnTo>
                      <a:pt x="1147" y="709"/>
                    </a:lnTo>
                    <a:lnTo>
                      <a:pt x="1147" y="709"/>
                    </a:lnTo>
                    <a:lnTo>
                      <a:pt x="1147" y="702"/>
                    </a:lnTo>
                    <a:lnTo>
                      <a:pt x="1147" y="702"/>
                    </a:lnTo>
                    <a:lnTo>
                      <a:pt x="1141" y="702"/>
                    </a:lnTo>
                    <a:lnTo>
                      <a:pt x="1141" y="696"/>
                    </a:lnTo>
                    <a:lnTo>
                      <a:pt x="1141" y="702"/>
                    </a:lnTo>
                    <a:lnTo>
                      <a:pt x="1135" y="696"/>
                    </a:lnTo>
                    <a:lnTo>
                      <a:pt x="1135" y="702"/>
                    </a:lnTo>
                    <a:lnTo>
                      <a:pt x="1135" y="702"/>
                    </a:lnTo>
                    <a:lnTo>
                      <a:pt x="1135" y="702"/>
                    </a:lnTo>
                    <a:lnTo>
                      <a:pt x="1129" y="702"/>
                    </a:lnTo>
                    <a:lnTo>
                      <a:pt x="1129" y="696"/>
                    </a:lnTo>
                    <a:lnTo>
                      <a:pt x="1129" y="702"/>
                    </a:lnTo>
                    <a:lnTo>
                      <a:pt x="1129" y="702"/>
                    </a:lnTo>
                    <a:lnTo>
                      <a:pt x="1129" y="702"/>
                    </a:lnTo>
                    <a:lnTo>
                      <a:pt x="1129" y="702"/>
                    </a:lnTo>
                    <a:lnTo>
                      <a:pt x="1123" y="702"/>
                    </a:lnTo>
                    <a:lnTo>
                      <a:pt x="1123" y="702"/>
                    </a:lnTo>
                    <a:lnTo>
                      <a:pt x="1123" y="702"/>
                    </a:lnTo>
                    <a:lnTo>
                      <a:pt x="1123" y="696"/>
                    </a:lnTo>
                    <a:lnTo>
                      <a:pt x="1123" y="696"/>
                    </a:lnTo>
                    <a:lnTo>
                      <a:pt x="1117" y="696"/>
                    </a:lnTo>
                    <a:lnTo>
                      <a:pt x="1117" y="696"/>
                    </a:lnTo>
                    <a:lnTo>
                      <a:pt x="1117" y="696"/>
                    </a:lnTo>
                    <a:lnTo>
                      <a:pt x="1117" y="696"/>
                    </a:lnTo>
                    <a:lnTo>
                      <a:pt x="1111" y="696"/>
                    </a:lnTo>
                    <a:lnTo>
                      <a:pt x="1111" y="690"/>
                    </a:lnTo>
                    <a:lnTo>
                      <a:pt x="1111" y="696"/>
                    </a:lnTo>
                    <a:lnTo>
                      <a:pt x="1111" y="696"/>
                    </a:lnTo>
                    <a:lnTo>
                      <a:pt x="1111" y="696"/>
                    </a:lnTo>
                    <a:lnTo>
                      <a:pt x="1111" y="696"/>
                    </a:lnTo>
                    <a:lnTo>
                      <a:pt x="1105" y="696"/>
                    </a:lnTo>
                    <a:lnTo>
                      <a:pt x="1105" y="696"/>
                    </a:lnTo>
                    <a:lnTo>
                      <a:pt x="1105" y="702"/>
                    </a:lnTo>
                    <a:lnTo>
                      <a:pt x="1105" y="702"/>
                    </a:lnTo>
                    <a:lnTo>
                      <a:pt x="1099" y="709"/>
                    </a:lnTo>
                    <a:lnTo>
                      <a:pt x="1099" y="702"/>
                    </a:lnTo>
                    <a:lnTo>
                      <a:pt x="1092" y="702"/>
                    </a:lnTo>
                    <a:lnTo>
                      <a:pt x="1092" y="702"/>
                    </a:lnTo>
                    <a:lnTo>
                      <a:pt x="1092" y="702"/>
                    </a:lnTo>
                    <a:lnTo>
                      <a:pt x="1092" y="702"/>
                    </a:lnTo>
                    <a:lnTo>
                      <a:pt x="1092" y="702"/>
                    </a:lnTo>
                    <a:lnTo>
                      <a:pt x="1086" y="696"/>
                    </a:lnTo>
                    <a:lnTo>
                      <a:pt x="1086" y="696"/>
                    </a:lnTo>
                    <a:lnTo>
                      <a:pt x="1086" y="696"/>
                    </a:lnTo>
                    <a:lnTo>
                      <a:pt x="1086" y="696"/>
                    </a:lnTo>
                    <a:lnTo>
                      <a:pt x="1080" y="696"/>
                    </a:lnTo>
                    <a:lnTo>
                      <a:pt x="1080" y="696"/>
                    </a:lnTo>
                    <a:lnTo>
                      <a:pt x="1080" y="696"/>
                    </a:lnTo>
                    <a:lnTo>
                      <a:pt x="1074" y="696"/>
                    </a:lnTo>
                    <a:lnTo>
                      <a:pt x="1074" y="696"/>
                    </a:lnTo>
                    <a:lnTo>
                      <a:pt x="1074" y="696"/>
                    </a:lnTo>
                    <a:lnTo>
                      <a:pt x="1074" y="696"/>
                    </a:lnTo>
                    <a:lnTo>
                      <a:pt x="1068" y="696"/>
                    </a:lnTo>
                    <a:lnTo>
                      <a:pt x="1068" y="696"/>
                    </a:lnTo>
                    <a:lnTo>
                      <a:pt x="1062" y="702"/>
                    </a:lnTo>
                    <a:lnTo>
                      <a:pt x="1062" y="702"/>
                    </a:lnTo>
                    <a:lnTo>
                      <a:pt x="1062" y="702"/>
                    </a:lnTo>
                    <a:lnTo>
                      <a:pt x="1062" y="709"/>
                    </a:lnTo>
                    <a:lnTo>
                      <a:pt x="1062" y="709"/>
                    </a:lnTo>
                    <a:lnTo>
                      <a:pt x="1062" y="709"/>
                    </a:lnTo>
                    <a:lnTo>
                      <a:pt x="1062" y="709"/>
                    </a:lnTo>
                    <a:lnTo>
                      <a:pt x="1062" y="709"/>
                    </a:lnTo>
                    <a:lnTo>
                      <a:pt x="1056" y="709"/>
                    </a:lnTo>
                    <a:lnTo>
                      <a:pt x="1056" y="702"/>
                    </a:lnTo>
                    <a:lnTo>
                      <a:pt x="1056" y="702"/>
                    </a:lnTo>
                    <a:lnTo>
                      <a:pt x="1056" y="702"/>
                    </a:lnTo>
                    <a:lnTo>
                      <a:pt x="1050" y="696"/>
                    </a:lnTo>
                    <a:lnTo>
                      <a:pt x="1050" y="696"/>
                    </a:lnTo>
                    <a:lnTo>
                      <a:pt x="1050" y="690"/>
                    </a:lnTo>
                    <a:lnTo>
                      <a:pt x="1050" y="690"/>
                    </a:lnTo>
                    <a:lnTo>
                      <a:pt x="1050" y="684"/>
                    </a:lnTo>
                    <a:lnTo>
                      <a:pt x="1050" y="684"/>
                    </a:lnTo>
                    <a:lnTo>
                      <a:pt x="1050" y="684"/>
                    </a:lnTo>
                    <a:lnTo>
                      <a:pt x="1050" y="684"/>
                    </a:lnTo>
                    <a:lnTo>
                      <a:pt x="1050" y="678"/>
                    </a:lnTo>
                    <a:lnTo>
                      <a:pt x="1050" y="678"/>
                    </a:lnTo>
                    <a:lnTo>
                      <a:pt x="1050" y="678"/>
                    </a:lnTo>
                    <a:lnTo>
                      <a:pt x="1050" y="678"/>
                    </a:lnTo>
                    <a:lnTo>
                      <a:pt x="1050" y="672"/>
                    </a:lnTo>
                    <a:lnTo>
                      <a:pt x="1050" y="672"/>
                    </a:lnTo>
                    <a:lnTo>
                      <a:pt x="1050" y="672"/>
                    </a:lnTo>
                    <a:lnTo>
                      <a:pt x="1050" y="672"/>
                    </a:lnTo>
                    <a:lnTo>
                      <a:pt x="1050" y="666"/>
                    </a:lnTo>
                    <a:lnTo>
                      <a:pt x="1050" y="666"/>
                    </a:lnTo>
                    <a:lnTo>
                      <a:pt x="1050" y="666"/>
                    </a:lnTo>
                    <a:lnTo>
                      <a:pt x="1050" y="666"/>
                    </a:lnTo>
                    <a:lnTo>
                      <a:pt x="1050" y="660"/>
                    </a:lnTo>
                    <a:lnTo>
                      <a:pt x="1050" y="660"/>
                    </a:lnTo>
                    <a:lnTo>
                      <a:pt x="1044" y="660"/>
                    </a:lnTo>
                    <a:lnTo>
                      <a:pt x="1044" y="660"/>
                    </a:lnTo>
                    <a:lnTo>
                      <a:pt x="1050" y="660"/>
                    </a:lnTo>
                    <a:lnTo>
                      <a:pt x="1050" y="660"/>
                    </a:lnTo>
                    <a:lnTo>
                      <a:pt x="1044" y="654"/>
                    </a:lnTo>
                    <a:lnTo>
                      <a:pt x="1044" y="654"/>
                    </a:lnTo>
                    <a:lnTo>
                      <a:pt x="1044" y="654"/>
                    </a:lnTo>
                    <a:lnTo>
                      <a:pt x="1044" y="654"/>
                    </a:lnTo>
                    <a:lnTo>
                      <a:pt x="1044" y="654"/>
                    </a:lnTo>
                    <a:lnTo>
                      <a:pt x="1044" y="654"/>
                    </a:lnTo>
                    <a:lnTo>
                      <a:pt x="1038" y="654"/>
                    </a:lnTo>
                    <a:lnTo>
                      <a:pt x="1038" y="654"/>
                    </a:lnTo>
                    <a:lnTo>
                      <a:pt x="1038" y="654"/>
                    </a:lnTo>
                    <a:lnTo>
                      <a:pt x="1031" y="654"/>
                    </a:lnTo>
                    <a:lnTo>
                      <a:pt x="1031" y="654"/>
                    </a:lnTo>
                    <a:lnTo>
                      <a:pt x="1031" y="654"/>
                    </a:lnTo>
                    <a:lnTo>
                      <a:pt x="1031" y="654"/>
                    </a:lnTo>
                    <a:lnTo>
                      <a:pt x="1031" y="647"/>
                    </a:lnTo>
                    <a:lnTo>
                      <a:pt x="1025" y="647"/>
                    </a:lnTo>
                    <a:lnTo>
                      <a:pt x="1025" y="647"/>
                    </a:lnTo>
                    <a:lnTo>
                      <a:pt x="1025" y="641"/>
                    </a:lnTo>
                    <a:lnTo>
                      <a:pt x="1019" y="635"/>
                    </a:lnTo>
                    <a:lnTo>
                      <a:pt x="1019" y="635"/>
                    </a:lnTo>
                    <a:lnTo>
                      <a:pt x="1019" y="635"/>
                    </a:lnTo>
                    <a:lnTo>
                      <a:pt x="1019" y="635"/>
                    </a:lnTo>
                    <a:lnTo>
                      <a:pt x="1025" y="635"/>
                    </a:lnTo>
                    <a:lnTo>
                      <a:pt x="1025" y="635"/>
                    </a:lnTo>
                    <a:lnTo>
                      <a:pt x="1025" y="629"/>
                    </a:lnTo>
                    <a:lnTo>
                      <a:pt x="1025" y="629"/>
                    </a:lnTo>
                    <a:lnTo>
                      <a:pt x="1025" y="629"/>
                    </a:lnTo>
                    <a:lnTo>
                      <a:pt x="1025" y="629"/>
                    </a:lnTo>
                    <a:lnTo>
                      <a:pt x="1025" y="629"/>
                    </a:lnTo>
                    <a:lnTo>
                      <a:pt x="1025" y="623"/>
                    </a:lnTo>
                    <a:lnTo>
                      <a:pt x="1025" y="623"/>
                    </a:lnTo>
                    <a:lnTo>
                      <a:pt x="1025" y="623"/>
                    </a:lnTo>
                    <a:lnTo>
                      <a:pt x="1025" y="617"/>
                    </a:lnTo>
                    <a:lnTo>
                      <a:pt x="1025" y="617"/>
                    </a:lnTo>
                    <a:lnTo>
                      <a:pt x="1025" y="617"/>
                    </a:lnTo>
                    <a:lnTo>
                      <a:pt x="1019" y="617"/>
                    </a:lnTo>
                    <a:lnTo>
                      <a:pt x="1025" y="617"/>
                    </a:lnTo>
                    <a:lnTo>
                      <a:pt x="1025" y="611"/>
                    </a:lnTo>
                    <a:lnTo>
                      <a:pt x="1019" y="611"/>
                    </a:lnTo>
                    <a:lnTo>
                      <a:pt x="1019" y="611"/>
                    </a:lnTo>
                    <a:lnTo>
                      <a:pt x="1019" y="611"/>
                    </a:lnTo>
                    <a:lnTo>
                      <a:pt x="1019" y="611"/>
                    </a:lnTo>
                    <a:lnTo>
                      <a:pt x="1019" y="605"/>
                    </a:lnTo>
                    <a:lnTo>
                      <a:pt x="1019" y="605"/>
                    </a:lnTo>
                    <a:lnTo>
                      <a:pt x="1019" y="605"/>
                    </a:lnTo>
                    <a:lnTo>
                      <a:pt x="1013" y="599"/>
                    </a:lnTo>
                    <a:lnTo>
                      <a:pt x="1013" y="599"/>
                    </a:lnTo>
                    <a:lnTo>
                      <a:pt x="1013" y="599"/>
                    </a:lnTo>
                    <a:lnTo>
                      <a:pt x="1013" y="593"/>
                    </a:lnTo>
                    <a:lnTo>
                      <a:pt x="1013" y="593"/>
                    </a:lnTo>
                    <a:lnTo>
                      <a:pt x="1013" y="593"/>
                    </a:lnTo>
                    <a:lnTo>
                      <a:pt x="1013" y="593"/>
                    </a:lnTo>
                    <a:lnTo>
                      <a:pt x="1007" y="586"/>
                    </a:lnTo>
                    <a:lnTo>
                      <a:pt x="1007" y="586"/>
                    </a:lnTo>
                    <a:lnTo>
                      <a:pt x="1013" y="580"/>
                    </a:lnTo>
                    <a:lnTo>
                      <a:pt x="1013" y="580"/>
                    </a:lnTo>
                    <a:lnTo>
                      <a:pt x="1007" y="580"/>
                    </a:lnTo>
                    <a:lnTo>
                      <a:pt x="1007" y="574"/>
                    </a:lnTo>
                    <a:lnTo>
                      <a:pt x="1007" y="574"/>
                    </a:lnTo>
                    <a:lnTo>
                      <a:pt x="1007" y="574"/>
                    </a:lnTo>
                    <a:lnTo>
                      <a:pt x="1007" y="568"/>
                    </a:lnTo>
                    <a:lnTo>
                      <a:pt x="1013" y="568"/>
                    </a:lnTo>
                    <a:lnTo>
                      <a:pt x="1013" y="562"/>
                    </a:lnTo>
                    <a:lnTo>
                      <a:pt x="1013" y="562"/>
                    </a:lnTo>
                    <a:lnTo>
                      <a:pt x="1007" y="562"/>
                    </a:lnTo>
                    <a:lnTo>
                      <a:pt x="1007" y="562"/>
                    </a:lnTo>
                    <a:lnTo>
                      <a:pt x="1007" y="562"/>
                    </a:lnTo>
                    <a:lnTo>
                      <a:pt x="1007" y="556"/>
                    </a:lnTo>
                    <a:lnTo>
                      <a:pt x="1007" y="556"/>
                    </a:lnTo>
                    <a:lnTo>
                      <a:pt x="1007" y="556"/>
                    </a:lnTo>
                    <a:lnTo>
                      <a:pt x="1007" y="556"/>
                    </a:lnTo>
                    <a:lnTo>
                      <a:pt x="1007" y="550"/>
                    </a:lnTo>
                    <a:lnTo>
                      <a:pt x="1007" y="550"/>
                    </a:lnTo>
                    <a:lnTo>
                      <a:pt x="1001" y="550"/>
                    </a:lnTo>
                    <a:lnTo>
                      <a:pt x="1001" y="550"/>
                    </a:lnTo>
                    <a:lnTo>
                      <a:pt x="1001" y="550"/>
                    </a:lnTo>
                    <a:lnTo>
                      <a:pt x="1001" y="550"/>
                    </a:lnTo>
                    <a:lnTo>
                      <a:pt x="1001" y="544"/>
                    </a:lnTo>
                    <a:lnTo>
                      <a:pt x="1001" y="544"/>
                    </a:lnTo>
                    <a:lnTo>
                      <a:pt x="1001" y="544"/>
                    </a:lnTo>
                    <a:lnTo>
                      <a:pt x="1001" y="544"/>
                    </a:lnTo>
                    <a:lnTo>
                      <a:pt x="1001" y="538"/>
                    </a:lnTo>
                    <a:lnTo>
                      <a:pt x="995" y="538"/>
                    </a:lnTo>
                    <a:lnTo>
                      <a:pt x="995" y="538"/>
                    </a:lnTo>
                    <a:lnTo>
                      <a:pt x="995" y="538"/>
                    </a:lnTo>
                    <a:lnTo>
                      <a:pt x="995" y="544"/>
                    </a:lnTo>
                    <a:lnTo>
                      <a:pt x="995" y="544"/>
                    </a:lnTo>
                    <a:lnTo>
                      <a:pt x="995" y="544"/>
                    </a:lnTo>
                    <a:lnTo>
                      <a:pt x="995" y="544"/>
                    </a:lnTo>
                    <a:lnTo>
                      <a:pt x="995" y="544"/>
                    </a:lnTo>
                    <a:lnTo>
                      <a:pt x="995" y="544"/>
                    </a:lnTo>
                    <a:lnTo>
                      <a:pt x="989" y="544"/>
                    </a:lnTo>
                    <a:lnTo>
                      <a:pt x="989" y="550"/>
                    </a:lnTo>
                    <a:lnTo>
                      <a:pt x="989" y="550"/>
                    </a:lnTo>
                    <a:lnTo>
                      <a:pt x="989" y="550"/>
                    </a:lnTo>
                    <a:lnTo>
                      <a:pt x="983" y="550"/>
                    </a:lnTo>
                    <a:lnTo>
                      <a:pt x="983" y="550"/>
                    </a:lnTo>
                    <a:lnTo>
                      <a:pt x="983" y="550"/>
                    </a:lnTo>
                    <a:lnTo>
                      <a:pt x="983" y="556"/>
                    </a:lnTo>
                    <a:lnTo>
                      <a:pt x="983" y="556"/>
                    </a:lnTo>
                    <a:lnTo>
                      <a:pt x="983" y="556"/>
                    </a:lnTo>
                    <a:lnTo>
                      <a:pt x="977" y="556"/>
                    </a:lnTo>
                    <a:lnTo>
                      <a:pt x="977" y="556"/>
                    </a:lnTo>
                    <a:lnTo>
                      <a:pt x="977" y="556"/>
                    </a:lnTo>
                    <a:lnTo>
                      <a:pt x="977" y="556"/>
                    </a:lnTo>
                    <a:lnTo>
                      <a:pt x="977" y="556"/>
                    </a:lnTo>
                    <a:lnTo>
                      <a:pt x="977" y="556"/>
                    </a:lnTo>
                    <a:lnTo>
                      <a:pt x="970" y="556"/>
                    </a:lnTo>
                    <a:lnTo>
                      <a:pt x="970" y="562"/>
                    </a:lnTo>
                    <a:lnTo>
                      <a:pt x="964" y="562"/>
                    </a:lnTo>
                    <a:lnTo>
                      <a:pt x="964" y="562"/>
                    </a:lnTo>
                    <a:lnTo>
                      <a:pt x="964" y="562"/>
                    </a:lnTo>
                    <a:lnTo>
                      <a:pt x="964" y="556"/>
                    </a:lnTo>
                    <a:lnTo>
                      <a:pt x="964" y="556"/>
                    </a:lnTo>
                    <a:lnTo>
                      <a:pt x="958" y="556"/>
                    </a:lnTo>
                    <a:lnTo>
                      <a:pt x="958" y="550"/>
                    </a:lnTo>
                    <a:lnTo>
                      <a:pt x="958" y="550"/>
                    </a:lnTo>
                    <a:lnTo>
                      <a:pt x="958" y="550"/>
                    </a:lnTo>
                    <a:lnTo>
                      <a:pt x="958" y="550"/>
                    </a:lnTo>
                    <a:lnTo>
                      <a:pt x="952" y="550"/>
                    </a:lnTo>
                    <a:lnTo>
                      <a:pt x="952" y="550"/>
                    </a:lnTo>
                    <a:lnTo>
                      <a:pt x="952" y="544"/>
                    </a:lnTo>
                    <a:lnTo>
                      <a:pt x="952" y="544"/>
                    </a:lnTo>
                    <a:lnTo>
                      <a:pt x="952" y="544"/>
                    </a:lnTo>
                    <a:lnTo>
                      <a:pt x="952" y="544"/>
                    </a:lnTo>
                    <a:lnTo>
                      <a:pt x="952" y="544"/>
                    </a:lnTo>
                    <a:lnTo>
                      <a:pt x="952" y="544"/>
                    </a:lnTo>
                    <a:lnTo>
                      <a:pt x="952" y="538"/>
                    </a:lnTo>
                    <a:lnTo>
                      <a:pt x="952" y="538"/>
                    </a:lnTo>
                    <a:lnTo>
                      <a:pt x="952" y="538"/>
                    </a:lnTo>
                    <a:lnTo>
                      <a:pt x="952" y="538"/>
                    </a:lnTo>
                    <a:lnTo>
                      <a:pt x="952" y="538"/>
                    </a:lnTo>
                    <a:lnTo>
                      <a:pt x="952" y="538"/>
                    </a:lnTo>
                    <a:lnTo>
                      <a:pt x="958" y="538"/>
                    </a:lnTo>
                    <a:lnTo>
                      <a:pt x="958" y="538"/>
                    </a:lnTo>
                    <a:lnTo>
                      <a:pt x="958" y="531"/>
                    </a:lnTo>
                    <a:lnTo>
                      <a:pt x="958" y="531"/>
                    </a:lnTo>
                    <a:lnTo>
                      <a:pt x="958" y="531"/>
                    </a:lnTo>
                    <a:lnTo>
                      <a:pt x="958" y="525"/>
                    </a:lnTo>
                    <a:lnTo>
                      <a:pt x="952" y="519"/>
                    </a:lnTo>
                    <a:lnTo>
                      <a:pt x="952" y="519"/>
                    </a:lnTo>
                    <a:lnTo>
                      <a:pt x="952" y="519"/>
                    </a:lnTo>
                    <a:lnTo>
                      <a:pt x="958" y="519"/>
                    </a:lnTo>
                    <a:lnTo>
                      <a:pt x="958" y="519"/>
                    </a:lnTo>
                    <a:lnTo>
                      <a:pt x="958" y="513"/>
                    </a:lnTo>
                    <a:lnTo>
                      <a:pt x="958" y="513"/>
                    </a:lnTo>
                    <a:lnTo>
                      <a:pt x="958" y="513"/>
                    </a:lnTo>
                    <a:lnTo>
                      <a:pt x="964" y="513"/>
                    </a:lnTo>
                    <a:lnTo>
                      <a:pt x="964" y="513"/>
                    </a:lnTo>
                    <a:lnTo>
                      <a:pt x="964" y="513"/>
                    </a:lnTo>
                    <a:lnTo>
                      <a:pt x="970" y="513"/>
                    </a:lnTo>
                    <a:lnTo>
                      <a:pt x="970" y="513"/>
                    </a:lnTo>
                    <a:lnTo>
                      <a:pt x="970" y="513"/>
                    </a:lnTo>
                    <a:lnTo>
                      <a:pt x="970" y="513"/>
                    </a:lnTo>
                    <a:lnTo>
                      <a:pt x="970" y="507"/>
                    </a:lnTo>
                    <a:lnTo>
                      <a:pt x="970" y="507"/>
                    </a:lnTo>
                    <a:lnTo>
                      <a:pt x="970" y="507"/>
                    </a:lnTo>
                    <a:lnTo>
                      <a:pt x="970" y="507"/>
                    </a:lnTo>
                    <a:lnTo>
                      <a:pt x="970" y="501"/>
                    </a:lnTo>
                    <a:lnTo>
                      <a:pt x="970" y="501"/>
                    </a:lnTo>
                    <a:lnTo>
                      <a:pt x="970" y="501"/>
                    </a:lnTo>
                    <a:lnTo>
                      <a:pt x="964" y="501"/>
                    </a:lnTo>
                    <a:lnTo>
                      <a:pt x="964" y="501"/>
                    </a:lnTo>
                    <a:lnTo>
                      <a:pt x="964" y="495"/>
                    </a:lnTo>
                    <a:lnTo>
                      <a:pt x="964" y="495"/>
                    </a:lnTo>
                    <a:lnTo>
                      <a:pt x="964" y="495"/>
                    </a:lnTo>
                    <a:lnTo>
                      <a:pt x="964" y="495"/>
                    </a:lnTo>
                    <a:lnTo>
                      <a:pt x="964" y="495"/>
                    </a:lnTo>
                    <a:lnTo>
                      <a:pt x="964" y="495"/>
                    </a:lnTo>
                    <a:lnTo>
                      <a:pt x="970" y="489"/>
                    </a:lnTo>
                    <a:lnTo>
                      <a:pt x="970" y="489"/>
                    </a:lnTo>
                    <a:lnTo>
                      <a:pt x="970" y="489"/>
                    </a:lnTo>
                    <a:lnTo>
                      <a:pt x="970" y="483"/>
                    </a:lnTo>
                    <a:lnTo>
                      <a:pt x="970" y="483"/>
                    </a:lnTo>
                    <a:lnTo>
                      <a:pt x="964" y="483"/>
                    </a:lnTo>
                    <a:lnTo>
                      <a:pt x="964" y="483"/>
                    </a:lnTo>
                    <a:lnTo>
                      <a:pt x="964" y="476"/>
                    </a:lnTo>
                    <a:lnTo>
                      <a:pt x="970" y="476"/>
                    </a:lnTo>
                    <a:lnTo>
                      <a:pt x="970" y="483"/>
                    </a:lnTo>
                    <a:lnTo>
                      <a:pt x="970" y="483"/>
                    </a:lnTo>
                    <a:lnTo>
                      <a:pt x="970" y="476"/>
                    </a:lnTo>
                    <a:lnTo>
                      <a:pt x="970" y="476"/>
                    </a:lnTo>
                    <a:lnTo>
                      <a:pt x="970" y="476"/>
                    </a:lnTo>
                    <a:lnTo>
                      <a:pt x="970" y="476"/>
                    </a:lnTo>
                    <a:lnTo>
                      <a:pt x="970" y="470"/>
                    </a:lnTo>
                    <a:lnTo>
                      <a:pt x="970" y="470"/>
                    </a:lnTo>
                    <a:lnTo>
                      <a:pt x="970" y="470"/>
                    </a:lnTo>
                    <a:lnTo>
                      <a:pt x="970" y="464"/>
                    </a:lnTo>
                    <a:lnTo>
                      <a:pt x="977" y="470"/>
                    </a:lnTo>
                    <a:lnTo>
                      <a:pt x="977" y="470"/>
                    </a:lnTo>
                    <a:lnTo>
                      <a:pt x="977" y="464"/>
                    </a:lnTo>
                    <a:lnTo>
                      <a:pt x="977" y="464"/>
                    </a:lnTo>
                    <a:lnTo>
                      <a:pt x="977" y="464"/>
                    </a:lnTo>
                    <a:lnTo>
                      <a:pt x="977" y="464"/>
                    </a:lnTo>
                    <a:lnTo>
                      <a:pt x="977" y="464"/>
                    </a:lnTo>
                    <a:lnTo>
                      <a:pt x="977" y="458"/>
                    </a:lnTo>
                    <a:lnTo>
                      <a:pt x="977" y="458"/>
                    </a:lnTo>
                    <a:lnTo>
                      <a:pt x="977" y="458"/>
                    </a:lnTo>
                    <a:lnTo>
                      <a:pt x="977" y="452"/>
                    </a:lnTo>
                    <a:lnTo>
                      <a:pt x="983" y="452"/>
                    </a:lnTo>
                    <a:lnTo>
                      <a:pt x="983" y="452"/>
                    </a:lnTo>
                    <a:lnTo>
                      <a:pt x="983" y="452"/>
                    </a:lnTo>
                    <a:lnTo>
                      <a:pt x="983" y="446"/>
                    </a:lnTo>
                    <a:lnTo>
                      <a:pt x="983" y="446"/>
                    </a:lnTo>
                    <a:lnTo>
                      <a:pt x="983" y="446"/>
                    </a:lnTo>
                    <a:lnTo>
                      <a:pt x="983" y="446"/>
                    </a:lnTo>
                    <a:lnTo>
                      <a:pt x="983" y="446"/>
                    </a:lnTo>
                    <a:lnTo>
                      <a:pt x="983" y="446"/>
                    </a:lnTo>
                    <a:lnTo>
                      <a:pt x="983" y="446"/>
                    </a:lnTo>
                    <a:lnTo>
                      <a:pt x="983" y="446"/>
                    </a:lnTo>
                    <a:lnTo>
                      <a:pt x="989" y="446"/>
                    </a:lnTo>
                    <a:lnTo>
                      <a:pt x="989" y="440"/>
                    </a:lnTo>
                    <a:lnTo>
                      <a:pt x="989" y="440"/>
                    </a:lnTo>
                    <a:lnTo>
                      <a:pt x="989" y="440"/>
                    </a:lnTo>
                    <a:lnTo>
                      <a:pt x="989" y="440"/>
                    </a:lnTo>
                    <a:lnTo>
                      <a:pt x="989" y="440"/>
                    </a:lnTo>
                    <a:lnTo>
                      <a:pt x="989" y="434"/>
                    </a:lnTo>
                    <a:lnTo>
                      <a:pt x="989" y="434"/>
                    </a:lnTo>
                    <a:lnTo>
                      <a:pt x="989" y="434"/>
                    </a:lnTo>
                    <a:lnTo>
                      <a:pt x="989" y="434"/>
                    </a:lnTo>
                    <a:lnTo>
                      <a:pt x="989" y="434"/>
                    </a:lnTo>
                    <a:lnTo>
                      <a:pt x="989" y="428"/>
                    </a:lnTo>
                    <a:lnTo>
                      <a:pt x="989" y="428"/>
                    </a:lnTo>
                    <a:lnTo>
                      <a:pt x="989" y="422"/>
                    </a:lnTo>
                    <a:lnTo>
                      <a:pt x="989" y="422"/>
                    </a:lnTo>
                    <a:lnTo>
                      <a:pt x="983" y="428"/>
                    </a:lnTo>
                    <a:lnTo>
                      <a:pt x="983" y="422"/>
                    </a:lnTo>
                    <a:lnTo>
                      <a:pt x="983" y="428"/>
                    </a:lnTo>
                    <a:lnTo>
                      <a:pt x="983" y="428"/>
                    </a:lnTo>
                    <a:lnTo>
                      <a:pt x="983" y="428"/>
                    </a:lnTo>
                    <a:lnTo>
                      <a:pt x="977" y="428"/>
                    </a:lnTo>
                    <a:lnTo>
                      <a:pt x="977" y="422"/>
                    </a:lnTo>
                    <a:lnTo>
                      <a:pt x="977" y="422"/>
                    </a:lnTo>
                    <a:lnTo>
                      <a:pt x="970" y="428"/>
                    </a:lnTo>
                    <a:lnTo>
                      <a:pt x="970" y="428"/>
                    </a:lnTo>
                    <a:lnTo>
                      <a:pt x="970" y="422"/>
                    </a:lnTo>
                    <a:lnTo>
                      <a:pt x="970" y="422"/>
                    </a:lnTo>
                    <a:lnTo>
                      <a:pt x="970" y="422"/>
                    </a:lnTo>
                    <a:lnTo>
                      <a:pt x="970" y="422"/>
                    </a:lnTo>
                    <a:lnTo>
                      <a:pt x="970" y="422"/>
                    </a:lnTo>
                    <a:lnTo>
                      <a:pt x="970" y="422"/>
                    </a:lnTo>
                    <a:lnTo>
                      <a:pt x="970" y="415"/>
                    </a:lnTo>
                    <a:lnTo>
                      <a:pt x="970" y="415"/>
                    </a:lnTo>
                    <a:lnTo>
                      <a:pt x="970" y="415"/>
                    </a:lnTo>
                    <a:lnTo>
                      <a:pt x="970" y="415"/>
                    </a:lnTo>
                    <a:lnTo>
                      <a:pt x="964" y="409"/>
                    </a:lnTo>
                    <a:lnTo>
                      <a:pt x="964" y="415"/>
                    </a:lnTo>
                    <a:lnTo>
                      <a:pt x="964" y="415"/>
                    </a:lnTo>
                    <a:lnTo>
                      <a:pt x="964" y="415"/>
                    </a:lnTo>
                    <a:lnTo>
                      <a:pt x="958" y="415"/>
                    </a:lnTo>
                    <a:lnTo>
                      <a:pt x="958" y="415"/>
                    </a:lnTo>
                    <a:lnTo>
                      <a:pt x="958" y="415"/>
                    </a:lnTo>
                    <a:lnTo>
                      <a:pt x="958" y="415"/>
                    </a:lnTo>
                    <a:lnTo>
                      <a:pt x="958" y="409"/>
                    </a:lnTo>
                    <a:lnTo>
                      <a:pt x="958" y="409"/>
                    </a:lnTo>
                    <a:lnTo>
                      <a:pt x="958" y="409"/>
                    </a:lnTo>
                    <a:lnTo>
                      <a:pt x="958" y="409"/>
                    </a:lnTo>
                    <a:lnTo>
                      <a:pt x="958" y="403"/>
                    </a:lnTo>
                    <a:lnTo>
                      <a:pt x="958" y="403"/>
                    </a:lnTo>
                    <a:lnTo>
                      <a:pt x="958" y="403"/>
                    </a:lnTo>
                    <a:lnTo>
                      <a:pt x="958" y="403"/>
                    </a:lnTo>
                    <a:lnTo>
                      <a:pt x="952" y="403"/>
                    </a:lnTo>
                    <a:lnTo>
                      <a:pt x="952" y="403"/>
                    </a:lnTo>
                    <a:lnTo>
                      <a:pt x="952" y="403"/>
                    </a:lnTo>
                    <a:lnTo>
                      <a:pt x="952" y="397"/>
                    </a:lnTo>
                    <a:lnTo>
                      <a:pt x="952" y="397"/>
                    </a:lnTo>
                    <a:lnTo>
                      <a:pt x="952" y="403"/>
                    </a:lnTo>
                    <a:lnTo>
                      <a:pt x="952" y="397"/>
                    </a:lnTo>
                    <a:lnTo>
                      <a:pt x="952" y="397"/>
                    </a:lnTo>
                    <a:lnTo>
                      <a:pt x="952" y="397"/>
                    </a:lnTo>
                    <a:lnTo>
                      <a:pt x="946" y="397"/>
                    </a:lnTo>
                    <a:lnTo>
                      <a:pt x="952" y="397"/>
                    </a:lnTo>
                    <a:lnTo>
                      <a:pt x="952" y="397"/>
                    </a:lnTo>
                    <a:lnTo>
                      <a:pt x="946" y="391"/>
                    </a:lnTo>
                    <a:lnTo>
                      <a:pt x="946" y="391"/>
                    </a:lnTo>
                    <a:lnTo>
                      <a:pt x="952" y="391"/>
                    </a:lnTo>
                    <a:lnTo>
                      <a:pt x="952" y="391"/>
                    </a:lnTo>
                    <a:lnTo>
                      <a:pt x="952" y="391"/>
                    </a:lnTo>
                    <a:lnTo>
                      <a:pt x="952" y="391"/>
                    </a:lnTo>
                    <a:lnTo>
                      <a:pt x="952" y="385"/>
                    </a:lnTo>
                    <a:lnTo>
                      <a:pt x="946" y="385"/>
                    </a:lnTo>
                    <a:lnTo>
                      <a:pt x="946" y="385"/>
                    </a:lnTo>
                    <a:lnTo>
                      <a:pt x="946" y="379"/>
                    </a:lnTo>
                    <a:lnTo>
                      <a:pt x="946" y="379"/>
                    </a:lnTo>
                    <a:lnTo>
                      <a:pt x="946" y="379"/>
                    </a:lnTo>
                    <a:lnTo>
                      <a:pt x="940" y="379"/>
                    </a:lnTo>
                    <a:lnTo>
                      <a:pt x="940" y="379"/>
                    </a:lnTo>
                    <a:lnTo>
                      <a:pt x="940" y="379"/>
                    </a:lnTo>
                    <a:lnTo>
                      <a:pt x="940" y="373"/>
                    </a:lnTo>
                    <a:lnTo>
                      <a:pt x="940" y="373"/>
                    </a:lnTo>
                    <a:lnTo>
                      <a:pt x="940" y="373"/>
                    </a:lnTo>
                    <a:lnTo>
                      <a:pt x="940" y="367"/>
                    </a:lnTo>
                    <a:lnTo>
                      <a:pt x="940" y="367"/>
                    </a:lnTo>
                    <a:lnTo>
                      <a:pt x="940" y="367"/>
                    </a:lnTo>
                    <a:lnTo>
                      <a:pt x="940" y="367"/>
                    </a:lnTo>
                    <a:lnTo>
                      <a:pt x="934" y="360"/>
                    </a:lnTo>
                    <a:lnTo>
                      <a:pt x="934" y="360"/>
                    </a:lnTo>
                    <a:lnTo>
                      <a:pt x="934" y="360"/>
                    </a:lnTo>
                    <a:lnTo>
                      <a:pt x="934" y="360"/>
                    </a:lnTo>
                    <a:lnTo>
                      <a:pt x="934" y="354"/>
                    </a:lnTo>
                    <a:lnTo>
                      <a:pt x="934" y="354"/>
                    </a:lnTo>
                    <a:lnTo>
                      <a:pt x="928" y="354"/>
                    </a:lnTo>
                    <a:lnTo>
                      <a:pt x="934" y="354"/>
                    </a:lnTo>
                    <a:lnTo>
                      <a:pt x="928" y="354"/>
                    </a:lnTo>
                    <a:lnTo>
                      <a:pt x="928" y="354"/>
                    </a:lnTo>
                    <a:lnTo>
                      <a:pt x="928" y="348"/>
                    </a:lnTo>
                    <a:lnTo>
                      <a:pt x="928" y="348"/>
                    </a:lnTo>
                    <a:lnTo>
                      <a:pt x="928" y="348"/>
                    </a:lnTo>
                    <a:lnTo>
                      <a:pt x="928" y="348"/>
                    </a:lnTo>
                    <a:lnTo>
                      <a:pt x="928" y="342"/>
                    </a:lnTo>
                    <a:lnTo>
                      <a:pt x="928" y="342"/>
                    </a:lnTo>
                    <a:lnTo>
                      <a:pt x="928" y="342"/>
                    </a:lnTo>
                    <a:lnTo>
                      <a:pt x="928" y="342"/>
                    </a:lnTo>
                    <a:lnTo>
                      <a:pt x="922" y="342"/>
                    </a:lnTo>
                    <a:lnTo>
                      <a:pt x="922" y="342"/>
                    </a:lnTo>
                    <a:lnTo>
                      <a:pt x="922" y="342"/>
                    </a:lnTo>
                    <a:lnTo>
                      <a:pt x="922" y="342"/>
                    </a:lnTo>
                    <a:lnTo>
                      <a:pt x="922" y="336"/>
                    </a:lnTo>
                    <a:lnTo>
                      <a:pt x="922" y="336"/>
                    </a:lnTo>
                    <a:lnTo>
                      <a:pt x="916" y="336"/>
                    </a:lnTo>
                    <a:lnTo>
                      <a:pt x="916" y="336"/>
                    </a:lnTo>
                    <a:lnTo>
                      <a:pt x="916" y="336"/>
                    </a:lnTo>
                    <a:lnTo>
                      <a:pt x="916" y="336"/>
                    </a:lnTo>
                    <a:lnTo>
                      <a:pt x="916" y="336"/>
                    </a:lnTo>
                    <a:lnTo>
                      <a:pt x="916" y="336"/>
                    </a:lnTo>
                    <a:lnTo>
                      <a:pt x="916" y="330"/>
                    </a:lnTo>
                    <a:lnTo>
                      <a:pt x="916" y="330"/>
                    </a:lnTo>
                    <a:lnTo>
                      <a:pt x="909" y="330"/>
                    </a:lnTo>
                    <a:lnTo>
                      <a:pt x="909" y="324"/>
                    </a:lnTo>
                    <a:lnTo>
                      <a:pt x="909" y="324"/>
                    </a:lnTo>
                    <a:lnTo>
                      <a:pt x="909" y="324"/>
                    </a:lnTo>
                    <a:lnTo>
                      <a:pt x="909" y="324"/>
                    </a:lnTo>
                    <a:lnTo>
                      <a:pt x="909" y="324"/>
                    </a:lnTo>
                    <a:lnTo>
                      <a:pt x="903" y="324"/>
                    </a:lnTo>
                    <a:lnTo>
                      <a:pt x="903" y="318"/>
                    </a:lnTo>
                    <a:lnTo>
                      <a:pt x="903" y="318"/>
                    </a:lnTo>
                    <a:lnTo>
                      <a:pt x="903" y="318"/>
                    </a:lnTo>
                    <a:lnTo>
                      <a:pt x="903" y="318"/>
                    </a:lnTo>
                    <a:lnTo>
                      <a:pt x="903" y="312"/>
                    </a:lnTo>
                    <a:lnTo>
                      <a:pt x="903" y="312"/>
                    </a:lnTo>
                    <a:lnTo>
                      <a:pt x="903" y="318"/>
                    </a:lnTo>
                    <a:lnTo>
                      <a:pt x="909" y="312"/>
                    </a:lnTo>
                    <a:lnTo>
                      <a:pt x="909" y="312"/>
                    </a:lnTo>
                    <a:lnTo>
                      <a:pt x="909" y="312"/>
                    </a:lnTo>
                    <a:lnTo>
                      <a:pt x="903" y="312"/>
                    </a:lnTo>
                    <a:lnTo>
                      <a:pt x="903" y="312"/>
                    </a:lnTo>
                    <a:lnTo>
                      <a:pt x="903" y="305"/>
                    </a:lnTo>
                    <a:lnTo>
                      <a:pt x="903" y="305"/>
                    </a:lnTo>
                    <a:lnTo>
                      <a:pt x="903" y="305"/>
                    </a:lnTo>
                    <a:lnTo>
                      <a:pt x="903" y="305"/>
                    </a:lnTo>
                    <a:lnTo>
                      <a:pt x="903" y="305"/>
                    </a:lnTo>
                    <a:lnTo>
                      <a:pt x="903" y="299"/>
                    </a:lnTo>
                    <a:lnTo>
                      <a:pt x="903" y="299"/>
                    </a:lnTo>
                    <a:lnTo>
                      <a:pt x="909" y="299"/>
                    </a:lnTo>
                    <a:lnTo>
                      <a:pt x="909" y="299"/>
                    </a:lnTo>
                    <a:lnTo>
                      <a:pt x="909" y="293"/>
                    </a:lnTo>
                    <a:lnTo>
                      <a:pt x="909" y="293"/>
                    </a:lnTo>
                    <a:lnTo>
                      <a:pt x="909" y="293"/>
                    </a:lnTo>
                    <a:lnTo>
                      <a:pt x="903" y="293"/>
                    </a:lnTo>
                    <a:lnTo>
                      <a:pt x="903" y="293"/>
                    </a:lnTo>
                    <a:lnTo>
                      <a:pt x="909" y="287"/>
                    </a:lnTo>
                    <a:lnTo>
                      <a:pt x="909" y="287"/>
                    </a:lnTo>
                    <a:lnTo>
                      <a:pt x="909" y="287"/>
                    </a:lnTo>
                    <a:lnTo>
                      <a:pt x="903" y="287"/>
                    </a:lnTo>
                    <a:lnTo>
                      <a:pt x="903" y="287"/>
                    </a:lnTo>
                    <a:lnTo>
                      <a:pt x="903" y="281"/>
                    </a:lnTo>
                    <a:lnTo>
                      <a:pt x="903" y="281"/>
                    </a:lnTo>
                    <a:lnTo>
                      <a:pt x="903" y="281"/>
                    </a:lnTo>
                    <a:lnTo>
                      <a:pt x="903" y="281"/>
                    </a:lnTo>
                    <a:lnTo>
                      <a:pt x="903" y="281"/>
                    </a:lnTo>
                    <a:lnTo>
                      <a:pt x="903" y="281"/>
                    </a:lnTo>
                    <a:lnTo>
                      <a:pt x="903" y="281"/>
                    </a:lnTo>
                    <a:lnTo>
                      <a:pt x="903" y="275"/>
                    </a:lnTo>
                    <a:lnTo>
                      <a:pt x="903" y="275"/>
                    </a:lnTo>
                    <a:lnTo>
                      <a:pt x="903" y="275"/>
                    </a:lnTo>
                    <a:lnTo>
                      <a:pt x="903" y="275"/>
                    </a:lnTo>
                    <a:lnTo>
                      <a:pt x="903" y="269"/>
                    </a:lnTo>
                    <a:lnTo>
                      <a:pt x="897" y="269"/>
                    </a:lnTo>
                    <a:lnTo>
                      <a:pt x="897" y="269"/>
                    </a:lnTo>
                    <a:lnTo>
                      <a:pt x="897" y="269"/>
                    </a:lnTo>
                    <a:lnTo>
                      <a:pt x="897" y="269"/>
                    </a:lnTo>
                    <a:lnTo>
                      <a:pt x="897" y="263"/>
                    </a:lnTo>
                    <a:lnTo>
                      <a:pt x="897" y="263"/>
                    </a:lnTo>
                    <a:lnTo>
                      <a:pt x="897" y="257"/>
                    </a:lnTo>
                    <a:lnTo>
                      <a:pt x="891" y="257"/>
                    </a:lnTo>
                    <a:lnTo>
                      <a:pt x="891" y="257"/>
                    </a:lnTo>
                    <a:lnTo>
                      <a:pt x="891" y="257"/>
                    </a:lnTo>
                    <a:lnTo>
                      <a:pt x="891" y="257"/>
                    </a:lnTo>
                    <a:lnTo>
                      <a:pt x="891" y="257"/>
                    </a:lnTo>
                    <a:lnTo>
                      <a:pt x="891" y="251"/>
                    </a:lnTo>
                    <a:lnTo>
                      <a:pt x="891" y="251"/>
                    </a:lnTo>
                    <a:lnTo>
                      <a:pt x="891" y="244"/>
                    </a:lnTo>
                    <a:lnTo>
                      <a:pt x="891" y="238"/>
                    </a:lnTo>
                    <a:lnTo>
                      <a:pt x="891" y="238"/>
                    </a:lnTo>
                    <a:lnTo>
                      <a:pt x="891" y="238"/>
                    </a:lnTo>
                    <a:lnTo>
                      <a:pt x="891" y="232"/>
                    </a:lnTo>
                    <a:lnTo>
                      <a:pt x="897" y="220"/>
                    </a:lnTo>
                    <a:lnTo>
                      <a:pt x="897" y="220"/>
                    </a:lnTo>
                    <a:lnTo>
                      <a:pt x="897" y="220"/>
                    </a:lnTo>
                    <a:lnTo>
                      <a:pt x="897" y="214"/>
                    </a:lnTo>
                    <a:lnTo>
                      <a:pt x="897" y="202"/>
                    </a:lnTo>
                    <a:lnTo>
                      <a:pt x="903" y="196"/>
                    </a:lnTo>
                    <a:lnTo>
                      <a:pt x="916" y="134"/>
                    </a:lnTo>
                    <a:moveTo>
                      <a:pt x="4333" y="1044"/>
                    </a:moveTo>
                    <a:lnTo>
                      <a:pt x="4333" y="1044"/>
                    </a:lnTo>
                    <a:lnTo>
                      <a:pt x="4333" y="1044"/>
                    </a:lnTo>
                    <a:lnTo>
                      <a:pt x="4333" y="1044"/>
                    </a:lnTo>
                    <a:lnTo>
                      <a:pt x="4339" y="1044"/>
                    </a:lnTo>
                    <a:lnTo>
                      <a:pt x="4339" y="1044"/>
                    </a:lnTo>
                    <a:lnTo>
                      <a:pt x="4339" y="1051"/>
                    </a:lnTo>
                    <a:lnTo>
                      <a:pt x="4339" y="1051"/>
                    </a:lnTo>
                    <a:lnTo>
                      <a:pt x="4339" y="1051"/>
                    </a:lnTo>
                    <a:lnTo>
                      <a:pt x="4333" y="1051"/>
                    </a:lnTo>
                    <a:lnTo>
                      <a:pt x="4333" y="1057"/>
                    </a:lnTo>
                    <a:lnTo>
                      <a:pt x="4333" y="1057"/>
                    </a:lnTo>
                    <a:lnTo>
                      <a:pt x="4333" y="1057"/>
                    </a:lnTo>
                    <a:lnTo>
                      <a:pt x="4333" y="1057"/>
                    </a:lnTo>
                    <a:lnTo>
                      <a:pt x="4333" y="1057"/>
                    </a:lnTo>
                    <a:lnTo>
                      <a:pt x="4327" y="1063"/>
                    </a:lnTo>
                    <a:lnTo>
                      <a:pt x="4327" y="1063"/>
                    </a:lnTo>
                    <a:lnTo>
                      <a:pt x="4327" y="1063"/>
                    </a:lnTo>
                    <a:lnTo>
                      <a:pt x="4327" y="1063"/>
                    </a:lnTo>
                    <a:lnTo>
                      <a:pt x="4327" y="1063"/>
                    </a:lnTo>
                    <a:lnTo>
                      <a:pt x="4327" y="1063"/>
                    </a:lnTo>
                    <a:lnTo>
                      <a:pt x="4321" y="1063"/>
                    </a:lnTo>
                    <a:lnTo>
                      <a:pt x="4321" y="1063"/>
                    </a:lnTo>
                    <a:lnTo>
                      <a:pt x="4327" y="1063"/>
                    </a:lnTo>
                    <a:lnTo>
                      <a:pt x="4327" y="1063"/>
                    </a:lnTo>
                    <a:lnTo>
                      <a:pt x="4321" y="1057"/>
                    </a:lnTo>
                    <a:lnTo>
                      <a:pt x="4327" y="1057"/>
                    </a:lnTo>
                    <a:lnTo>
                      <a:pt x="4327" y="1057"/>
                    </a:lnTo>
                    <a:lnTo>
                      <a:pt x="4327" y="1051"/>
                    </a:lnTo>
                    <a:lnTo>
                      <a:pt x="4327" y="1051"/>
                    </a:lnTo>
                    <a:lnTo>
                      <a:pt x="4327" y="1051"/>
                    </a:lnTo>
                    <a:lnTo>
                      <a:pt x="4327" y="1051"/>
                    </a:lnTo>
                    <a:lnTo>
                      <a:pt x="4327" y="1051"/>
                    </a:lnTo>
                    <a:lnTo>
                      <a:pt x="4327" y="1051"/>
                    </a:lnTo>
                    <a:lnTo>
                      <a:pt x="4327" y="1044"/>
                    </a:lnTo>
                    <a:lnTo>
                      <a:pt x="4327" y="1044"/>
                    </a:lnTo>
                    <a:lnTo>
                      <a:pt x="4327" y="1044"/>
                    </a:lnTo>
                    <a:lnTo>
                      <a:pt x="4327" y="1044"/>
                    </a:lnTo>
                    <a:lnTo>
                      <a:pt x="4333" y="1044"/>
                    </a:lnTo>
                    <a:moveTo>
                      <a:pt x="1465" y="1160"/>
                    </a:moveTo>
                    <a:lnTo>
                      <a:pt x="1465" y="1160"/>
                    </a:lnTo>
                    <a:lnTo>
                      <a:pt x="1465" y="1160"/>
                    </a:lnTo>
                    <a:lnTo>
                      <a:pt x="1471" y="1160"/>
                    </a:lnTo>
                    <a:lnTo>
                      <a:pt x="1477" y="1167"/>
                    </a:lnTo>
                    <a:lnTo>
                      <a:pt x="1483" y="1167"/>
                    </a:lnTo>
                    <a:lnTo>
                      <a:pt x="1495" y="1167"/>
                    </a:lnTo>
                    <a:lnTo>
                      <a:pt x="1507" y="1167"/>
                    </a:lnTo>
                    <a:lnTo>
                      <a:pt x="1507" y="1167"/>
                    </a:lnTo>
                    <a:lnTo>
                      <a:pt x="1538" y="1173"/>
                    </a:lnTo>
                    <a:lnTo>
                      <a:pt x="1544" y="1173"/>
                    </a:lnTo>
                    <a:lnTo>
                      <a:pt x="1544" y="1173"/>
                    </a:lnTo>
                    <a:lnTo>
                      <a:pt x="1544" y="1173"/>
                    </a:lnTo>
                    <a:lnTo>
                      <a:pt x="1550" y="1173"/>
                    </a:lnTo>
                    <a:lnTo>
                      <a:pt x="1562" y="1173"/>
                    </a:lnTo>
                    <a:lnTo>
                      <a:pt x="1562" y="1173"/>
                    </a:lnTo>
                    <a:lnTo>
                      <a:pt x="1569" y="1173"/>
                    </a:lnTo>
                    <a:lnTo>
                      <a:pt x="1575" y="1179"/>
                    </a:lnTo>
                    <a:lnTo>
                      <a:pt x="1599" y="1179"/>
                    </a:lnTo>
                    <a:lnTo>
                      <a:pt x="1605" y="1179"/>
                    </a:lnTo>
                    <a:lnTo>
                      <a:pt x="1605" y="1179"/>
                    </a:lnTo>
                    <a:lnTo>
                      <a:pt x="1611" y="1179"/>
                    </a:lnTo>
                    <a:lnTo>
                      <a:pt x="1617" y="1179"/>
                    </a:lnTo>
                    <a:lnTo>
                      <a:pt x="1630" y="1179"/>
                    </a:lnTo>
                    <a:lnTo>
                      <a:pt x="1642" y="1185"/>
                    </a:lnTo>
                    <a:lnTo>
                      <a:pt x="1648" y="1185"/>
                    </a:lnTo>
                    <a:lnTo>
                      <a:pt x="1666" y="1185"/>
                    </a:lnTo>
                    <a:lnTo>
                      <a:pt x="1672" y="1185"/>
                    </a:lnTo>
                    <a:lnTo>
                      <a:pt x="1678" y="1185"/>
                    </a:lnTo>
                    <a:lnTo>
                      <a:pt x="1678" y="1185"/>
                    </a:lnTo>
                    <a:lnTo>
                      <a:pt x="1691" y="1185"/>
                    </a:lnTo>
                    <a:lnTo>
                      <a:pt x="1697" y="1185"/>
                    </a:lnTo>
                    <a:lnTo>
                      <a:pt x="1697" y="1185"/>
                    </a:lnTo>
                    <a:lnTo>
                      <a:pt x="1697" y="1185"/>
                    </a:lnTo>
                    <a:lnTo>
                      <a:pt x="1703" y="1191"/>
                    </a:lnTo>
                    <a:lnTo>
                      <a:pt x="1709" y="1191"/>
                    </a:lnTo>
                    <a:lnTo>
                      <a:pt x="1709" y="1191"/>
                    </a:lnTo>
                    <a:lnTo>
                      <a:pt x="1721" y="1191"/>
                    </a:lnTo>
                    <a:lnTo>
                      <a:pt x="1733" y="1191"/>
                    </a:lnTo>
                    <a:lnTo>
                      <a:pt x="1739" y="1191"/>
                    </a:lnTo>
                    <a:lnTo>
                      <a:pt x="1746" y="1191"/>
                    </a:lnTo>
                    <a:lnTo>
                      <a:pt x="1746" y="1191"/>
                    </a:lnTo>
                    <a:lnTo>
                      <a:pt x="1746" y="1191"/>
                    </a:lnTo>
                    <a:lnTo>
                      <a:pt x="1746" y="1191"/>
                    </a:lnTo>
                    <a:lnTo>
                      <a:pt x="1752" y="1191"/>
                    </a:lnTo>
                    <a:lnTo>
                      <a:pt x="1752" y="1191"/>
                    </a:lnTo>
                    <a:lnTo>
                      <a:pt x="1752" y="1191"/>
                    </a:lnTo>
                    <a:lnTo>
                      <a:pt x="1758" y="1191"/>
                    </a:lnTo>
                    <a:lnTo>
                      <a:pt x="1758" y="1191"/>
                    </a:lnTo>
                    <a:lnTo>
                      <a:pt x="1758" y="1191"/>
                    </a:lnTo>
                    <a:lnTo>
                      <a:pt x="1764" y="1191"/>
                    </a:lnTo>
                    <a:lnTo>
                      <a:pt x="1764" y="1191"/>
                    </a:lnTo>
                    <a:lnTo>
                      <a:pt x="1770" y="1191"/>
                    </a:lnTo>
                    <a:lnTo>
                      <a:pt x="1770" y="1197"/>
                    </a:lnTo>
                    <a:lnTo>
                      <a:pt x="1776" y="1197"/>
                    </a:lnTo>
                    <a:lnTo>
                      <a:pt x="1788" y="1197"/>
                    </a:lnTo>
                    <a:lnTo>
                      <a:pt x="1794" y="1197"/>
                    </a:lnTo>
                    <a:lnTo>
                      <a:pt x="1794" y="1197"/>
                    </a:lnTo>
                    <a:lnTo>
                      <a:pt x="1794" y="1197"/>
                    </a:lnTo>
                    <a:lnTo>
                      <a:pt x="1800" y="1197"/>
                    </a:lnTo>
                    <a:lnTo>
                      <a:pt x="1800" y="1197"/>
                    </a:lnTo>
                    <a:lnTo>
                      <a:pt x="1807" y="1197"/>
                    </a:lnTo>
                    <a:lnTo>
                      <a:pt x="1807" y="1197"/>
                    </a:lnTo>
                    <a:lnTo>
                      <a:pt x="1807" y="1197"/>
                    </a:lnTo>
                    <a:lnTo>
                      <a:pt x="1825" y="1197"/>
                    </a:lnTo>
                    <a:lnTo>
                      <a:pt x="1831" y="1197"/>
                    </a:lnTo>
                    <a:lnTo>
                      <a:pt x="1831" y="1197"/>
                    </a:lnTo>
                    <a:lnTo>
                      <a:pt x="1831" y="1197"/>
                    </a:lnTo>
                    <a:lnTo>
                      <a:pt x="1837" y="1197"/>
                    </a:lnTo>
                    <a:lnTo>
                      <a:pt x="1837" y="1197"/>
                    </a:lnTo>
                    <a:lnTo>
                      <a:pt x="1837" y="1197"/>
                    </a:lnTo>
                    <a:lnTo>
                      <a:pt x="1837" y="1197"/>
                    </a:lnTo>
                    <a:lnTo>
                      <a:pt x="1843" y="1197"/>
                    </a:lnTo>
                    <a:lnTo>
                      <a:pt x="1843" y="1197"/>
                    </a:lnTo>
                    <a:lnTo>
                      <a:pt x="1843" y="1197"/>
                    </a:lnTo>
                    <a:lnTo>
                      <a:pt x="1843" y="1197"/>
                    </a:lnTo>
                    <a:lnTo>
                      <a:pt x="1849" y="1197"/>
                    </a:lnTo>
                    <a:lnTo>
                      <a:pt x="1849" y="1203"/>
                    </a:lnTo>
                    <a:lnTo>
                      <a:pt x="1849" y="1203"/>
                    </a:lnTo>
                    <a:lnTo>
                      <a:pt x="1849" y="1203"/>
                    </a:lnTo>
                    <a:lnTo>
                      <a:pt x="1855" y="1203"/>
                    </a:lnTo>
                    <a:lnTo>
                      <a:pt x="1855" y="1203"/>
                    </a:lnTo>
                    <a:lnTo>
                      <a:pt x="1855" y="1203"/>
                    </a:lnTo>
                    <a:lnTo>
                      <a:pt x="1861" y="1203"/>
                    </a:lnTo>
                    <a:lnTo>
                      <a:pt x="1861" y="1203"/>
                    </a:lnTo>
                    <a:lnTo>
                      <a:pt x="1861" y="1203"/>
                    </a:lnTo>
                    <a:lnTo>
                      <a:pt x="1868" y="1203"/>
                    </a:lnTo>
                    <a:lnTo>
                      <a:pt x="1874" y="1203"/>
                    </a:lnTo>
                    <a:lnTo>
                      <a:pt x="1874" y="1203"/>
                    </a:lnTo>
                    <a:lnTo>
                      <a:pt x="1874" y="1203"/>
                    </a:lnTo>
                    <a:lnTo>
                      <a:pt x="1880" y="1203"/>
                    </a:lnTo>
                    <a:lnTo>
                      <a:pt x="1880" y="1203"/>
                    </a:lnTo>
                    <a:lnTo>
                      <a:pt x="1886" y="1203"/>
                    </a:lnTo>
                    <a:lnTo>
                      <a:pt x="1892" y="1203"/>
                    </a:lnTo>
                    <a:lnTo>
                      <a:pt x="1892" y="1203"/>
                    </a:lnTo>
                    <a:lnTo>
                      <a:pt x="1892" y="1203"/>
                    </a:lnTo>
                    <a:lnTo>
                      <a:pt x="1898" y="1203"/>
                    </a:lnTo>
                    <a:lnTo>
                      <a:pt x="1898" y="1203"/>
                    </a:lnTo>
                    <a:lnTo>
                      <a:pt x="1898" y="1203"/>
                    </a:lnTo>
                    <a:lnTo>
                      <a:pt x="1904" y="1203"/>
                    </a:lnTo>
                    <a:lnTo>
                      <a:pt x="1904" y="1203"/>
                    </a:lnTo>
                    <a:lnTo>
                      <a:pt x="1904" y="1203"/>
                    </a:lnTo>
                    <a:lnTo>
                      <a:pt x="1910" y="1203"/>
                    </a:lnTo>
                    <a:lnTo>
                      <a:pt x="1910" y="1203"/>
                    </a:lnTo>
                    <a:lnTo>
                      <a:pt x="1916" y="1203"/>
                    </a:lnTo>
                    <a:lnTo>
                      <a:pt x="1916" y="1203"/>
                    </a:lnTo>
                    <a:lnTo>
                      <a:pt x="1916" y="1203"/>
                    </a:lnTo>
                    <a:lnTo>
                      <a:pt x="1922" y="1203"/>
                    </a:lnTo>
                    <a:lnTo>
                      <a:pt x="1916" y="1234"/>
                    </a:lnTo>
                    <a:lnTo>
                      <a:pt x="1916" y="1240"/>
                    </a:lnTo>
                    <a:lnTo>
                      <a:pt x="1916" y="1252"/>
                    </a:lnTo>
                    <a:lnTo>
                      <a:pt x="1916" y="1258"/>
                    </a:lnTo>
                    <a:lnTo>
                      <a:pt x="1916" y="1258"/>
                    </a:lnTo>
                    <a:lnTo>
                      <a:pt x="1916" y="1270"/>
                    </a:lnTo>
                    <a:lnTo>
                      <a:pt x="1916" y="1277"/>
                    </a:lnTo>
                    <a:lnTo>
                      <a:pt x="1916" y="1283"/>
                    </a:lnTo>
                    <a:lnTo>
                      <a:pt x="1916" y="1283"/>
                    </a:lnTo>
                    <a:lnTo>
                      <a:pt x="1916" y="1283"/>
                    </a:lnTo>
                    <a:lnTo>
                      <a:pt x="1916" y="1295"/>
                    </a:lnTo>
                    <a:lnTo>
                      <a:pt x="1916" y="1295"/>
                    </a:lnTo>
                    <a:lnTo>
                      <a:pt x="1916" y="1295"/>
                    </a:lnTo>
                    <a:lnTo>
                      <a:pt x="1916" y="1295"/>
                    </a:lnTo>
                    <a:lnTo>
                      <a:pt x="1916" y="1301"/>
                    </a:lnTo>
                    <a:lnTo>
                      <a:pt x="1916" y="1301"/>
                    </a:lnTo>
                    <a:lnTo>
                      <a:pt x="1916" y="1301"/>
                    </a:lnTo>
                    <a:lnTo>
                      <a:pt x="1910" y="1313"/>
                    </a:lnTo>
                    <a:lnTo>
                      <a:pt x="1910" y="1319"/>
                    </a:lnTo>
                    <a:lnTo>
                      <a:pt x="1910" y="1325"/>
                    </a:lnTo>
                    <a:lnTo>
                      <a:pt x="1910" y="1338"/>
                    </a:lnTo>
                    <a:lnTo>
                      <a:pt x="1910" y="1338"/>
                    </a:lnTo>
                    <a:lnTo>
                      <a:pt x="1910" y="1356"/>
                    </a:lnTo>
                    <a:lnTo>
                      <a:pt x="1910" y="1362"/>
                    </a:lnTo>
                    <a:lnTo>
                      <a:pt x="1910" y="1362"/>
                    </a:lnTo>
                    <a:lnTo>
                      <a:pt x="1910" y="1368"/>
                    </a:lnTo>
                    <a:lnTo>
                      <a:pt x="1910" y="1374"/>
                    </a:lnTo>
                    <a:lnTo>
                      <a:pt x="1910" y="1374"/>
                    </a:lnTo>
                    <a:lnTo>
                      <a:pt x="1910" y="1380"/>
                    </a:lnTo>
                    <a:lnTo>
                      <a:pt x="1910" y="1386"/>
                    </a:lnTo>
                    <a:lnTo>
                      <a:pt x="1910" y="1393"/>
                    </a:lnTo>
                    <a:lnTo>
                      <a:pt x="1910" y="1393"/>
                    </a:lnTo>
                    <a:lnTo>
                      <a:pt x="1910" y="1399"/>
                    </a:lnTo>
                    <a:lnTo>
                      <a:pt x="1904" y="1423"/>
                    </a:lnTo>
                    <a:lnTo>
                      <a:pt x="1904" y="1423"/>
                    </a:lnTo>
                    <a:lnTo>
                      <a:pt x="1904" y="1429"/>
                    </a:lnTo>
                    <a:lnTo>
                      <a:pt x="1904" y="1460"/>
                    </a:lnTo>
                    <a:lnTo>
                      <a:pt x="1904" y="1460"/>
                    </a:lnTo>
                    <a:lnTo>
                      <a:pt x="1904" y="1460"/>
                    </a:lnTo>
                    <a:lnTo>
                      <a:pt x="1904" y="1466"/>
                    </a:lnTo>
                    <a:lnTo>
                      <a:pt x="1904" y="1466"/>
                    </a:lnTo>
                    <a:lnTo>
                      <a:pt x="1904" y="1466"/>
                    </a:lnTo>
                    <a:lnTo>
                      <a:pt x="1904" y="1472"/>
                    </a:lnTo>
                    <a:lnTo>
                      <a:pt x="1904" y="1472"/>
                    </a:lnTo>
                    <a:lnTo>
                      <a:pt x="1904" y="1478"/>
                    </a:lnTo>
                    <a:lnTo>
                      <a:pt x="1904" y="1484"/>
                    </a:lnTo>
                    <a:lnTo>
                      <a:pt x="1904" y="1484"/>
                    </a:lnTo>
                    <a:lnTo>
                      <a:pt x="1904" y="1490"/>
                    </a:lnTo>
                    <a:lnTo>
                      <a:pt x="1904" y="1490"/>
                    </a:lnTo>
                    <a:lnTo>
                      <a:pt x="1904" y="1490"/>
                    </a:lnTo>
                    <a:lnTo>
                      <a:pt x="1904" y="1496"/>
                    </a:lnTo>
                    <a:lnTo>
                      <a:pt x="1904" y="1496"/>
                    </a:lnTo>
                    <a:lnTo>
                      <a:pt x="1904" y="1496"/>
                    </a:lnTo>
                    <a:lnTo>
                      <a:pt x="1904" y="1502"/>
                    </a:lnTo>
                    <a:lnTo>
                      <a:pt x="1898" y="1502"/>
                    </a:lnTo>
                    <a:lnTo>
                      <a:pt x="1898" y="1502"/>
                    </a:lnTo>
                    <a:lnTo>
                      <a:pt x="1898" y="1509"/>
                    </a:lnTo>
                    <a:lnTo>
                      <a:pt x="1898" y="1509"/>
                    </a:lnTo>
                    <a:lnTo>
                      <a:pt x="1898" y="1509"/>
                    </a:lnTo>
                    <a:lnTo>
                      <a:pt x="1898" y="1515"/>
                    </a:lnTo>
                    <a:lnTo>
                      <a:pt x="1898" y="1515"/>
                    </a:lnTo>
                    <a:lnTo>
                      <a:pt x="1898" y="1521"/>
                    </a:lnTo>
                    <a:lnTo>
                      <a:pt x="1898" y="1521"/>
                    </a:lnTo>
                    <a:lnTo>
                      <a:pt x="1898" y="1527"/>
                    </a:lnTo>
                    <a:lnTo>
                      <a:pt x="1898" y="1539"/>
                    </a:lnTo>
                    <a:lnTo>
                      <a:pt x="1898" y="1539"/>
                    </a:lnTo>
                    <a:lnTo>
                      <a:pt x="1898" y="1539"/>
                    </a:lnTo>
                    <a:lnTo>
                      <a:pt x="1898" y="1545"/>
                    </a:lnTo>
                    <a:lnTo>
                      <a:pt x="1898" y="1551"/>
                    </a:lnTo>
                    <a:lnTo>
                      <a:pt x="1898" y="1564"/>
                    </a:lnTo>
                    <a:lnTo>
                      <a:pt x="1898" y="1570"/>
                    </a:lnTo>
                    <a:lnTo>
                      <a:pt x="1898" y="1570"/>
                    </a:lnTo>
                    <a:lnTo>
                      <a:pt x="1898" y="1576"/>
                    </a:lnTo>
                    <a:lnTo>
                      <a:pt x="1898" y="1576"/>
                    </a:lnTo>
                    <a:lnTo>
                      <a:pt x="1898" y="1582"/>
                    </a:lnTo>
                    <a:lnTo>
                      <a:pt x="1898" y="1582"/>
                    </a:lnTo>
                    <a:lnTo>
                      <a:pt x="1898" y="1588"/>
                    </a:lnTo>
                    <a:lnTo>
                      <a:pt x="1898" y="1594"/>
                    </a:lnTo>
                    <a:lnTo>
                      <a:pt x="1898" y="1594"/>
                    </a:lnTo>
                    <a:lnTo>
                      <a:pt x="1898" y="1594"/>
                    </a:lnTo>
                    <a:lnTo>
                      <a:pt x="1898" y="1594"/>
                    </a:lnTo>
                    <a:lnTo>
                      <a:pt x="1898" y="1600"/>
                    </a:lnTo>
                    <a:lnTo>
                      <a:pt x="1892" y="1606"/>
                    </a:lnTo>
                    <a:lnTo>
                      <a:pt x="1892" y="1606"/>
                    </a:lnTo>
                    <a:lnTo>
                      <a:pt x="1892" y="1606"/>
                    </a:lnTo>
                    <a:lnTo>
                      <a:pt x="1892" y="1612"/>
                    </a:lnTo>
                    <a:lnTo>
                      <a:pt x="1892" y="1612"/>
                    </a:lnTo>
                    <a:lnTo>
                      <a:pt x="1892" y="1619"/>
                    </a:lnTo>
                    <a:lnTo>
                      <a:pt x="1892" y="1625"/>
                    </a:lnTo>
                    <a:lnTo>
                      <a:pt x="1892" y="1625"/>
                    </a:lnTo>
                    <a:lnTo>
                      <a:pt x="1892" y="1625"/>
                    </a:lnTo>
                    <a:lnTo>
                      <a:pt x="1892" y="1625"/>
                    </a:lnTo>
                    <a:lnTo>
                      <a:pt x="1892" y="1631"/>
                    </a:lnTo>
                    <a:lnTo>
                      <a:pt x="1892" y="1631"/>
                    </a:lnTo>
                    <a:lnTo>
                      <a:pt x="1892" y="1631"/>
                    </a:lnTo>
                    <a:lnTo>
                      <a:pt x="1892" y="1637"/>
                    </a:lnTo>
                    <a:lnTo>
                      <a:pt x="1892" y="1637"/>
                    </a:lnTo>
                    <a:lnTo>
                      <a:pt x="1892" y="1637"/>
                    </a:lnTo>
                    <a:lnTo>
                      <a:pt x="1892" y="1643"/>
                    </a:lnTo>
                    <a:lnTo>
                      <a:pt x="1892" y="1655"/>
                    </a:lnTo>
                    <a:lnTo>
                      <a:pt x="1892" y="1655"/>
                    </a:lnTo>
                    <a:lnTo>
                      <a:pt x="1892" y="1655"/>
                    </a:lnTo>
                    <a:lnTo>
                      <a:pt x="1892" y="1655"/>
                    </a:lnTo>
                    <a:lnTo>
                      <a:pt x="1892" y="1667"/>
                    </a:lnTo>
                    <a:lnTo>
                      <a:pt x="1892" y="1667"/>
                    </a:lnTo>
                    <a:lnTo>
                      <a:pt x="1892" y="1667"/>
                    </a:lnTo>
                    <a:lnTo>
                      <a:pt x="1880" y="1667"/>
                    </a:lnTo>
                    <a:lnTo>
                      <a:pt x="1874" y="1667"/>
                    </a:lnTo>
                    <a:lnTo>
                      <a:pt x="1874" y="1667"/>
                    </a:lnTo>
                    <a:lnTo>
                      <a:pt x="1874" y="1667"/>
                    </a:lnTo>
                    <a:lnTo>
                      <a:pt x="1868" y="1667"/>
                    </a:lnTo>
                    <a:lnTo>
                      <a:pt x="1861" y="1667"/>
                    </a:lnTo>
                    <a:lnTo>
                      <a:pt x="1849" y="1667"/>
                    </a:lnTo>
                    <a:lnTo>
                      <a:pt x="1831" y="1667"/>
                    </a:lnTo>
                    <a:lnTo>
                      <a:pt x="1825" y="1667"/>
                    </a:lnTo>
                    <a:lnTo>
                      <a:pt x="1825" y="1667"/>
                    </a:lnTo>
                    <a:lnTo>
                      <a:pt x="1825" y="1667"/>
                    </a:lnTo>
                    <a:lnTo>
                      <a:pt x="1825" y="1667"/>
                    </a:lnTo>
                    <a:lnTo>
                      <a:pt x="1819" y="1667"/>
                    </a:lnTo>
                    <a:lnTo>
                      <a:pt x="1819" y="1667"/>
                    </a:lnTo>
                    <a:lnTo>
                      <a:pt x="1819" y="1667"/>
                    </a:lnTo>
                    <a:lnTo>
                      <a:pt x="1807" y="1661"/>
                    </a:lnTo>
                    <a:lnTo>
                      <a:pt x="1807" y="1661"/>
                    </a:lnTo>
                    <a:lnTo>
                      <a:pt x="1807" y="1661"/>
                    </a:lnTo>
                    <a:lnTo>
                      <a:pt x="1794" y="1661"/>
                    </a:lnTo>
                    <a:lnTo>
                      <a:pt x="1794" y="1661"/>
                    </a:lnTo>
                    <a:lnTo>
                      <a:pt x="1788" y="1661"/>
                    </a:lnTo>
                    <a:lnTo>
                      <a:pt x="1782" y="1661"/>
                    </a:lnTo>
                    <a:lnTo>
                      <a:pt x="1782" y="1661"/>
                    </a:lnTo>
                    <a:lnTo>
                      <a:pt x="1776" y="1661"/>
                    </a:lnTo>
                    <a:lnTo>
                      <a:pt x="1764" y="1661"/>
                    </a:lnTo>
                    <a:lnTo>
                      <a:pt x="1758" y="1661"/>
                    </a:lnTo>
                    <a:lnTo>
                      <a:pt x="1739" y="1661"/>
                    </a:lnTo>
                    <a:lnTo>
                      <a:pt x="1715" y="1655"/>
                    </a:lnTo>
                    <a:lnTo>
                      <a:pt x="1709" y="1655"/>
                    </a:lnTo>
                    <a:lnTo>
                      <a:pt x="1691" y="1655"/>
                    </a:lnTo>
                    <a:lnTo>
                      <a:pt x="1691" y="1655"/>
                    </a:lnTo>
                    <a:lnTo>
                      <a:pt x="1684" y="1655"/>
                    </a:lnTo>
                    <a:lnTo>
                      <a:pt x="1684" y="1655"/>
                    </a:lnTo>
                    <a:lnTo>
                      <a:pt x="1678" y="1655"/>
                    </a:lnTo>
                    <a:lnTo>
                      <a:pt x="1678" y="1655"/>
                    </a:lnTo>
                    <a:lnTo>
                      <a:pt x="1678" y="1655"/>
                    </a:lnTo>
                    <a:lnTo>
                      <a:pt x="1672" y="1655"/>
                    </a:lnTo>
                    <a:lnTo>
                      <a:pt x="1666" y="1655"/>
                    </a:lnTo>
                    <a:lnTo>
                      <a:pt x="1666" y="1655"/>
                    </a:lnTo>
                    <a:lnTo>
                      <a:pt x="1654" y="1649"/>
                    </a:lnTo>
                    <a:lnTo>
                      <a:pt x="1654" y="1649"/>
                    </a:lnTo>
                    <a:lnTo>
                      <a:pt x="1636" y="1649"/>
                    </a:lnTo>
                    <a:lnTo>
                      <a:pt x="1623" y="1649"/>
                    </a:lnTo>
                    <a:lnTo>
                      <a:pt x="1617" y="1649"/>
                    </a:lnTo>
                    <a:lnTo>
                      <a:pt x="1611" y="1649"/>
                    </a:lnTo>
                    <a:lnTo>
                      <a:pt x="1611" y="1649"/>
                    </a:lnTo>
                    <a:lnTo>
                      <a:pt x="1605" y="1649"/>
                    </a:lnTo>
                    <a:lnTo>
                      <a:pt x="1599" y="1649"/>
                    </a:lnTo>
                    <a:lnTo>
                      <a:pt x="1599" y="1649"/>
                    </a:lnTo>
                    <a:lnTo>
                      <a:pt x="1581" y="1643"/>
                    </a:lnTo>
                    <a:lnTo>
                      <a:pt x="1581" y="1643"/>
                    </a:lnTo>
                    <a:lnTo>
                      <a:pt x="1581" y="1643"/>
                    </a:lnTo>
                    <a:lnTo>
                      <a:pt x="1575" y="1643"/>
                    </a:lnTo>
                    <a:lnTo>
                      <a:pt x="1575" y="1643"/>
                    </a:lnTo>
                    <a:lnTo>
                      <a:pt x="1562" y="1643"/>
                    </a:lnTo>
                    <a:lnTo>
                      <a:pt x="1562" y="1643"/>
                    </a:lnTo>
                    <a:lnTo>
                      <a:pt x="1556" y="1643"/>
                    </a:lnTo>
                    <a:lnTo>
                      <a:pt x="1556" y="1643"/>
                    </a:lnTo>
                    <a:lnTo>
                      <a:pt x="1532" y="1637"/>
                    </a:lnTo>
                    <a:lnTo>
                      <a:pt x="1526" y="1637"/>
                    </a:lnTo>
                    <a:lnTo>
                      <a:pt x="1520" y="1637"/>
                    </a:lnTo>
                    <a:lnTo>
                      <a:pt x="1514" y="1637"/>
                    </a:lnTo>
                    <a:lnTo>
                      <a:pt x="1507" y="1637"/>
                    </a:lnTo>
                    <a:lnTo>
                      <a:pt x="1501" y="1637"/>
                    </a:lnTo>
                    <a:lnTo>
                      <a:pt x="1501" y="1637"/>
                    </a:lnTo>
                    <a:lnTo>
                      <a:pt x="1489" y="1637"/>
                    </a:lnTo>
                    <a:lnTo>
                      <a:pt x="1489" y="1637"/>
                    </a:lnTo>
                    <a:lnTo>
                      <a:pt x="1483" y="1637"/>
                    </a:lnTo>
                    <a:lnTo>
                      <a:pt x="1483" y="1637"/>
                    </a:lnTo>
                    <a:lnTo>
                      <a:pt x="1471" y="1631"/>
                    </a:lnTo>
                    <a:lnTo>
                      <a:pt x="1471" y="1631"/>
                    </a:lnTo>
                    <a:lnTo>
                      <a:pt x="1471" y="1631"/>
                    </a:lnTo>
                    <a:lnTo>
                      <a:pt x="1471" y="1631"/>
                    </a:lnTo>
                    <a:lnTo>
                      <a:pt x="1471" y="1631"/>
                    </a:lnTo>
                    <a:lnTo>
                      <a:pt x="1465" y="1631"/>
                    </a:lnTo>
                    <a:lnTo>
                      <a:pt x="1453" y="1631"/>
                    </a:lnTo>
                    <a:lnTo>
                      <a:pt x="1453" y="1631"/>
                    </a:lnTo>
                    <a:lnTo>
                      <a:pt x="1440" y="1631"/>
                    </a:lnTo>
                    <a:lnTo>
                      <a:pt x="1434" y="1631"/>
                    </a:lnTo>
                    <a:lnTo>
                      <a:pt x="1422" y="1631"/>
                    </a:lnTo>
                    <a:lnTo>
                      <a:pt x="1422" y="1625"/>
                    </a:lnTo>
                    <a:lnTo>
                      <a:pt x="1422" y="1625"/>
                    </a:lnTo>
                    <a:lnTo>
                      <a:pt x="1416" y="1625"/>
                    </a:lnTo>
                    <a:lnTo>
                      <a:pt x="1404" y="1625"/>
                    </a:lnTo>
                    <a:lnTo>
                      <a:pt x="1404" y="1625"/>
                    </a:lnTo>
                    <a:lnTo>
                      <a:pt x="1398" y="1625"/>
                    </a:lnTo>
                    <a:lnTo>
                      <a:pt x="1398" y="1625"/>
                    </a:lnTo>
                    <a:lnTo>
                      <a:pt x="1398" y="1625"/>
                    </a:lnTo>
                    <a:lnTo>
                      <a:pt x="1385" y="1625"/>
                    </a:lnTo>
                    <a:lnTo>
                      <a:pt x="1385" y="1625"/>
                    </a:lnTo>
                    <a:lnTo>
                      <a:pt x="1385" y="1625"/>
                    </a:lnTo>
                    <a:lnTo>
                      <a:pt x="1379" y="1625"/>
                    </a:lnTo>
                    <a:lnTo>
                      <a:pt x="1373" y="1619"/>
                    </a:lnTo>
                    <a:lnTo>
                      <a:pt x="1373" y="1619"/>
                    </a:lnTo>
                    <a:lnTo>
                      <a:pt x="1367" y="1619"/>
                    </a:lnTo>
                    <a:lnTo>
                      <a:pt x="1361" y="1619"/>
                    </a:lnTo>
                    <a:lnTo>
                      <a:pt x="1361" y="1619"/>
                    </a:lnTo>
                    <a:lnTo>
                      <a:pt x="1361" y="1619"/>
                    </a:lnTo>
                    <a:lnTo>
                      <a:pt x="1349" y="1619"/>
                    </a:lnTo>
                    <a:lnTo>
                      <a:pt x="1343" y="1619"/>
                    </a:lnTo>
                    <a:lnTo>
                      <a:pt x="1331" y="1619"/>
                    </a:lnTo>
                    <a:lnTo>
                      <a:pt x="1331" y="1619"/>
                    </a:lnTo>
                    <a:lnTo>
                      <a:pt x="1324" y="1612"/>
                    </a:lnTo>
                    <a:lnTo>
                      <a:pt x="1318" y="1612"/>
                    </a:lnTo>
                    <a:lnTo>
                      <a:pt x="1318" y="1612"/>
                    </a:lnTo>
                    <a:lnTo>
                      <a:pt x="1318" y="1612"/>
                    </a:lnTo>
                    <a:lnTo>
                      <a:pt x="1312" y="1612"/>
                    </a:lnTo>
                    <a:lnTo>
                      <a:pt x="1312" y="1612"/>
                    </a:lnTo>
                    <a:lnTo>
                      <a:pt x="1306" y="1612"/>
                    </a:lnTo>
                    <a:lnTo>
                      <a:pt x="1294" y="1612"/>
                    </a:lnTo>
                    <a:lnTo>
                      <a:pt x="1282" y="1606"/>
                    </a:lnTo>
                    <a:lnTo>
                      <a:pt x="1263" y="1606"/>
                    </a:lnTo>
                    <a:lnTo>
                      <a:pt x="1257" y="1606"/>
                    </a:lnTo>
                    <a:lnTo>
                      <a:pt x="1257" y="1594"/>
                    </a:lnTo>
                    <a:lnTo>
                      <a:pt x="1257" y="1594"/>
                    </a:lnTo>
                    <a:lnTo>
                      <a:pt x="1257" y="1594"/>
                    </a:lnTo>
                    <a:lnTo>
                      <a:pt x="1257" y="1594"/>
                    </a:lnTo>
                    <a:lnTo>
                      <a:pt x="1257" y="1588"/>
                    </a:lnTo>
                    <a:lnTo>
                      <a:pt x="1257" y="1582"/>
                    </a:lnTo>
                    <a:lnTo>
                      <a:pt x="1257" y="1582"/>
                    </a:lnTo>
                    <a:lnTo>
                      <a:pt x="1257" y="1582"/>
                    </a:lnTo>
                    <a:lnTo>
                      <a:pt x="1257" y="1576"/>
                    </a:lnTo>
                    <a:lnTo>
                      <a:pt x="1257" y="1576"/>
                    </a:lnTo>
                    <a:lnTo>
                      <a:pt x="1263" y="1564"/>
                    </a:lnTo>
                    <a:lnTo>
                      <a:pt x="1263" y="1551"/>
                    </a:lnTo>
                    <a:lnTo>
                      <a:pt x="1263" y="1545"/>
                    </a:lnTo>
                    <a:lnTo>
                      <a:pt x="1263" y="1545"/>
                    </a:lnTo>
                    <a:lnTo>
                      <a:pt x="1263" y="1533"/>
                    </a:lnTo>
                    <a:lnTo>
                      <a:pt x="1263" y="1533"/>
                    </a:lnTo>
                    <a:lnTo>
                      <a:pt x="1263" y="1533"/>
                    </a:lnTo>
                    <a:lnTo>
                      <a:pt x="1263" y="1527"/>
                    </a:lnTo>
                    <a:lnTo>
                      <a:pt x="1263" y="1527"/>
                    </a:lnTo>
                    <a:lnTo>
                      <a:pt x="1263" y="1527"/>
                    </a:lnTo>
                    <a:lnTo>
                      <a:pt x="1263" y="1521"/>
                    </a:lnTo>
                    <a:lnTo>
                      <a:pt x="1263" y="1521"/>
                    </a:lnTo>
                    <a:lnTo>
                      <a:pt x="1263" y="1521"/>
                    </a:lnTo>
                    <a:lnTo>
                      <a:pt x="1263" y="1515"/>
                    </a:lnTo>
                    <a:lnTo>
                      <a:pt x="1263" y="1515"/>
                    </a:lnTo>
                    <a:lnTo>
                      <a:pt x="1269" y="1509"/>
                    </a:lnTo>
                    <a:lnTo>
                      <a:pt x="1269" y="1509"/>
                    </a:lnTo>
                    <a:lnTo>
                      <a:pt x="1269" y="1509"/>
                    </a:lnTo>
                    <a:lnTo>
                      <a:pt x="1269" y="1502"/>
                    </a:lnTo>
                    <a:lnTo>
                      <a:pt x="1269" y="1502"/>
                    </a:lnTo>
                    <a:lnTo>
                      <a:pt x="1269" y="1502"/>
                    </a:lnTo>
                    <a:lnTo>
                      <a:pt x="1269" y="1502"/>
                    </a:lnTo>
                    <a:lnTo>
                      <a:pt x="1269" y="1496"/>
                    </a:lnTo>
                    <a:lnTo>
                      <a:pt x="1269" y="1490"/>
                    </a:lnTo>
                    <a:lnTo>
                      <a:pt x="1269" y="1490"/>
                    </a:lnTo>
                    <a:lnTo>
                      <a:pt x="1269" y="1478"/>
                    </a:lnTo>
                    <a:lnTo>
                      <a:pt x="1269" y="1472"/>
                    </a:lnTo>
                    <a:lnTo>
                      <a:pt x="1269" y="1472"/>
                    </a:lnTo>
                    <a:lnTo>
                      <a:pt x="1269" y="1466"/>
                    </a:lnTo>
                    <a:lnTo>
                      <a:pt x="1269" y="1460"/>
                    </a:lnTo>
                    <a:lnTo>
                      <a:pt x="1269" y="1460"/>
                    </a:lnTo>
                    <a:lnTo>
                      <a:pt x="1276" y="1448"/>
                    </a:lnTo>
                    <a:lnTo>
                      <a:pt x="1276" y="1429"/>
                    </a:lnTo>
                    <a:lnTo>
                      <a:pt x="1276" y="1423"/>
                    </a:lnTo>
                    <a:lnTo>
                      <a:pt x="1282" y="1405"/>
                    </a:lnTo>
                    <a:lnTo>
                      <a:pt x="1282" y="1399"/>
                    </a:lnTo>
                    <a:lnTo>
                      <a:pt x="1282" y="1393"/>
                    </a:lnTo>
                    <a:lnTo>
                      <a:pt x="1282" y="1386"/>
                    </a:lnTo>
                    <a:lnTo>
                      <a:pt x="1282" y="1386"/>
                    </a:lnTo>
                    <a:lnTo>
                      <a:pt x="1288" y="1374"/>
                    </a:lnTo>
                    <a:lnTo>
                      <a:pt x="1288" y="1362"/>
                    </a:lnTo>
                    <a:lnTo>
                      <a:pt x="1288" y="1362"/>
                    </a:lnTo>
                    <a:lnTo>
                      <a:pt x="1294" y="1331"/>
                    </a:lnTo>
                    <a:lnTo>
                      <a:pt x="1294" y="1319"/>
                    </a:lnTo>
                    <a:lnTo>
                      <a:pt x="1294" y="1301"/>
                    </a:lnTo>
                    <a:lnTo>
                      <a:pt x="1300" y="1277"/>
                    </a:lnTo>
                    <a:lnTo>
                      <a:pt x="1300" y="1252"/>
                    </a:lnTo>
                    <a:lnTo>
                      <a:pt x="1306" y="1246"/>
                    </a:lnTo>
                    <a:lnTo>
                      <a:pt x="1306" y="1240"/>
                    </a:lnTo>
                    <a:lnTo>
                      <a:pt x="1306" y="1234"/>
                    </a:lnTo>
                    <a:lnTo>
                      <a:pt x="1306" y="1209"/>
                    </a:lnTo>
                    <a:lnTo>
                      <a:pt x="1312" y="1203"/>
                    </a:lnTo>
                    <a:lnTo>
                      <a:pt x="1312" y="1203"/>
                    </a:lnTo>
                    <a:lnTo>
                      <a:pt x="1312" y="1197"/>
                    </a:lnTo>
                    <a:lnTo>
                      <a:pt x="1312" y="1197"/>
                    </a:lnTo>
                    <a:lnTo>
                      <a:pt x="1312" y="1191"/>
                    </a:lnTo>
                    <a:lnTo>
                      <a:pt x="1312" y="1185"/>
                    </a:lnTo>
                    <a:lnTo>
                      <a:pt x="1312" y="1179"/>
                    </a:lnTo>
                    <a:lnTo>
                      <a:pt x="1312" y="1167"/>
                    </a:lnTo>
                    <a:lnTo>
                      <a:pt x="1312" y="1167"/>
                    </a:lnTo>
                    <a:lnTo>
                      <a:pt x="1318" y="1160"/>
                    </a:lnTo>
                    <a:lnTo>
                      <a:pt x="1318" y="1154"/>
                    </a:lnTo>
                    <a:lnTo>
                      <a:pt x="1318" y="1142"/>
                    </a:lnTo>
                    <a:lnTo>
                      <a:pt x="1331" y="1148"/>
                    </a:lnTo>
                    <a:lnTo>
                      <a:pt x="1337" y="1148"/>
                    </a:lnTo>
                    <a:lnTo>
                      <a:pt x="1343" y="1148"/>
                    </a:lnTo>
                    <a:lnTo>
                      <a:pt x="1355" y="1148"/>
                    </a:lnTo>
                    <a:lnTo>
                      <a:pt x="1355" y="1148"/>
                    </a:lnTo>
                    <a:lnTo>
                      <a:pt x="1361" y="1148"/>
                    </a:lnTo>
                    <a:lnTo>
                      <a:pt x="1361" y="1148"/>
                    </a:lnTo>
                    <a:lnTo>
                      <a:pt x="1367" y="1148"/>
                    </a:lnTo>
                    <a:lnTo>
                      <a:pt x="1379" y="1154"/>
                    </a:lnTo>
                    <a:lnTo>
                      <a:pt x="1385" y="1154"/>
                    </a:lnTo>
                    <a:lnTo>
                      <a:pt x="1385" y="1154"/>
                    </a:lnTo>
                    <a:lnTo>
                      <a:pt x="1392" y="1154"/>
                    </a:lnTo>
                    <a:lnTo>
                      <a:pt x="1398" y="1154"/>
                    </a:lnTo>
                    <a:lnTo>
                      <a:pt x="1404" y="1154"/>
                    </a:lnTo>
                    <a:lnTo>
                      <a:pt x="1416" y="1154"/>
                    </a:lnTo>
                    <a:lnTo>
                      <a:pt x="1434" y="1160"/>
                    </a:lnTo>
                    <a:lnTo>
                      <a:pt x="1440" y="1160"/>
                    </a:lnTo>
                    <a:lnTo>
                      <a:pt x="1440" y="1160"/>
                    </a:lnTo>
                    <a:lnTo>
                      <a:pt x="1446" y="1160"/>
                    </a:lnTo>
                    <a:lnTo>
                      <a:pt x="1465" y="1160"/>
                    </a:lnTo>
                    <a:moveTo>
                      <a:pt x="4235" y="1191"/>
                    </a:moveTo>
                    <a:lnTo>
                      <a:pt x="4235" y="1191"/>
                    </a:lnTo>
                    <a:lnTo>
                      <a:pt x="4235" y="1191"/>
                    </a:lnTo>
                    <a:lnTo>
                      <a:pt x="4235" y="1191"/>
                    </a:lnTo>
                    <a:lnTo>
                      <a:pt x="4235" y="1185"/>
                    </a:lnTo>
                    <a:lnTo>
                      <a:pt x="4235" y="1191"/>
                    </a:lnTo>
                    <a:lnTo>
                      <a:pt x="4235" y="1191"/>
                    </a:lnTo>
                    <a:lnTo>
                      <a:pt x="4235" y="1191"/>
                    </a:lnTo>
                    <a:moveTo>
                      <a:pt x="4577" y="617"/>
                    </a:moveTo>
                    <a:lnTo>
                      <a:pt x="4577" y="617"/>
                    </a:lnTo>
                    <a:lnTo>
                      <a:pt x="4577" y="617"/>
                    </a:lnTo>
                    <a:lnTo>
                      <a:pt x="4577" y="617"/>
                    </a:lnTo>
                    <a:lnTo>
                      <a:pt x="4571" y="617"/>
                    </a:lnTo>
                    <a:lnTo>
                      <a:pt x="4571" y="617"/>
                    </a:lnTo>
                    <a:lnTo>
                      <a:pt x="4571" y="617"/>
                    </a:lnTo>
                    <a:lnTo>
                      <a:pt x="4577" y="617"/>
                    </a:lnTo>
                    <a:moveTo>
                      <a:pt x="4303" y="1362"/>
                    </a:moveTo>
                    <a:lnTo>
                      <a:pt x="4296" y="1374"/>
                    </a:lnTo>
                    <a:lnTo>
                      <a:pt x="4296" y="1374"/>
                    </a:lnTo>
                    <a:lnTo>
                      <a:pt x="4296" y="1380"/>
                    </a:lnTo>
                    <a:lnTo>
                      <a:pt x="4296" y="1380"/>
                    </a:lnTo>
                    <a:lnTo>
                      <a:pt x="4296" y="1386"/>
                    </a:lnTo>
                    <a:lnTo>
                      <a:pt x="4296" y="1386"/>
                    </a:lnTo>
                    <a:lnTo>
                      <a:pt x="4296" y="1386"/>
                    </a:lnTo>
                    <a:lnTo>
                      <a:pt x="4290" y="1386"/>
                    </a:lnTo>
                    <a:lnTo>
                      <a:pt x="4290" y="1386"/>
                    </a:lnTo>
                    <a:lnTo>
                      <a:pt x="4290" y="1386"/>
                    </a:lnTo>
                    <a:lnTo>
                      <a:pt x="4290" y="1386"/>
                    </a:lnTo>
                    <a:lnTo>
                      <a:pt x="4284" y="1386"/>
                    </a:lnTo>
                    <a:lnTo>
                      <a:pt x="4284" y="1386"/>
                    </a:lnTo>
                    <a:lnTo>
                      <a:pt x="4284" y="1393"/>
                    </a:lnTo>
                    <a:lnTo>
                      <a:pt x="4284" y="1393"/>
                    </a:lnTo>
                    <a:lnTo>
                      <a:pt x="4284" y="1405"/>
                    </a:lnTo>
                    <a:lnTo>
                      <a:pt x="4278" y="1405"/>
                    </a:lnTo>
                    <a:lnTo>
                      <a:pt x="4278" y="1405"/>
                    </a:lnTo>
                    <a:lnTo>
                      <a:pt x="4278" y="1411"/>
                    </a:lnTo>
                    <a:lnTo>
                      <a:pt x="4278" y="1411"/>
                    </a:lnTo>
                    <a:lnTo>
                      <a:pt x="4278" y="1417"/>
                    </a:lnTo>
                    <a:lnTo>
                      <a:pt x="4278" y="1417"/>
                    </a:lnTo>
                    <a:lnTo>
                      <a:pt x="4278" y="1423"/>
                    </a:lnTo>
                    <a:lnTo>
                      <a:pt x="4278" y="1423"/>
                    </a:lnTo>
                    <a:lnTo>
                      <a:pt x="4284" y="1423"/>
                    </a:lnTo>
                    <a:lnTo>
                      <a:pt x="4284" y="1423"/>
                    </a:lnTo>
                    <a:lnTo>
                      <a:pt x="4278" y="1423"/>
                    </a:lnTo>
                    <a:lnTo>
                      <a:pt x="4278" y="1429"/>
                    </a:lnTo>
                    <a:lnTo>
                      <a:pt x="4278" y="1435"/>
                    </a:lnTo>
                    <a:lnTo>
                      <a:pt x="4278" y="1435"/>
                    </a:lnTo>
                    <a:lnTo>
                      <a:pt x="4278" y="1441"/>
                    </a:lnTo>
                    <a:lnTo>
                      <a:pt x="4278" y="1441"/>
                    </a:lnTo>
                    <a:lnTo>
                      <a:pt x="4278" y="1441"/>
                    </a:lnTo>
                    <a:lnTo>
                      <a:pt x="4278" y="1448"/>
                    </a:lnTo>
                    <a:lnTo>
                      <a:pt x="4272" y="1448"/>
                    </a:lnTo>
                    <a:lnTo>
                      <a:pt x="4278" y="1448"/>
                    </a:lnTo>
                    <a:lnTo>
                      <a:pt x="4272" y="1454"/>
                    </a:lnTo>
                    <a:lnTo>
                      <a:pt x="4272" y="1454"/>
                    </a:lnTo>
                    <a:lnTo>
                      <a:pt x="4272" y="1460"/>
                    </a:lnTo>
                    <a:lnTo>
                      <a:pt x="4272" y="1460"/>
                    </a:lnTo>
                    <a:lnTo>
                      <a:pt x="4272" y="1460"/>
                    </a:lnTo>
                    <a:lnTo>
                      <a:pt x="4272" y="1460"/>
                    </a:lnTo>
                    <a:lnTo>
                      <a:pt x="4272" y="1460"/>
                    </a:lnTo>
                    <a:lnTo>
                      <a:pt x="4272" y="1466"/>
                    </a:lnTo>
                    <a:lnTo>
                      <a:pt x="4272" y="1466"/>
                    </a:lnTo>
                    <a:lnTo>
                      <a:pt x="4272" y="1466"/>
                    </a:lnTo>
                    <a:lnTo>
                      <a:pt x="4272" y="1472"/>
                    </a:lnTo>
                    <a:lnTo>
                      <a:pt x="4272" y="1472"/>
                    </a:lnTo>
                    <a:lnTo>
                      <a:pt x="4266" y="1478"/>
                    </a:lnTo>
                    <a:lnTo>
                      <a:pt x="4266" y="1478"/>
                    </a:lnTo>
                    <a:lnTo>
                      <a:pt x="4266" y="1478"/>
                    </a:lnTo>
                    <a:lnTo>
                      <a:pt x="4266" y="1478"/>
                    </a:lnTo>
                    <a:lnTo>
                      <a:pt x="4266" y="1478"/>
                    </a:lnTo>
                    <a:lnTo>
                      <a:pt x="4266" y="1478"/>
                    </a:lnTo>
                    <a:lnTo>
                      <a:pt x="4260" y="1478"/>
                    </a:lnTo>
                    <a:lnTo>
                      <a:pt x="4260" y="1484"/>
                    </a:lnTo>
                    <a:lnTo>
                      <a:pt x="4260" y="1484"/>
                    </a:lnTo>
                    <a:lnTo>
                      <a:pt x="4260" y="1478"/>
                    </a:lnTo>
                    <a:lnTo>
                      <a:pt x="4260" y="1478"/>
                    </a:lnTo>
                    <a:lnTo>
                      <a:pt x="4254" y="1472"/>
                    </a:lnTo>
                    <a:lnTo>
                      <a:pt x="4254" y="1472"/>
                    </a:lnTo>
                    <a:lnTo>
                      <a:pt x="4254" y="1472"/>
                    </a:lnTo>
                    <a:lnTo>
                      <a:pt x="4254" y="1472"/>
                    </a:lnTo>
                    <a:lnTo>
                      <a:pt x="4254" y="1472"/>
                    </a:lnTo>
                    <a:lnTo>
                      <a:pt x="4254" y="1466"/>
                    </a:lnTo>
                    <a:lnTo>
                      <a:pt x="4254" y="1466"/>
                    </a:lnTo>
                    <a:lnTo>
                      <a:pt x="4254" y="1466"/>
                    </a:lnTo>
                    <a:lnTo>
                      <a:pt x="4254" y="1466"/>
                    </a:lnTo>
                    <a:lnTo>
                      <a:pt x="4254" y="1460"/>
                    </a:lnTo>
                    <a:lnTo>
                      <a:pt x="4254" y="1460"/>
                    </a:lnTo>
                    <a:lnTo>
                      <a:pt x="4254" y="1460"/>
                    </a:lnTo>
                    <a:lnTo>
                      <a:pt x="4254" y="1454"/>
                    </a:lnTo>
                    <a:lnTo>
                      <a:pt x="4254" y="1454"/>
                    </a:lnTo>
                    <a:lnTo>
                      <a:pt x="4254" y="1448"/>
                    </a:lnTo>
                    <a:lnTo>
                      <a:pt x="4254" y="1448"/>
                    </a:lnTo>
                    <a:lnTo>
                      <a:pt x="4254" y="1448"/>
                    </a:lnTo>
                    <a:lnTo>
                      <a:pt x="4254" y="1441"/>
                    </a:lnTo>
                    <a:lnTo>
                      <a:pt x="4254" y="1441"/>
                    </a:lnTo>
                    <a:lnTo>
                      <a:pt x="4254" y="1441"/>
                    </a:lnTo>
                    <a:lnTo>
                      <a:pt x="4254" y="1441"/>
                    </a:lnTo>
                    <a:lnTo>
                      <a:pt x="4254" y="1435"/>
                    </a:lnTo>
                    <a:lnTo>
                      <a:pt x="4254" y="1435"/>
                    </a:lnTo>
                    <a:lnTo>
                      <a:pt x="4254" y="1435"/>
                    </a:lnTo>
                    <a:lnTo>
                      <a:pt x="4254" y="1429"/>
                    </a:lnTo>
                    <a:lnTo>
                      <a:pt x="4254" y="1429"/>
                    </a:lnTo>
                    <a:lnTo>
                      <a:pt x="4254" y="1429"/>
                    </a:lnTo>
                    <a:lnTo>
                      <a:pt x="4254" y="1423"/>
                    </a:lnTo>
                    <a:lnTo>
                      <a:pt x="4254" y="1423"/>
                    </a:lnTo>
                    <a:lnTo>
                      <a:pt x="4254" y="1417"/>
                    </a:lnTo>
                    <a:lnTo>
                      <a:pt x="4254" y="1417"/>
                    </a:lnTo>
                    <a:lnTo>
                      <a:pt x="4254" y="1417"/>
                    </a:lnTo>
                    <a:lnTo>
                      <a:pt x="4254" y="1417"/>
                    </a:lnTo>
                    <a:lnTo>
                      <a:pt x="4254" y="1411"/>
                    </a:lnTo>
                    <a:lnTo>
                      <a:pt x="4254" y="1411"/>
                    </a:lnTo>
                    <a:lnTo>
                      <a:pt x="4260" y="1411"/>
                    </a:lnTo>
                    <a:lnTo>
                      <a:pt x="4260" y="1411"/>
                    </a:lnTo>
                    <a:lnTo>
                      <a:pt x="4260" y="1411"/>
                    </a:lnTo>
                    <a:lnTo>
                      <a:pt x="4260" y="1405"/>
                    </a:lnTo>
                    <a:lnTo>
                      <a:pt x="4260" y="1405"/>
                    </a:lnTo>
                    <a:lnTo>
                      <a:pt x="4260" y="1405"/>
                    </a:lnTo>
                    <a:lnTo>
                      <a:pt x="4260" y="1405"/>
                    </a:lnTo>
                    <a:lnTo>
                      <a:pt x="4260" y="1405"/>
                    </a:lnTo>
                    <a:lnTo>
                      <a:pt x="4260" y="1399"/>
                    </a:lnTo>
                    <a:lnTo>
                      <a:pt x="4260" y="1399"/>
                    </a:lnTo>
                    <a:lnTo>
                      <a:pt x="4260" y="1399"/>
                    </a:lnTo>
                    <a:lnTo>
                      <a:pt x="4266" y="1399"/>
                    </a:lnTo>
                    <a:lnTo>
                      <a:pt x="4266" y="1399"/>
                    </a:lnTo>
                    <a:lnTo>
                      <a:pt x="4266" y="1399"/>
                    </a:lnTo>
                    <a:lnTo>
                      <a:pt x="4266" y="1399"/>
                    </a:lnTo>
                    <a:lnTo>
                      <a:pt x="4266" y="1393"/>
                    </a:lnTo>
                    <a:lnTo>
                      <a:pt x="4266" y="1393"/>
                    </a:lnTo>
                    <a:lnTo>
                      <a:pt x="4266" y="1393"/>
                    </a:lnTo>
                    <a:lnTo>
                      <a:pt x="4266" y="1393"/>
                    </a:lnTo>
                    <a:lnTo>
                      <a:pt x="4266" y="1393"/>
                    </a:lnTo>
                    <a:lnTo>
                      <a:pt x="4266" y="1386"/>
                    </a:lnTo>
                    <a:lnTo>
                      <a:pt x="4266" y="1386"/>
                    </a:lnTo>
                    <a:lnTo>
                      <a:pt x="4266" y="1386"/>
                    </a:lnTo>
                    <a:lnTo>
                      <a:pt x="4260" y="1386"/>
                    </a:lnTo>
                    <a:lnTo>
                      <a:pt x="4260" y="1386"/>
                    </a:lnTo>
                    <a:lnTo>
                      <a:pt x="4260" y="1386"/>
                    </a:lnTo>
                    <a:lnTo>
                      <a:pt x="4266" y="1380"/>
                    </a:lnTo>
                    <a:lnTo>
                      <a:pt x="4266" y="1386"/>
                    </a:lnTo>
                    <a:lnTo>
                      <a:pt x="4266" y="1380"/>
                    </a:lnTo>
                    <a:lnTo>
                      <a:pt x="4266" y="1380"/>
                    </a:lnTo>
                    <a:lnTo>
                      <a:pt x="4266" y="1380"/>
                    </a:lnTo>
                    <a:lnTo>
                      <a:pt x="4266" y="1380"/>
                    </a:lnTo>
                    <a:lnTo>
                      <a:pt x="4266" y="1380"/>
                    </a:lnTo>
                    <a:lnTo>
                      <a:pt x="4266" y="1374"/>
                    </a:lnTo>
                    <a:lnTo>
                      <a:pt x="4272" y="1374"/>
                    </a:lnTo>
                    <a:lnTo>
                      <a:pt x="4266" y="1374"/>
                    </a:lnTo>
                    <a:lnTo>
                      <a:pt x="4272" y="1374"/>
                    </a:lnTo>
                    <a:lnTo>
                      <a:pt x="4272" y="1374"/>
                    </a:lnTo>
                    <a:lnTo>
                      <a:pt x="4278" y="1374"/>
                    </a:lnTo>
                    <a:lnTo>
                      <a:pt x="4284" y="1368"/>
                    </a:lnTo>
                    <a:lnTo>
                      <a:pt x="4290" y="1368"/>
                    </a:lnTo>
                    <a:lnTo>
                      <a:pt x="4303" y="1362"/>
                    </a:lnTo>
                    <a:moveTo>
                      <a:pt x="3222" y="2437"/>
                    </a:moveTo>
                    <a:lnTo>
                      <a:pt x="3222" y="2437"/>
                    </a:lnTo>
                    <a:lnTo>
                      <a:pt x="3222" y="2437"/>
                    </a:lnTo>
                    <a:lnTo>
                      <a:pt x="3210" y="2443"/>
                    </a:lnTo>
                    <a:lnTo>
                      <a:pt x="3210" y="2443"/>
                    </a:lnTo>
                    <a:lnTo>
                      <a:pt x="3210" y="2443"/>
                    </a:lnTo>
                    <a:lnTo>
                      <a:pt x="3210" y="2443"/>
                    </a:lnTo>
                    <a:lnTo>
                      <a:pt x="3210" y="2443"/>
                    </a:lnTo>
                    <a:lnTo>
                      <a:pt x="3216" y="2437"/>
                    </a:lnTo>
                    <a:lnTo>
                      <a:pt x="3216" y="2437"/>
                    </a:lnTo>
                    <a:lnTo>
                      <a:pt x="3222" y="2437"/>
                    </a:lnTo>
                    <a:lnTo>
                      <a:pt x="3222" y="2437"/>
                    </a:lnTo>
                    <a:lnTo>
                      <a:pt x="3228" y="2437"/>
                    </a:lnTo>
                    <a:lnTo>
                      <a:pt x="3228" y="2437"/>
                    </a:lnTo>
                    <a:lnTo>
                      <a:pt x="3228" y="2437"/>
                    </a:lnTo>
                    <a:lnTo>
                      <a:pt x="3228" y="2431"/>
                    </a:lnTo>
                    <a:lnTo>
                      <a:pt x="3228" y="2437"/>
                    </a:lnTo>
                    <a:lnTo>
                      <a:pt x="3235" y="2437"/>
                    </a:lnTo>
                    <a:lnTo>
                      <a:pt x="3228" y="2437"/>
                    </a:lnTo>
                    <a:lnTo>
                      <a:pt x="3228" y="2437"/>
                    </a:lnTo>
                    <a:lnTo>
                      <a:pt x="3228" y="2437"/>
                    </a:lnTo>
                    <a:lnTo>
                      <a:pt x="3222" y="2437"/>
                    </a:lnTo>
                    <a:moveTo>
                      <a:pt x="3161" y="2480"/>
                    </a:moveTo>
                    <a:lnTo>
                      <a:pt x="3161" y="2480"/>
                    </a:lnTo>
                    <a:lnTo>
                      <a:pt x="3161" y="2480"/>
                    </a:lnTo>
                    <a:lnTo>
                      <a:pt x="3161" y="2474"/>
                    </a:lnTo>
                    <a:lnTo>
                      <a:pt x="3161" y="2474"/>
                    </a:lnTo>
                    <a:lnTo>
                      <a:pt x="3161" y="2474"/>
                    </a:lnTo>
                    <a:lnTo>
                      <a:pt x="3161" y="2474"/>
                    </a:lnTo>
                    <a:lnTo>
                      <a:pt x="3155" y="2474"/>
                    </a:lnTo>
                    <a:lnTo>
                      <a:pt x="3155" y="2467"/>
                    </a:lnTo>
                    <a:lnTo>
                      <a:pt x="3155" y="2467"/>
                    </a:lnTo>
                    <a:lnTo>
                      <a:pt x="3155" y="2467"/>
                    </a:lnTo>
                    <a:lnTo>
                      <a:pt x="3155" y="2467"/>
                    </a:lnTo>
                    <a:lnTo>
                      <a:pt x="3155" y="2467"/>
                    </a:lnTo>
                    <a:lnTo>
                      <a:pt x="3161" y="2474"/>
                    </a:lnTo>
                    <a:lnTo>
                      <a:pt x="3161" y="2474"/>
                    </a:lnTo>
                    <a:lnTo>
                      <a:pt x="3161" y="2474"/>
                    </a:lnTo>
                    <a:lnTo>
                      <a:pt x="3161" y="2480"/>
                    </a:lnTo>
                    <a:lnTo>
                      <a:pt x="3161" y="2486"/>
                    </a:lnTo>
                    <a:lnTo>
                      <a:pt x="3161" y="2486"/>
                    </a:lnTo>
                    <a:lnTo>
                      <a:pt x="3161" y="2492"/>
                    </a:lnTo>
                    <a:lnTo>
                      <a:pt x="3161" y="2492"/>
                    </a:lnTo>
                    <a:lnTo>
                      <a:pt x="3155" y="2498"/>
                    </a:lnTo>
                    <a:lnTo>
                      <a:pt x="3155" y="2504"/>
                    </a:lnTo>
                    <a:lnTo>
                      <a:pt x="3155" y="2510"/>
                    </a:lnTo>
                    <a:lnTo>
                      <a:pt x="3149" y="2510"/>
                    </a:lnTo>
                    <a:lnTo>
                      <a:pt x="3155" y="2510"/>
                    </a:lnTo>
                    <a:lnTo>
                      <a:pt x="3155" y="2510"/>
                    </a:lnTo>
                    <a:lnTo>
                      <a:pt x="3155" y="2504"/>
                    </a:lnTo>
                    <a:lnTo>
                      <a:pt x="3155" y="2504"/>
                    </a:lnTo>
                    <a:lnTo>
                      <a:pt x="3155" y="2498"/>
                    </a:lnTo>
                    <a:lnTo>
                      <a:pt x="3155" y="2498"/>
                    </a:lnTo>
                    <a:lnTo>
                      <a:pt x="3155" y="2498"/>
                    </a:lnTo>
                    <a:lnTo>
                      <a:pt x="3155" y="2492"/>
                    </a:lnTo>
                    <a:lnTo>
                      <a:pt x="3161" y="2492"/>
                    </a:lnTo>
                    <a:lnTo>
                      <a:pt x="3161" y="2486"/>
                    </a:lnTo>
                    <a:lnTo>
                      <a:pt x="3161" y="2486"/>
                    </a:lnTo>
                    <a:lnTo>
                      <a:pt x="3161" y="2486"/>
                    </a:lnTo>
                    <a:lnTo>
                      <a:pt x="3161" y="2486"/>
                    </a:lnTo>
                    <a:lnTo>
                      <a:pt x="3161" y="2480"/>
                    </a:lnTo>
                    <a:moveTo>
                      <a:pt x="3582" y="1069"/>
                    </a:moveTo>
                    <a:lnTo>
                      <a:pt x="3582" y="1069"/>
                    </a:lnTo>
                    <a:lnTo>
                      <a:pt x="3582" y="1069"/>
                    </a:lnTo>
                    <a:lnTo>
                      <a:pt x="3582" y="1069"/>
                    </a:lnTo>
                    <a:lnTo>
                      <a:pt x="3582" y="1069"/>
                    </a:lnTo>
                    <a:lnTo>
                      <a:pt x="3582" y="1075"/>
                    </a:lnTo>
                    <a:lnTo>
                      <a:pt x="3582" y="1075"/>
                    </a:lnTo>
                    <a:lnTo>
                      <a:pt x="3582" y="1075"/>
                    </a:lnTo>
                    <a:lnTo>
                      <a:pt x="3576" y="1075"/>
                    </a:lnTo>
                    <a:lnTo>
                      <a:pt x="3576" y="1075"/>
                    </a:lnTo>
                    <a:lnTo>
                      <a:pt x="3582" y="1069"/>
                    </a:lnTo>
                    <a:moveTo>
                      <a:pt x="4699" y="519"/>
                    </a:moveTo>
                    <a:lnTo>
                      <a:pt x="4699" y="519"/>
                    </a:lnTo>
                    <a:lnTo>
                      <a:pt x="4699" y="519"/>
                    </a:lnTo>
                    <a:lnTo>
                      <a:pt x="4699" y="525"/>
                    </a:lnTo>
                    <a:lnTo>
                      <a:pt x="4693" y="519"/>
                    </a:lnTo>
                    <a:lnTo>
                      <a:pt x="4693" y="519"/>
                    </a:lnTo>
                    <a:lnTo>
                      <a:pt x="4699" y="519"/>
                    </a:lnTo>
                    <a:lnTo>
                      <a:pt x="4699" y="519"/>
                    </a:lnTo>
                    <a:lnTo>
                      <a:pt x="4699" y="519"/>
                    </a:lnTo>
                    <a:lnTo>
                      <a:pt x="4699" y="519"/>
                    </a:lnTo>
                    <a:lnTo>
                      <a:pt x="4699" y="519"/>
                    </a:lnTo>
                    <a:lnTo>
                      <a:pt x="4699" y="519"/>
                    </a:lnTo>
                    <a:moveTo>
                      <a:pt x="3564" y="2467"/>
                    </a:moveTo>
                    <a:lnTo>
                      <a:pt x="3570" y="2467"/>
                    </a:lnTo>
                    <a:lnTo>
                      <a:pt x="3570" y="2461"/>
                    </a:lnTo>
                    <a:lnTo>
                      <a:pt x="3570" y="2461"/>
                    </a:lnTo>
                    <a:lnTo>
                      <a:pt x="3576" y="2455"/>
                    </a:lnTo>
                    <a:lnTo>
                      <a:pt x="3576" y="2461"/>
                    </a:lnTo>
                    <a:lnTo>
                      <a:pt x="3570" y="2461"/>
                    </a:lnTo>
                    <a:lnTo>
                      <a:pt x="3570" y="2467"/>
                    </a:lnTo>
                    <a:lnTo>
                      <a:pt x="3570" y="2467"/>
                    </a:lnTo>
                    <a:lnTo>
                      <a:pt x="3564" y="2467"/>
                    </a:lnTo>
                    <a:lnTo>
                      <a:pt x="3558" y="2474"/>
                    </a:lnTo>
                    <a:lnTo>
                      <a:pt x="3558" y="2474"/>
                    </a:lnTo>
                    <a:lnTo>
                      <a:pt x="3552" y="2480"/>
                    </a:lnTo>
                    <a:lnTo>
                      <a:pt x="3546" y="2480"/>
                    </a:lnTo>
                    <a:lnTo>
                      <a:pt x="3540" y="2480"/>
                    </a:lnTo>
                    <a:lnTo>
                      <a:pt x="3540" y="2480"/>
                    </a:lnTo>
                    <a:lnTo>
                      <a:pt x="3540" y="2480"/>
                    </a:lnTo>
                    <a:lnTo>
                      <a:pt x="3540" y="2480"/>
                    </a:lnTo>
                    <a:lnTo>
                      <a:pt x="3540" y="2480"/>
                    </a:lnTo>
                    <a:lnTo>
                      <a:pt x="3540" y="2480"/>
                    </a:lnTo>
                    <a:lnTo>
                      <a:pt x="3546" y="2480"/>
                    </a:lnTo>
                    <a:lnTo>
                      <a:pt x="3546" y="2480"/>
                    </a:lnTo>
                    <a:lnTo>
                      <a:pt x="3546" y="2480"/>
                    </a:lnTo>
                    <a:lnTo>
                      <a:pt x="3546" y="2480"/>
                    </a:lnTo>
                    <a:lnTo>
                      <a:pt x="3552" y="2480"/>
                    </a:lnTo>
                    <a:lnTo>
                      <a:pt x="3552" y="2474"/>
                    </a:lnTo>
                    <a:lnTo>
                      <a:pt x="3552" y="2474"/>
                    </a:lnTo>
                    <a:lnTo>
                      <a:pt x="3558" y="2474"/>
                    </a:lnTo>
                    <a:lnTo>
                      <a:pt x="3558" y="2474"/>
                    </a:lnTo>
                    <a:lnTo>
                      <a:pt x="3564" y="2467"/>
                    </a:lnTo>
                    <a:lnTo>
                      <a:pt x="3564" y="2467"/>
                    </a:lnTo>
                    <a:moveTo>
                      <a:pt x="1483" y="1637"/>
                    </a:moveTo>
                    <a:lnTo>
                      <a:pt x="1489" y="1637"/>
                    </a:lnTo>
                    <a:lnTo>
                      <a:pt x="1489" y="1637"/>
                    </a:lnTo>
                    <a:lnTo>
                      <a:pt x="1501" y="1637"/>
                    </a:lnTo>
                    <a:lnTo>
                      <a:pt x="1501" y="1637"/>
                    </a:lnTo>
                    <a:lnTo>
                      <a:pt x="1507" y="1637"/>
                    </a:lnTo>
                    <a:lnTo>
                      <a:pt x="1514" y="1637"/>
                    </a:lnTo>
                    <a:lnTo>
                      <a:pt x="1520" y="1637"/>
                    </a:lnTo>
                    <a:lnTo>
                      <a:pt x="1526" y="1637"/>
                    </a:lnTo>
                    <a:lnTo>
                      <a:pt x="1532" y="1637"/>
                    </a:lnTo>
                    <a:lnTo>
                      <a:pt x="1556" y="1643"/>
                    </a:lnTo>
                    <a:lnTo>
                      <a:pt x="1556" y="1643"/>
                    </a:lnTo>
                    <a:lnTo>
                      <a:pt x="1562" y="1643"/>
                    </a:lnTo>
                    <a:lnTo>
                      <a:pt x="1562" y="1643"/>
                    </a:lnTo>
                    <a:lnTo>
                      <a:pt x="1575" y="1643"/>
                    </a:lnTo>
                    <a:lnTo>
                      <a:pt x="1575" y="1643"/>
                    </a:lnTo>
                    <a:lnTo>
                      <a:pt x="1581" y="1643"/>
                    </a:lnTo>
                    <a:lnTo>
                      <a:pt x="1581" y="1643"/>
                    </a:lnTo>
                    <a:lnTo>
                      <a:pt x="1581" y="1643"/>
                    </a:lnTo>
                    <a:lnTo>
                      <a:pt x="1599" y="1649"/>
                    </a:lnTo>
                    <a:lnTo>
                      <a:pt x="1599" y="1649"/>
                    </a:lnTo>
                    <a:lnTo>
                      <a:pt x="1605" y="1649"/>
                    </a:lnTo>
                    <a:lnTo>
                      <a:pt x="1611" y="1649"/>
                    </a:lnTo>
                    <a:lnTo>
                      <a:pt x="1611" y="1649"/>
                    </a:lnTo>
                    <a:lnTo>
                      <a:pt x="1617" y="1649"/>
                    </a:lnTo>
                    <a:lnTo>
                      <a:pt x="1623" y="1649"/>
                    </a:lnTo>
                    <a:lnTo>
                      <a:pt x="1636" y="1649"/>
                    </a:lnTo>
                    <a:lnTo>
                      <a:pt x="1654" y="1649"/>
                    </a:lnTo>
                    <a:lnTo>
                      <a:pt x="1654" y="1649"/>
                    </a:lnTo>
                    <a:lnTo>
                      <a:pt x="1666" y="1655"/>
                    </a:lnTo>
                    <a:lnTo>
                      <a:pt x="1666" y="1655"/>
                    </a:lnTo>
                    <a:lnTo>
                      <a:pt x="1672" y="1655"/>
                    </a:lnTo>
                    <a:lnTo>
                      <a:pt x="1678" y="1655"/>
                    </a:lnTo>
                    <a:lnTo>
                      <a:pt x="1678" y="1655"/>
                    </a:lnTo>
                    <a:lnTo>
                      <a:pt x="1678" y="1655"/>
                    </a:lnTo>
                    <a:lnTo>
                      <a:pt x="1684" y="1655"/>
                    </a:lnTo>
                    <a:lnTo>
                      <a:pt x="1684" y="1655"/>
                    </a:lnTo>
                    <a:lnTo>
                      <a:pt x="1691" y="1655"/>
                    </a:lnTo>
                    <a:lnTo>
                      <a:pt x="1691" y="1655"/>
                    </a:lnTo>
                    <a:lnTo>
                      <a:pt x="1709" y="1655"/>
                    </a:lnTo>
                    <a:lnTo>
                      <a:pt x="1715" y="1655"/>
                    </a:lnTo>
                    <a:lnTo>
                      <a:pt x="1739" y="1661"/>
                    </a:lnTo>
                    <a:lnTo>
                      <a:pt x="1758" y="1661"/>
                    </a:lnTo>
                    <a:lnTo>
                      <a:pt x="1764" y="1661"/>
                    </a:lnTo>
                    <a:lnTo>
                      <a:pt x="1776" y="1661"/>
                    </a:lnTo>
                    <a:lnTo>
                      <a:pt x="1782" y="1661"/>
                    </a:lnTo>
                    <a:lnTo>
                      <a:pt x="1782" y="1661"/>
                    </a:lnTo>
                    <a:lnTo>
                      <a:pt x="1788" y="1661"/>
                    </a:lnTo>
                    <a:lnTo>
                      <a:pt x="1794" y="1661"/>
                    </a:lnTo>
                    <a:lnTo>
                      <a:pt x="1794" y="1661"/>
                    </a:lnTo>
                    <a:lnTo>
                      <a:pt x="1807" y="1661"/>
                    </a:lnTo>
                    <a:lnTo>
                      <a:pt x="1800" y="1673"/>
                    </a:lnTo>
                    <a:lnTo>
                      <a:pt x="1800" y="1698"/>
                    </a:lnTo>
                    <a:lnTo>
                      <a:pt x="1800" y="1704"/>
                    </a:lnTo>
                    <a:lnTo>
                      <a:pt x="1800" y="1710"/>
                    </a:lnTo>
                    <a:lnTo>
                      <a:pt x="1800" y="1716"/>
                    </a:lnTo>
                    <a:lnTo>
                      <a:pt x="1800" y="1722"/>
                    </a:lnTo>
                    <a:lnTo>
                      <a:pt x="1794" y="1722"/>
                    </a:lnTo>
                    <a:lnTo>
                      <a:pt x="1794" y="1741"/>
                    </a:lnTo>
                    <a:lnTo>
                      <a:pt x="1794" y="1771"/>
                    </a:lnTo>
                    <a:lnTo>
                      <a:pt x="1788" y="1796"/>
                    </a:lnTo>
                    <a:lnTo>
                      <a:pt x="1788" y="1802"/>
                    </a:lnTo>
                    <a:lnTo>
                      <a:pt x="1788" y="1802"/>
                    </a:lnTo>
                    <a:lnTo>
                      <a:pt x="1788" y="1802"/>
                    </a:lnTo>
                    <a:lnTo>
                      <a:pt x="1782" y="1869"/>
                    </a:lnTo>
                    <a:lnTo>
                      <a:pt x="1782" y="1869"/>
                    </a:lnTo>
                    <a:lnTo>
                      <a:pt x="1782" y="1875"/>
                    </a:lnTo>
                    <a:lnTo>
                      <a:pt x="1782" y="1881"/>
                    </a:lnTo>
                    <a:lnTo>
                      <a:pt x="1782" y="1881"/>
                    </a:lnTo>
                    <a:lnTo>
                      <a:pt x="1782" y="1881"/>
                    </a:lnTo>
                    <a:lnTo>
                      <a:pt x="1782" y="1881"/>
                    </a:lnTo>
                    <a:lnTo>
                      <a:pt x="1782" y="1906"/>
                    </a:lnTo>
                    <a:lnTo>
                      <a:pt x="1782" y="1912"/>
                    </a:lnTo>
                    <a:lnTo>
                      <a:pt x="1782" y="1924"/>
                    </a:lnTo>
                    <a:lnTo>
                      <a:pt x="1782" y="1930"/>
                    </a:lnTo>
                    <a:lnTo>
                      <a:pt x="1782" y="1936"/>
                    </a:lnTo>
                    <a:lnTo>
                      <a:pt x="1782" y="1936"/>
                    </a:lnTo>
                    <a:lnTo>
                      <a:pt x="1776" y="1961"/>
                    </a:lnTo>
                    <a:lnTo>
                      <a:pt x="1776" y="1967"/>
                    </a:lnTo>
                    <a:lnTo>
                      <a:pt x="1776" y="1967"/>
                    </a:lnTo>
                    <a:lnTo>
                      <a:pt x="1776" y="1967"/>
                    </a:lnTo>
                    <a:lnTo>
                      <a:pt x="1776" y="1967"/>
                    </a:lnTo>
                    <a:lnTo>
                      <a:pt x="1776" y="1973"/>
                    </a:lnTo>
                    <a:lnTo>
                      <a:pt x="1776" y="1979"/>
                    </a:lnTo>
                    <a:lnTo>
                      <a:pt x="1776" y="1979"/>
                    </a:lnTo>
                    <a:lnTo>
                      <a:pt x="1776" y="1979"/>
                    </a:lnTo>
                    <a:lnTo>
                      <a:pt x="1776" y="2003"/>
                    </a:lnTo>
                    <a:lnTo>
                      <a:pt x="1776" y="2003"/>
                    </a:lnTo>
                    <a:lnTo>
                      <a:pt x="1776" y="2003"/>
                    </a:lnTo>
                    <a:lnTo>
                      <a:pt x="1776" y="2003"/>
                    </a:lnTo>
                    <a:lnTo>
                      <a:pt x="1776" y="2009"/>
                    </a:lnTo>
                    <a:lnTo>
                      <a:pt x="1776" y="2009"/>
                    </a:lnTo>
                    <a:lnTo>
                      <a:pt x="1776" y="2009"/>
                    </a:lnTo>
                    <a:lnTo>
                      <a:pt x="1776" y="2015"/>
                    </a:lnTo>
                    <a:lnTo>
                      <a:pt x="1776" y="2015"/>
                    </a:lnTo>
                    <a:lnTo>
                      <a:pt x="1770" y="2022"/>
                    </a:lnTo>
                    <a:lnTo>
                      <a:pt x="1770" y="2022"/>
                    </a:lnTo>
                    <a:lnTo>
                      <a:pt x="1770" y="2028"/>
                    </a:lnTo>
                    <a:lnTo>
                      <a:pt x="1770" y="2034"/>
                    </a:lnTo>
                    <a:lnTo>
                      <a:pt x="1770" y="2040"/>
                    </a:lnTo>
                    <a:lnTo>
                      <a:pt x="1770" y="2046"/>
                    </a:lnTo>
                    <a:lnTo>
                      <a:pt x="1770" y="2052"/>
                    </a:lnTo>
                    <a:lnTo>
                      <a:pt x="1770" y="2052"/>
                    </a:lnTo>
                    <a:lnTo>
                      <a:pt x="1770" y="2052"/>
                    </a:lnTo>
                    <a:lnTo>
                      <a:pt x="1770" y="2052"/>
                    </a:lnTo>
                    <a:lnTo>
                      <a:pt x="1770" y="2052"/>
                    </a:lnTo>
                    <a:lnTo>
                      <a:pt x="1770" y="2058"/>
                    </a:lnTo>
                    <a:lnTo>
                      <a:pt x="1770" y="2083"/>
                    </a:lnTo>
                    <a:lnTo>
                      <a:pt x="1764" y="2089"/>
                    </a:lnTo>
                    <a:lnTo>
                      <a:pt x="1764" y="2095"/>
                    </a:lnTo>
                    <a:lnTo>
                      <a:pt x="1764" y="2095"/>
                    </a:lnTo>
                    <a:lnTo>
                      <a:pt x="1764" y="2101"/>
                    </a:lnTo>
                    <a:lnTo>
                      <a:pt x="1764" y="2119"/>
                    </a:lnTo>
                    <a:lnTo>
                      <a:pt x="1764" y="2125"/>
                    </a:lnTo>
                    <a:lnTo>
                      <a:pt x="1764" y="2132"/>
                    </a:lnTo>
                    <a:lnTo>
                      <a:pt x="1764" y="2138"/>
                    </a:lnTo>
                    <a:lnTo>
                      <a:pt x="1764" y="2138"/>
                    </a:lnTo>
                    <a:lnTo>
                      <a:pt x="1764" y="2144"/>
                    </a:lnTo>
                    <a:lnTo>
                      <a:pt x="1764" y="2144"/>
                    </a:lnTo>
                    <a:lnTo>
                      <a:pt x="1764" y="2144"/>
                    </a:lnTo>
                    <a:lnTo>
                      <a:pt x="1764" y="2144"/>
                    </a:lnTo>
                    <a:lnTo>
                      <a:pt x="1764" y="2150"/>
                    </a:lnTo>
                    <a:lnTo>
                      <a:pt x="1764" y="2150"/>
                    </a:lnTo>
                    <a:lnTo>
                      <a:pt x="1758" y="2162"/>
                    </a:lnTo>
                    <a:lnTo>
                      <a:pt x="1758" y="2162"/>
                    </a:lnTo>
                    <a:lnTo>
                      <a:pt x="1758" y="2168"/>
                    </a:lnTo>
                    <a:lnTo>
                      <a:pt x="1758" y="2168"/>
                    </a:lnTo>
                    <a:lnTo>
                      <a:pt x="1758" y="2174"/>
                    </a:lnTo>
                    <a:lnTo>
                      <a:pt x="1758" y="2223"/>
                    </a:lnTo>
                    <a:lnTo>
                      <a:pt x="1758" y="2229"/>
                    </a:lnTo>
                    <a:lnTo>
                      <a:pt x="1752" y="2241"/>
                    </a:lnTo>
                    <a:lnTo>
                      <a:pt x="1752" y="2241"/>
                    </a:lnTo>
                    <a:lnTo>
                      <a:pt x="1733" y="2241"/>
                    </a:lnTo>
                    <a:lnTo>
                      <a:pt x="1733" y="2241"/>
                    </a:lnTo>
                    <a:lnTo>
                      <a:pt x="1727" y="2241"/>
                    </a:lnTo>
                    <a:lnTo>
                      <a:pt x="1703" y="2235"/>
                    </a:lnTo>
                    <a:lnTo>
                      <a:pt x="1691" y="2235"/>
                    </a:lnTo>
                    <a:lnTo>
                      <a:pt x="1678" y="2235"/>
                    </a:lnTo>
                    <a:lnTo>
                      <a:pt x="1666" y="2235"/>
                    </a:lnTo>
                    <a:lnTo>
                      <a:pt x="1660" y="2235"/>
                    </a:lnTo>
                    <a:lnTo>
                      <a:pt x="1636" y="2235"/>
                    </a:lnTo>
                    <a:lnTo>
                      <a:pt x="1630" y="2229"/>
                    </a:lnTo>
                    <a:lnTo>
                      <a:pt x="1611" y="2229"/>
                    </a:lnTo>
                    <a:lnTo>
                      <a:pt x="1599" y="2229"/>
                    </a:lnTo>
                    <a:lnTo>
                      <a:pt x="1587" y="2229"/>
                    </a:lnTo>
                    <a:lnTo>
                      <a:pt x="1587" y="2229"/>
                    </a:lnTo>
                    <a:lnTo>
                      <a:pt x="1581" y="2229"/>
                    </a:lnTo>
                    <a:lnTo>
                      <a:pt x="1581" y="2229"/>
                    </a:lnTo>
                    <a:lnTo>
                      <a:pt x="1575" y="2229"/>
                    </a:lnTo>
                    <a:lnTo>
                      <a:pt x="1556" y="2223"/>
                    </a:lnTo>
                    <a:lnTo>
                      <a:pt x="1556" y="2223"/>
                    </a:lnTo>
                    <a:lnTo>
                      <a:pt x="1556" y="2223"/>
                    </a:lnTo>
                    <a:lnTo>
                      <a:pt x="1550" y="2223"/>
                    </a:lnTo>
                    <a:lnTo>
                      <a:pt x="1544" y="2223"/>
                    </a:lnTo>
                    <a:lnTo>
                      <a:pt x="1532" y="2223"/>
                    </a:lnTo>
                    <a:lnTo>
                      <a:pt x="1526" y="2223"/>
                    </a:lnTo>
                    <a:lnTo>
                      <a:pt x="1514" y="2223"/>
                    </a:lnTo>
                    <a:lnTo>
                      <a:pt x="1495" y="2217"/>
                    </a:lnTo>
                    <a:lnTo>
                      <a:pt x="1495" y="2217"/>
                    </a:lnTo>
                    <a:lnTo>
                      <a:pt x="1483" y="2217"/>
                    </a:lnTo>
                    <a:lnTo>
                      <a:pt x="1483" y="2217"/>
                    </a:lnTo>
                    <a:lnTo>
                      <a:pt x="1477" y="2217"/>
                    </a:lnTo>
                    <a:lnTo>
                      <a:pt x="1459" y="2217"/>
                    </a:lnTo>
                    <a:lnTo>
                      <a:pt x="1453" y="2211"/>
                    </a:lnTo>
                    <a:lnTo>
                      <a:pt x="1453" y="2211"/>
                    </a:lnTo>
                    <a:lnTo>
                      <a:pt x="1440" y="2211"/>
                    </a:lnTo>
                    <a:lnTo>
                      <a:pt x="1434" y="2211"/>
                    </a:lnTo>
                    <a:lnTo>
                      <a:pt x="1428" y="2211"/>
                    </a:lnTo>
                    <a:lnTo>
                      <a:pt x="1428" y="2211"/>
                    </a:lnTo>
                    <a:lnTo>
                      <a:pt x="1422" y="2211"/>
                    </a:lnTo>
                    <a:lnTo>
                      <a:pt x="1416" y="2211"/>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0" y="2217"/>
                    </a:lnTo>
                    <a:lnTo>
                      <a:pt x="1410" y="2217"/>
                    </a:lnTo>
                    <a:lnTo>
                      <a:pt x="1410" y="2217"/>
                    </a:lnTo>
                    <a:lnTo>
                      <a:pt x="1410" y="2217"/>
                    </a:lnTo>
                    <a:lnTo>
                      <a:pt x="1410" y="2217"/>
                    </a:lnTo>
                    <a:lnTo>
                      <a:pt x="1410" y="2217"/>
                    </a:lnTo>
                    <a:lnTo>
                      <a:pt x="1410" y="2217"/>
                    </a:lnTo>
                    <a:lnTo>
                      <a:pt x="1410" y="2217"/>
                    </a:lnTo>
                    <a:lnTo>
                      <a:pt x="1410" y="2217"/>
                    </a:lnTo>
                    <a:lnTo>
                      <a:pt x="1404" y="2217"/>
                    </a:lnTo>
                    <a:lnTo>
                      <a:pt x="1404" y="2223"/>
                    </a:lnTo>
                    <a:lnTo>
                      <a:pt x="1404" y="2223"/>
                    </a:lnTo>
                    <a:lnTo>
                      <a:pt x="1404" y="2223"/>
                    </a:lnTo>
                    <a:lnTo>
                      <a:pt x="1404" y="2223"/>
                    </a:lnTo>
                    <a:lnTo>
                      <a:pt x="1404" y="2223"/>
                    </a:lnTo>
                    <a:lnTo>
                      <a:pt x="1404" y="2223"/>
                    </a:lnTo>
                    <a:lnTo>
                      <a:pt x="1404" y="2223"/>
                    </a:lnTo>
                    <a:lnTo>
                      <a:pt x="1410" y="2229"/>
                    </a:lnTo>
                    <a:lnTo>
                      <a:pt x="1410" y="2229"/>
                    </a:lnTo>
                    <a:lnTo>
                      <a:pt x="1410" y="2229"/>
                    </a:lnTo>
                    <a:lnTo>
                      <a:pt x="1410" y="2229"/>
                    </a:lnTo>
                    <a:lnTo>
                      <a:pt x="1410" y="2229"/>
                    </a:lnTo>
                    <a:lnTo>
                      <a:pt x="1410" y="2229"/>
                    </a:lnTo>
                    <a:lnTo>
                      <a:pt x="1410" y="2229"/>
                    </a:lnTo>
                    <a:lnTo>
                      <a:pt x="1410" y="2229"/>
                    </a:lnTo>
                    <a:lnTo>
                      <a:pt x="1416" y="2235"/>
                    </a:lnTo>
                    <a:lnTo>
                      <a:pt x="1416" y="2235"/>
                    </a:lnTo>
                    <a:lnTo>
                      <a:pt x="1416" y="2235"/>
                    </a:lnTo>
                    <a:lnTo>
                      <a:pt x="1410" y="2235"/>
                    </a:lnTo>
                    <a:lnTo>
                      <a:pt x="1392" y="2235"/>
                    </a:lnTo>
                    <a:lnTo>
                      <a:pt x="1367" y="2229"/>
                    </a:lnTo>
                    <a:lnTo>
                      <a:pt x="1355" y="2229"/>
                    </a:lnTo>
                    <a:lnTo>
                      <a:pt x="1343" y="2229"/>
                    </a:lnTo>
                    <a:lnTo>
                      <a:pt x="1331" y="2223"/>
                    </a:lnTo>
                    <a:lnTo>
                      <a:pt x="1324" y="2223"/>
                    </a:lnTo>
                    <a:lnTo>
                      <a:pt x="1288" y="2223"/>
                    </a:lnTo>
                    <a:lnTo>
                      <a:pt x="1288" y="2217"/>
                    </a:lnTo>
                    <a:lnTo>
                      <a:pt x="1251" y="2217"/>
                    </a:lnTo>
                    <a:lnTo>
                      <a:pt x="1251" y="2235"/>
                    </a:lnTo>
                    <a:lnTo>
                      <a:pt x="1251" y="2248"/>
                    </a:lnTo>
                    <a:lnTo>
                      <a:pt x="1245" y="2266"/>
                    </a:lnTo>
                    <a:lnTo>
                      <a:pt x="1196" y="2260"/>
                    </a:lnTo>
                    <a:lnTo>
                      <a:pt x="1190" y="2260"/>
                    </a:lnTo>
                    <a:lnTo>
                      <a:pt x="1184" y="2260"/>
                    </a:lnTo>
                    <a:lnTo>
                      <a:pt x="1166" y="2260"/>
                    </a:lnTo>
                    <a:lnTo>
                      <a:pt x="1166" y="2241"/>
                    </a:lnTo>
                    <a:lnTo>
                      <a:pt x="1166" y="2235"/>
                    </a:lnTo>
                    <a:lnTo>
                      <a:pt x="1166" y="2223"/>
                    </a:lnTo>
                    <a:lnTo>
                      <a:pt x="1172" y="2205"/>
                    </a:lnTo>
                    <a:lnTo>
                      <a:pt x="1172" y="2199"/>
                    </a:lnTo>
                    <a:lnTo>
                      <a:pt x="1172" y="2199"/>
                    </a:lnTo>
                    <a:lnTo>
                      <a:pt x="1172" y="2193"/>
                    </a:lnTo>
                    <a:lnTo>
                      <a:pt x="1172" y="2180"/>
                    </a:lnTo>
                    <a:lnTo>
                      <a:pt x="1178" y="2174"/>
                    </a:lnTo>
                    <a:lnTo>
                      <a:pt x="1178" y="2168"/>
                    </a:lnTo>
                    <a:lnTo>
                      <a:pt x="1184" y="2132"/>
                    </a:lnTo>
                    <a:lnTo>
                      <a:pt x="1184" y="2101"/>
                    </a:lnTo>
                    <a:lnTo>
                      <a:pt x="1190" y="2089"/>
                    </a:lnTo>
                    <a:lnTo>
                      <a:pt x="1190" y="2058"/>
                    </a:lnTo>
                    <a:lnTo>
                      <a:pt x="1190" y="2052"/>
                    </a:lnTo>
                    <a:lnTo>
                      <a:pt x="1190" y="2040"/>
                    </a:lnTo>
                    <a:lnTo>
                      <a:pt x="1196" y="2040"/>
                    </a:lnTo>
                    <a:lnTo>
                      <a:pt x="1196" y="2022"/>
                    </a:lnTo>
                    <a:lnTo>
                      <a:pt x="1196" y="2022"/>
                    </a:lnTo>
                    <a:lnTo>
                      <a:pt x="1196" y="2015"/>
                    </a:lnTo>
                    <a:lnTo>
                      <a:pt x="1202" y="1991"/>
                    </a:lnTo>
                    <a:lnTo>
                      <a:pt x="1202" y="1979"/>
                    </a:lnTo>
                    <a:lnTo>
                      <a:pt x="1202" y="1967"/>
                    </a:lnTo>
                    <a:lnTo>
                      <a:pt x="1208" y="1948"/>
                    </a:lnTo>
                    <a:lnTo>
                      <a:pt x="1215" y="1893"/>
                    </a:lnTo>
                    <a:lnTo>
                      <a:pt x="1221" y="1863"/>
                    </a:lnTo>
                    <a:lnTo>
                      <a:pt x="1221" y="1863"/>
                    </a:lnTo>
                    <a:lnTo>
                      <a:pt x="1221" y="1857"/>
                    </a:lnTo>
                    <a:lnTo>
                      <a:pt x="1221" y="1857"/>
                    </a:lnTo>
                    <a:lnTo>
                      <a:pt x="1221" y="1857"/>
                    </a:lnTo>
                    <a:lnTo>
                      <a:pt x="1221" y="1838"/>
                    </a:lnTo>
                    <a:lnTo>
                      <a:pt x="1227" y="1808"/>
                    </a:lnTo>
                    <a:lnTo>
                      <a:pt x="1227" y="1796"/>
                    </a:lnTo>
                    <a:lnTo>
                      <a:pt x="1233" y="1771"/>
                    </a:lnTo>
                    <a:lnTo>
                      <a:pt x="1233" y="1765"/>
                    </a:lnTo>
                    <a:lnTo>
                      <a:pt x="1239" y="1735"/>
                    </a:lnTo>
                    <a:lnTo>
                      <a:pt x="1239" y="1728"/>
                    </a:lnTo>
                    <a:lnTo>
                      <a:pt x="1239" y="1722"/>
                    </a:lnTo>
                    <a:lnTo>
                      <a:pt x="1239" y="1704"/>
                    </a:lnTo>
                    <a:lnTo>
                      <a:pt x="1239" y="1698"/>
                    </a:lnTo>
                    <a:lnTo>
                      <a:pt x="1245" y="1661"/>
                    </a:lnTo>
                    <a:lnTo>
                      <a:pt x="1251" y="1619"/>
                    </a:lnTo>
                    <a:lnTo>
                      <a:pt x="1257" y="1606"/>
                    </a:lnTo>
                    <a:lnTo>
                      <a:pt x="1263" y="1606"/>
                    </a:lnTo>
                    <a:lnTo>
                      <a:pt x="1282" y="1606"/>
                    </a:lnTo>
                    <a:lnTo>
                      <a:pt x="1294" y="1612"/>
                    </a:lnTo>
                    <a:lnTo>
                      <a:pt x="1306" y="1612"/>
                    </a:lnTo>
                    <a:lnTo>
                      <a:pt x="1312" y="1612"/>
                    </a:lnTo>
                    <a:lnTo>
                      <a:pt x="1312" y="1612"/>
                    </a:lnTo>
                    <a:lnTo>
                      <a:pt x="1318" y="1612"/>
                    </a:lnTo>
                    <a:lnTo>
                      <a:pt x="1318" y="1612"/>
                    </a:lnTo>
                    <a:lnTo>
                      <a:pt x="1318" y="1612"/>
                    </a:lnTo>
                    <a:lnTo>
                      <a:pt x="1324" y="1612"/>
                    </a:lnTo>
                    <a:lnTo>
                      <a:pt x="1331" y="1619"/>
                    </a:lnTo>
                    <a:lnTo>
                      <a:pt x="1331" y="1619"/>
                    </a:lnTo>
                    <a:lnTo>
                      <a:pt x="1343" y="1619"/>
                    </a:lnTo>
                    <a:lnTo>
                      <a:pt x="1349" y="1619"/>
                    </a:lnTo>
                    <a:lnTo>
                      <a:pt x="1361" y="1619"/>
                    </a:lnTo>
                    <a:lnTo>
                      <a:pt x="1361" y="1619"/>
                    </a:lnTo>
                    <a:lnTo>
                      <a:pt x="1361" y="1619"/>
                    </a:lnTo>
                    <a:lnTo>
                      <a:pt x="1367" y="1619"/>
                    </a:lnTo>
                    <a:lnTo>
                      <a:pt x="1373" y="1619"/>
                    </a:lnTo>
                    <a:lnTo>
                      <a:pt x="1373" y="1619"/>
                    </a:lnTo>
                    <a:lnTo>
                      <a:pt x="1379" y="1625"/>
                    </a:lnTo>
                    <a:lnTo>
                      <a:pt x="1385" y="1625"/>
                    </a:lnTo>
                    <a:lnTo>
                      <a:pt x="1385" y="1625"/>
                    </a:lnTo>
                    <a:lnTo>
                      <a:pt x="1385" y="1625"/>
                    </a:lnTo>
                    <a:lnTo>
                      <a:pt x="1398" y="1625"/>
                    </a:lnTo>
                    <a:lnTo>
                      <a:pt x="1398" y="1625"/>
                    </a:lnTo>
                    <a:lnTo>
                      <a:pt x="1398" y="1625"/>
                    </a:lnTo>
                    <a:lnTo>
                      <a:pt x="1404" y="1625"/>
                    </a:lnTo>
                    <a:lnTo>
                      <a:pt x="1404" y="1625"/>
                    </a:lnTo>
                    <a:lnTo>
                      <a:pt x="1416" y="1625"/>
                    </a:lnTo>
                    <a:lnTo>
                      <a:pt x="1422" y="1625"/>
                    </a:lnTo>
                    <a:lnTo>
                      <a:pt x="1422" y="1625"/>
                    </a:lnTo>
                    <a:lnTo>
                      <a:pt x="1422" y="1631"/>
                    </a:lnTo>
                    <a:lnTo>
                      <a:pt x="1434" y="1631"/>
                    </a:lnTo>
                    <a:lnTo>
                      <a:pt x="1440" y="1631"/>
                    </a:lnTo>
                    <a:lnTo>
                      <a:pt x="1453" y="1631"/>
                    </a:lnTo>
                    <a:lnTo>
                      <a:pt x="1453" y="1631"/>
                    </a:lnTo>
                    <a:lnTo>
                      <a:pt x="1465" y="1631"/>
                    </a:lnTo>
                    <a:lnTo>
                      <a:pt x="1471" y="1631"/>
                    </a:lnTo>
                    <a:lnTo>
                      <a:pt x="1471" y="1631"/>
                    </a:lnTo>
                    <a:lnTo>
                      <a:pt x="1471" y="1631"/>
                    </a:lnTo>
                    <a:lnTo>
                      <a:pt x="1471" y="1631"/>
                    </a:lnTo>
                    <a:lnTo>
                      <a:pt x="1471" y="1631"/>
                    </a:lnTo>
                    <a:lnTo>
                      <a:pt x="1483" y="1637"/>
                    </a:lnTo>
                    <a:lnTo>
                      <a:pt x="1483" y="1637"/>
                    </a:lnTo>
                    <a:moveTo>
                      <a:pt x="4596" y="880"/>
                    </a:moveTo>
                    <a:lnTo>
                      <a:pt x="4602" y="880"/>
                    </a:lnTo>
                    <a:lnTo>
                      <a:pt x="4602" y="873"/>
                    </a:lnTo>
                    <a:lnTo>
                      <a:pt x="4602" y="873"/>
                    </a:lnTo>
                    <a:lnTo>
                      <a:pt x="4602" y="873"/>
                    </a:lnTo>
                    <a:lnTo>
                      <a:pt x="4608" y="873"/>
                    </a:lnTo>
                    <a:lnTo>
                      <a:pt x="4608" y="873"/>
                    </a:lnTo>
                    <a:lnTo>
                      <a:pt x="4608" y="873"/>
                    </a:lnTo>
                    <a:lnTo>
                      <a:pt x="4608" y="880"/>
                    </a:lnTo>
                    <a:lnTo>
                      <a:pt x="4608" y="880"/>
                    </a:lnTo>
                    <a:lnTo>
                      <a:pt x="4608" y="880"/>
                    </a:lnTo>
                    <a:lnTo>
                      <a:pt x="4608" y="880"/>
                    </a:lnTo>
                    <a:lnTo>
                      <a:pt x="4608" y="880"/>
                    </a:lnTo>
                    <a:lnTo>
                      <a:pt x="4608" y="880"/>
                    </a:lnTo>
                    <a:lnTo>
                      <a:pt x="4614" y="880"/>
                    </a:lnTo>
                    <a:lnTo>
                      <a:pt x="4614" y="880"/>
                    </a:lnTo>
                    <a:lnTo>
                      <a:pt x="4614" y="886"/>
                    </a:lnTo>
                    <a:lnTo>
                      <a:pt x="4614" y="886"/>
                    </a:lnTo>
                    <a:lnTo>
                      <a:pt x="4614" y="880"/>
                    </a:lnTo>
                    <a:lnTo>
                      <a:pt x="4614" y="880"/>
                    </a:lnTo>
                    <a:lnTo>
                      <a:pt x="4614" y="880"/>
                    </a:lnTo>
                    <a:lnTo>
                      <a:pt x="4620" y="880"/>
                    </a:lnTo>
                    <a:lnTo>
                      <a:pt x="4620" y="880"/>
                    </a:lnTo>
                    <a:lnTo>
                      <a:pt x="4620" y="886"/>
                    </a:lnTo>
                    <a:lnTo>
                      <a:pt x="4620" y="886"/>
                    </a:lnTo>
                    <a:lnTo>
                      <a:pt x="4620" y="886"/>
                    </a:lnTo>
                    <a:lnTo>
                      <a:pt x="4620" y="886"/>
                    </a:lnTo>
                    <a:lnTo>
                      <a:pt x="4614" y="886"/>
                    </a:lnTo>
                    <a:lnTo>
                      <a:pt x="4614" y="886"/>
                    </a:lnTo>
                    <a:lnTo>
                      <a:pt x="4608" y="892"/>
                    </a:lnTo>
                    <a:lnTo>
                      <a:pt x="4596" y="892"/>
                    </a:lnTo>
                    <a:lnTo>
                      <a:pt x="4596" y="892"/>
                    </a:lnTo>
                    <a:lnTo>
                      <a:pt x="4596" y="898"/>
                    </a:lnTo>
                    <a:lnTo>
                      <a:pt x="4596" y="898"/>
                    </a:lnTo>
                    <a:lnTo>
                      <a:pt x="4596" y="898"/>
                    </a:lnTo>
                    <a:lnTo>
                      <a:pt x="4596" y="898"/>
                    </a:lnTo>
                    <a:lnTo>
                      <a:pt x="4596" y="898"/>
                    </a:lnTo>
                    <a:lnTo>
                      <a:pt x="4596" y="898"/>
                    </a:lnTo>
                    <a:lnTo>
                      <a:pt x="4589" y="898"/>
                    </a:lnTo>
                    <a:lnTo>
                      <a:pt x="4589" y="898"/>
                    </a:lnTo>
                    <a:lnTo>
                      <a:pt x="4589" y="898"/>
                    </a:lnTo>
                    <a:lnTo>
                      <a:pt x="4589" y="892"/>
                    </a:lnTo>
                    <a:lnTo>
                      <a:pt x="4589" y="892"/>
                    </a:lnTo>
                    <a:lnTo>
                      <a:pt x="4589" y="892"/>
                    </a:lnTo>
                    <a:lnTo>
                      <a:pt x="4589" y="892"/>
                    </a:lnTo>
                    <a:lnTo>
                      <a:pt x="4589" y="892"/>
                    </a:lnTo>
                    <a:lnTo>
                      <a:pt x="4589" y="892"/>
                    </a:lnTo>
                    <a:lnTo>
                      <a:pt x="4596" y="886"/>
                    </a:lnTo>
                    <a:lnTo>
                      <a:pt x="4596" y="886"/>
                    </a:lnTo>
                    <a:lnTo>
                      <a:pt x="4596" y="886"/>
                    </a:lnTo>
                    <a:lnTo>
                      <a:pt x="4596" y="886"/>
                    </a:lnTo>
                    <a:lnTo>
                      <a:pt x="4596" y="880"/>
                    </a:lnTo>
                    <a:moveTo>
                      <a:pt x="3003" y="397"/>
                    </a:moveTo>
                    <a:lnTo>
                      <a:pt x="3003" y="397"/>
                    </a:lnTo>
                    <a:lnTo>
                      <a:pt x="2997" y="397"/>
                    </a:lnTo>
                    <a:lnTo>
                      <a:pt x="2997" y="397"/>
                    </a:lnTo>
                    <a:lnTo>
                      <a:pt x="2997" y="403"/>
                    </a:lnTo>
                    <a:lnTo>
                      <a:pt x="2990" y="403"/>
                    </a:lnTo>
                    <a:lnTo>
                      <a:pt x="2990" y="403"/>
                    </a:lnTo>
                    <a:lnTo>
                      <a:pt x="2997" y="403"/>
                    </a:lnTo>
                    <a:lnTo>
                      <a:pt x="2997" y="403"/>
                    </a:lnTo>
                    <a:lnTo>
                      <a:pt x="2997" y="403"/>
                    </a:lnTo>
                    <a:lnTo>
                      <a:pt x="2997" y="403"/>
                    </a:lnTo>
                    <a:lnTo>
                      <a:pt x="2990" y="409"/>
                    </a:lnTo>
                    <a:lnTo>
                      <a:pt x="2990" y="409"/>
                    </a:lnTo>
                    <a:lnTo>
                      <a:pt x="2990" y="409"/>
                    </a:lnTo>
                    <a:lnTo>
                      <a:pt x="2984" y="409"/>
                    </a:lnTo>
                    <a:lnTo>
                      <a:pt x="2984" y="409"/>
                    </a:lnTo>
                    <a:lnTo>
                      <a:pt x="2984" y="415"/>
                    </a:lnTo>
                    <a:lnTo>
                      <a:pt x="2978" y="415"/>
                    </a:lnTo>
                    <a:lnTo>
                      <a:pt x="2978" y="415"/>
                    </a:lnTo>
                    <a:lnTo>
                      <a:pt x="2978" y="409"/>
                    </a:lnTo>
                    <a:lnTo>
                      <a:pt x="2972" y="409"/>
                    </a:lnTo>
                    <a:lnTo>
                      <a:pt x="2972" y="409"/>
                    </a:lnTo>
                    <a:lnTo>
                      <a:pt x="2972" y="409"/>
                    </a:lnTo>
                    <a:lnTo>
                      <a:pt x="2972" y="409"/>
                    </a:lnTo>
                    <a:lnTo>
                      <a:pt x="2972" y="409"/>
                    </a:lnTo>
                    <a:lnTo>
                      <a:pt x="2972" y="403"/>
                    </a:lnTo>
                    <a:lnTo>
                      <a:pt x="2972" y="403"/>
                    </a:lnTo>
                    <a:lnTo>
                      <a:pt x="2972" y="403"/>
                    </a:lnTo>
                    <a:lnTo>
                      <a:pt x="2978" y="403"/>
                    </a:lnTo>
                    <a:lnTo>
                      <a:pt x="2984" y="397"/>
                    </a:lnTo>
                    <a:lnTo>
                      <a:pt x="2990" y="391"/>
                    </a:lnTo>
                    <a:lnTo>
                      <a:pt x="2990" y="391"/>
                    </a:lnTo>
                    <a:lnTo>
                      <a:pt x="2997" y="391"/>
                    </a:lnTo>
                    <a:lnTo>
                      <a:pt x="2997" y="391"/>
                    </a:lnTo>
                    <a:lnTo>
                      <a:pt x="2997" y="391"/>
                    </a:lnTo>
                    <a:lnTo>
                      <a:pt x="2997" y="391"/>
                    </a:lnTo>
                    <a:lnTo>
                      <a:pt x="2997" y="391"/>
                    </a:lnTo>
                    <a:lnTo>
                      <a:pt x="2997" y="385"/>
                    </a:lnTo>
                    <a:lnTo>
                      <a:pt x="3003" y="385"/>
                    </a:lnTo>
                    <a:lnTo>
                      <a:pt x="3003" y="385"/>
                    </a:lnTo>
                    <a:lnTo>
                      <a:pt x="3009" y="385"/>
                    </a:lnTo>
                    <a:lnTo>
                      <a:pt x="3009" y="385"/>
                    </a:lnTo>
                    <a:lnTo>
                      <a:pt x="3009" y="379"/>
                    </a:lnTo>
                    <a:lnTo>
                      <a:pt x="3009" y="379"/>
                    </a:lnTo>
                    <a:lnTo>
                      <a:pt x="3009" y="379"/>
                    </a:lnTo>
                    <a:lnTo>
                      <a:pt x="3015" y="379"/>
                    </a:lnTo>
                    <a:lnTo>
                      <a:pt x="3015" y="379"/>
                    </a:lnTo>
                    <a:lnTo>
                      <a:pt x="3015" y="379"/>
                    </a:lnTo>
                    <a:lnTo>
                      <a:pt x="3015" y="379"/>
                    </a:lnTo>
                    <a:lnTo>
                      <a:pt x="3015" y="373"/>
                    </a:lnTo>
                    <a:lnTo>
                      <a:pt x="3015" y="373"/>
                    </a:lnTo>
                    <a:lnTo>
                      <a:pt x="3015" y="373"/>
                    </a:lnTo>
                    <a:lnTo>
                      <a:pt x="3021" y="373"/>
                    </a:lnTo>
                    <a:lnTo>
                      <a:pt x="3021" y="373"/>
                    </a:lnTo>
                    <a:lnTo>
                      <a:pt x="3027" y="373"/>
                    </a:lnTo>
                    <a:lnTo>
                      <a:pt x="3027" y="373"/>
                    </a:lnTo>
                    <a:lnTo>
                      <a:pt x="3027" y="367"/>
                    </a:lnTo>
                    <a:lnTo>
                      <a:pt x="3027" y="367"/>
                    </a:lnTo>
                    <a:lnTo>
                      <a:pt x="3033" y="367"/>
                    </a:lnTo>
                    <a:lnTo>
                      <a:pt x="3033" y="367"/>
                    </a:lnTo>
                    <a:lnTo>
                      <a:pt x="3033" y="367"/>
                    </a:lnTo>
                    <a:lnTo>
                      <a:pt x="3033" y="373"/>
                    </a:lnTo>
                    <a:lnTo>
                      <a:pt x="3033" y="373"/>
                    </a:lnTo>
                    <a:lnTo>
                      <a:pt x="3033" y="373"/>
                    </a:lnTo>
                    <a:lnTo>
                      <a:pt x="3027" y="373"/>
                    </a:lnTo>
                    <a:lnTo>
                      <a:pt x="3027" y="373"/>
                    </a:lnTo>
                    <a:lnTo>
                      <a:pt x="3027" y="373"/>
                    </a:lnTo>
                    <a:lnTo>
                      <a:pt x="3027" y="373"/>
                    </a:lnTo>
                    <a:lnTo>
                      <a:pt x="3021" y="379"/>
                    </a:lnTo>
                    <a:lnTo>
                      <a:pt x="3021" y="379"/>
                    </a:lnTo>
                    <a:lnTo>
                      <a:pt x="3021" y="379"/>
                    </a:lnTo>
                    <a:lnTo>
                      <a:pt x="3021" y="385"/>
                    </a:lnTo>
                    <a:lnTo>
                      <a:pt x="3021" y="385"/>
                    </a:lnTo>
                    <a:lnTo>
                      <a:pt x="3015" y="391"/>
                    </a:lnTo>
                    <a:lnTo>
                      <a:pt x="3015" y="391"/>
                    </a:lnTo>
                    <a:lnTo>
                      <a:pt x="3009" y="391"/>
                    </a:lnTo>
                    <a:lnTo>
                      <a:pt x="3009" y="391"/>
                    </a:lnTo>
                    <a:lnTo>
                      <a:pt x="3003" y="397"/>
                    </a:lnTo>
                    <a:lnTo>
                      <a:pt x="3003" y="397"/>
                    </a:lnTo>
                    <a:moveTo>
                      <a:pt x="4278" y="538"/>
                    </a:moveTo>
                    <a:lnTo>
                      <a:pt x="4284" y="531"/>
                    </a:lnTo>
                    <a:lnTo>
                      <a:pt x="4284" y="531"/>
                    </a:lnTo>
                    <a:lnTo>
                      <a:pt x="4296" y="531"/>
                    </a:lnTo>
                    <a:lnTo>
                      <a:pt x="4296" y="531"/>
                    </a:lnTo>
                    <a:lnTo>
                      <a:pt x="4303" y="531"/>
                    </a:lnTo>
                    <a:lnTo>
                      <a:pt x="4303" y="531"/>
                    </a:lnTo>
                    <a:lnTo>
                      <a:pt x="4309" y="531"/>
                    </a:lnTo>
                    <a:lnTo>
                      <a:pt x="4309" y="525"/>
                    </a:lnTo>
                    <a:lnTo>
                      <a:pt x="4315" y="525"/>
                    </a:lnTo>
                    <a:lnTo>
                      <a:pt x="4321" y="525"/>
                    </a:lnTo>
                    <a:lnTo>
                      <a:pt x="4333" y="525"/>
                    </a:lnTo>
                    <a:lnTo>
                      <a:pt x="4339" y="519"/>
                    </a:lnTo>
                    <a:lnTo>
                      <a:pt x="4339" y="519"/>
                    </a:lnTo>
                    <a:lnTo>
                      <a:pt x="4339" y="519"/>
                    </a:lnTo>
                    <a:lnTo>
                      <a:pt x="4345" y="519"/>
                    </a:lnTo>
                    <a:lnTo>
                      <a:pt x="4345" y="519"/>
                    </a:lnTo>
                    <a:lnTo>
                      <a:pt x="4351" y="519"/>
                    </a:lnTo>
                    <a:lnTo>
                      <a:pt x="4358" y="519"/>
                    </a:lnTo>
                    <a:lnTo>
                      <a:pt x="4358" y="519"/>
                    </a:lnTo>
                    <a:lnTo>
                      <a:pt x="4358" y="513"/>
                    </a:lnTo>
                    <a:lnTo>
                      <a:pt x="4364" y="513"/>
                    </a:lnTo>
                    <a:lnTo>
                      <a:pt x="4370" y="513"/>
                    </a:lnTo>
                    <a:lnTo>
                      <a:pt x="4376" y="513"/>
                    </a:lnTo>
                    <a:lnTo>
                      <a:pt x="4382" y="513"/>
                    </a:lnTo>
                    <a:lnTo>
                      <a:pt x="4382" y="513"/>
                    </a:lnTo>
                    <a:lnTo>
                      <a:pt x="4382" y="513"/>
                    </a:lnTo>
                    <a:lnTo>
                      <a:pt x="4388" y="513"/>
                    </a:lnTo>
                    <a:lnTo>
                      <a:pt x="4388" y="507"/>
                    </a:lnTo>
                    <a:lnTo>
                      <a:pt x="4388" y="507"/>
                    </a:lnTo>
                    <a:lnTo>
                      <a:pt x="4400" y="507"/>
                    </a:lnTo>
                    <a:lnTo>
                      <a:pt x="4406" y="507"/>
                    </a:lnTo>
                    <a:lnTo>
                      <a:pt x="4412" y="501"/>
                    </a:lnTo>
                    <a:lnTo>
                      <a:pt x="4419" y="501"/>
                    </a:lnTo>
                    <a:lnTo>
                      <a:pt x="4425" y="501"/>
                    </a:lnTo>
                    <a:lnTo>
                      <a:pt x="4425" y="501"/>
                    </a:lnTo>
                    <a:lnTo>
                      <a:pt x="4425" y="501"/>
                    </a:lnTo>
                    <a:lnTo>
                      <a:pt x="4425" y="501"/>
                    </a:lnTo>
                    <a:lnTo>
                      <a:pt x="4425" y="501"/>
                    </a:lnTo>
                    <a:lnTo>
                      <a:pt x="4425" y="501"/>
                    </a:lnTo>
                    <a:lnTo>
                      <a:pt x="4425" y="501"/>
                    </a:lnTo>
                    <a:lnTo>
                      <a:pt x="4419" y="501"/>
                    </a:lnTo>
                    <a:lnTo>
                      <a:pt x="4419" y="501"/>
                    </a:lnTo>
                    <a:lnTo>
                      <a:pt x="4419" y="501"/>
                    </a:lnTo>
                    <a:lnTo>
                      <a:pt x="4419" y="501"/>
                    </a:lnTo>
                    <a:lnTo>
                      <a:pt x="4419" y="507"/>
                    </a:lnTo>
                    <a:lnTo>
                      <a:pt x="4425" y="507"/>
                    </a:lnTo>
                    <a:lnTo>
                      <a:pt x="4425" y="507"/>
                    </a:lnTo>
                    <a:lnTo>
                      <a:pt x="4425" y="507"/>
                    </a:lnTo>
                    <a:lnTo>
                      <a:pt x="4425" y="507"/>
                    </a:lnTo>
                    <a:lnTo>
                      <a:pt x="4425" y="507"/>
                    </a:lnTo>
                    <a:lnTo>
                      <a:pt x="4425" y="507"/>
                    </a:lnTo>
                    <a:lnTo>
                      <a:pt x="4425" y="513"/>
                    </a:lnTo>
                    <a:lnTo>
                      <a:pt x="4425" y="513"/>
                    </a:lnTo>
                    <a:lnTo>
                      <a:pt x="4425" y="513"/>
                    </a:lnTo>
                    <a:lnTo>
                      <a:pt x="4425" y="513"/>
                    </a:lnTo>
                    <a:lnTo>
                      <a:pt x="4425" y="513"/>
                    </a:lnTo>
                    <a:lnTo>
                      <a:pt x="4425" y="513"/>
                    </a:lnTo>
                    <a:lnTo>
                      <a:pt x="4425" y="513"/>
                    </a:lnTo>
                    <a:lnTo>
                      <a:pt x="4425" y="513"/>
                    </a:lnTo>
                    <a:lnTo>
                      <a:pt x="4425" y="513"/>
                    </a:lnTo>
                    <a:lnTo>
                      <a:pt x="4425" y="519"/>
                    </a:lnTo>
                    <a:lnTo>
                      <a:pt x="4425" y="519"/>
                    </a:lnTo>
                    <a:lnTo>
                      <a:pt x="4425" y="519"/>
                    </a:lnTo>
                    <a:lnTo>
                      <a:pt x="4425" y="519"/>
                    </a:lnTo>
                    <a:lnTo>
                      <a:pt x="4425" y="519"/>
                    </a:lnTo>
                    <a:lnTo>
                      <a:pt x="4425" y="525"/>
                    </a:lnTo>
                    <a:lnTo>
                      <a:pt x="4425" y="525"/>
                    </a:lnTo>
                    <a:lnTo>
                      <a:pt x="4425" y="525"/>
                    </a:lnTo>
                    <a:lnTo>
                      <a:pt x="4425" y="525"/>
                    </a:lnTo>
                    <a:lnTo>
                      <a:pt x="4425" y="525"/>
                    </a:lnTo>
                    <a:lnTo>
                      <a:pt x="4425" y="525"/>
                    </a:lnTo>
                    <a:lnTo>
                      <a:pt x="4425" y="525"/>
                    </a:lnTo>
                    <a:lnTo>
                      <a:pt x="4425" y="531"/>
                    </a:lnTo>
                    <a:lnTo>
                      <a:pt x="4419" y="531"/>
                    </a:lnTo>
                    <a:lnTo>
                      <a:pt x="4419" y="531"/>
                    </a:lnTo>
                    <a:lnTo>
                      <a:pt x="4419" y="531"/>
                    </a:lnTo>
                    <a:lnTo>
                      <a:pt x="4419" y="531"/>
                    </a:lnTo>
                    <a:lnTo>
                      <a:pt x="4419" y="531"/>
                    </a:lnTo>
                    <a:lnTo>
                      <a:pt x="4419" y="531"/>
                    </a:lnTo>
                    <a:lnTo>
                      <a:pt x="4425" y="531"/>
                    </a:lnTo>
                    <a:lnTo>
                      <a:pt x="4425" y="538"/>
                    </a:lnTo>
                    <a:lnTo>
                      <a:pt x="4425" y="538"/>
                    </a:lnTo>
                    <a:lnTo>
                      <a:pt x="4425" y="538"/>
                    </a:lnTo>
                    <a:lnTo>
                      <a:pt x="4425" y="538"/>
                    </a:lnTo>
                    <a:lnTo>
                      <a:pt x="4425" y="538"/>
                    </a:lnTo>
                    <a:lnTo>
                      <a:pt x="4425" y="538"/>
                    </a:lnTo>
                    <a:lnTo>
                      <a:pt x="4425" y="538"/>
                    </a:lnTo>
                    <a:lnTo>
                      <a:pt x="4425" y="544"/>
                    </a:lnTo>
                    <a:lnTo>
                      <a:pt x="4431" y="544"/>
                    </a:lnTo>
                    <a:lnTo>
                      <a:pt x="4431" y="544"/>
                    </a:lnTo>
                    <a:lnTo>
                      <a:pt x="4431" y="544"/>
                    </a:lnTo>
                    <a:lnTo>
                      <a:pt x="4431" y="544"/>
                    </a:lnTo>
                    <a:lnTo>
                      <a:pt x="4431" y="544"/>
                    </a:lnTo>
                    <a:lnTo>
                      <a:pt x="4431" y="544"/>
                    </a:lnTo>
                    <a:lnTo>
                      <a:pt x="4431" y="544"/>
                    </a:lnTo>
                    <a:lnTo>
                      <a:pt x="4431" y="544"/>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62"/>
                    </a:lnTo>
                    <a:lnTo>
                      <a:pt x="4431" y="556"/>
                    </a:lnTo>
                    <a:lnTo>
                      <a:pt x="4431" y="562"/>
                    </a:lnTo>
                    <a:lnTo>
                      <a:pt x="4431" y="562"/>
                    </a:lnTo>
                    <a:lnTo>
                      <a:pt x="4431" y="562"/>
                    </a:lnTo>
                    <a:lnTo>
                      <a:pt x="4431" y="562"/>
                    </a:lnTo>
                    <a:lnTo>
                      <a:pt x="4425" y="562"/>
                    </a:lnTo>
                    <a:lnTo>
                      <a:pt x="4425" y="562"/>
                    </a:lnTo>
                    <a:lnTo>
                      <a:pt x="4431" y="562"/>
                    </a:lnTo>
                    <a:lnTo>
                      <a:pt x="4431" y="562"/>
                    </a:lnTo>
                    <a:lnTo>
                      <a:pt x="4425" y="562"/>
                    </a:lnTo>
                    <a:lnTo>
                      <a:pt x="4425" y="568"/>
                    </a:lnTo>
                    <a:lnTo>
                      <a:pt x="4425" y="568"/>
                    </a:lnTo>
                    <a:lnTo>
                      <a:pt x="4425" y="568"/>
                    </a:lnTo>
                    <a:lnTo>
                      <a:pt x="4425" y="568"/>
                    </a:lnTo>
                    <a:lnTo>
                      <a:pt x="4425" y="568"/>
                    </a:lnTo>
                    <a:lnTo>
                      <a:pt x="4425" y="574"/>
                    </a:lnTo>
                    <a:lnTo>
                      <a:pt x="4425" y="574"/>
                    </a:lnTo>
                    <a:lnTo>
                      <a:pt x="4419" y="574"/>
                    </a:lnTo>
                    <a:lnTo>
                      <a:pt x="4419" y="574"/>
                    </a:lnTo>
                    <a:lnTo>
                      <a:pt x="4419" y="574"/>
                    </a:lnTo>
                    <a:lnTo>
                      <a:pt x="4419" y="574"/>
                    </a:lnTo>
                    <a:lnTo>
                      <a:pt x="4419" y="574"/>
                    </a:lnTo>
                    <a:lnTo>
                      <a:pt x="4419" y="574"/>
                    </a:lnTo>
                    <a:lnTo>
                      <a:pt x="4419" y="574"/>
                    </a:lnTo>
                    <a:lnTo>
                      <a:pt x="4419" y="574"/>
                    </a:lnTo>
                    <a:lnTo>
                      <a:pt x="4419" y="580"/>
                    </a:lnTo>
                    <a:lnTo>
                      <a:pt x="4419" y="580"/>
                    </a:lnTo>
                    <a:lnTo>
                      <a:pt x="4419" y="580"/>
                    </a:lnTo>
                    <a:lnTo>
                      <a:pt x="4419" y="580"/>
                    </a:lnTo>
                    <a:lnTo>
                      <a:pt x="4419" y="580"/>
                    </a:lnTo>
                    <a:lnTo>
                      <a:pt x="4419" y="580"/>
                    </a:lnTo>
                    <a:lnTo>
                      <a:pt x="4412" y="580"/>
                    </a:lnTo>
                    <a:lnTo>
                      <a:pt x="4412" y="580"/>
                    </a:lnTo>
                    <a:lnTo>
                      <a:pt x="4412" y="580"/>
                    </a:lnTo>
                    <a:lnTo>
                      <a:pt x="4412" y="580"/>
                    </a:lnTo>
                    <a:lnTo>
                      <a:pt x="4412" y="586"/>
                    </a:lnTo>
                    <a:lnTo>
                      <a:pt x="4412" y="580"/>
                    </a:lnTo>
                    <a:lnTo>
                      <a:pt x="4412" y="580"/>
                    </a:lnTo>
                    <a:lnTo>
                      <a:pt x="4412" y="580"/>
                    </a:lnTo>
                    <a:lnTo>
                      <a:pt x="4412" y="586"/>
                    </a:lnTo>
                    <a:lnTo>
                      <a:pt x="4406" y="586"/>
                    </a:lnTo>
                    <a:lnTo>
                      <a:pt x="4406" y="586"/>
                    </a:lnTo>
                    <a:lnTo>
                      <a:pt x="4406" y="586"/>
                    </a:lnTo>
                    <a:lnTo>
                      <a:pt x="4406" y="586"/>
                    </a:lnTo>
                    <a:lnTo>
                      <a:pt x="4406" y="586"/>
                    </a:lnTo>
                    <a:lnTo>
                      <a:pt x="4406" y="586"/>
                    </a:lnTo>
                    <a:lnTo>
                      <a:pt x="4406" y="586"/>
                    </a:lnTo>
                    <a:lnTo>
                      <a:pt x="4400" y="586"/>
                    </a:lnTo>
                    <a:lnTo>
                      <a:pt x="4400" y="586"/>
                    </a:lnTo>
                    <a:lnTo>
                      <a:pt x="4400" y="586"/>
                    </a:lnTo>
                    <a:lnTo>
                      <a:pt x="4400" y="586"/>
                    </a:lnTo>
                    <a:lnTo>
                      <a:pt x="4400" y="593"/>
                    </a:lnTo>
                    <a:lnTo>
                      <a:pt x="4400" y="593"/>
                    </a:lnTo>
                    <a:lnTo>
                      <a:pt x="4400" y="593"/>
                    </a:lnTo>
                    <a:lnTo>
                      <a:pt x="4400" y="593"/>
                    </a:lnTo>
                    <a:lnTo>
                      <a:pt x="4400" y="593"/>
                    </a:lnTo>
                    <a:lnTo>
                      <a:pt x="4400" y="593"/>
                    </a:lnTo>
                    <a:lnTo>
                      <a:pt x="4400" y="593"/>
                    </a:lnTo>
                    <a:lnTo>
                      <a:pt x="4400" y="593"/>
                    </a:lnTo>
                    <a:lnTo>
                      <a:pt x="4400" y="593"/>
                    </a:lnTo>
                    <a:lnTo>
                      <a:pt x="4400" y="599"/>
                    </a:lnTo>
                    <a:lnTo>
                      <a:pt x="4400" y="599"/>
                    </a:lnTo>
                    <a:lnTo>
                      <a:pt x="4400" y="599"/>
                    </a:lnTo>
                    <a:lnTo>
                      <a:pt x="4400" y="599"/>
                    </a:lnTo>
                    <a:lnTo>
                      <a:pt x="4400" y="599"/>
                    </a:lnTo>
                    <a:lnTo>
                      <a:pt x="4400" y="599"/>
                    </a:lnTo>
                    <a:lnTo>
                      <a:pt x="4400" y="605"/>
                    </a:lnTo>
                    <a:lnTo>
                      <a:pt x="4400" y="605"/>
                    </a:lnTo>
                    <a:lnTo>
                      <a:pt x="4406" y="605"/>
                    </a:lnTo>
                    <a:lnTo>
                      <a:pt x="4406" y="605"/>
                    </a:lnTo>
                    <a:lnTo>
                      <a:pt x="4406" y="605"/>
                    </a:lnTo>
                    <a:lnTo>
                      <a:pt x="4406" y="605"/>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17"/>
                    </a:lnTo>
                    <a:lnTo>
                      <a:pt x="4406" y="617"/>
                    </a:lnTo>
                    <a:lnTo>
                      <a:pt x="4406" y="617"/>
                    </a:lnTo>
                    <a:lnTo>
                      <a:pt x="4406" y="617"/>
                    </a:lnTo>
                    <a:lnTo>
                      <a:pt x="4406" y="617"/>
                    </a:lnTo>
                    <a:lnTo>
                      <a:pt x="4406" y="617"/>
                    </a:lnTo>
                    <a:lnTo>
                      <a:pt x="4406" y="617"/>
                    </a:lnTo>
                    <a:lnTo>
                      <a:pt x="4406" y="617"/>
                    </a:lnTo>
                    <a:lnTo>
                      <a:pt x="4406" y="617"/>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35"/>
                    </a:lnTo>
                    <a:lnTo>
                      <a:pt x="4406" y="635"/>
                    </a:lnTo>
                    <a:lnTo>
                      <a:pt x="4406" y="635"/>
                    </a:lnTo>
                    <a:lnTo>
                      <a:pt x="4406" y="635"/>
                    </a:lnTo>
                    <a:lnTo>
                      <a:pt x="4406" y="635"/>
                    </a:lnTo>
                    <a:lnTo>
                      <a:pt x="4406" y="635"/>
                    </a:lnTo>
                    <a:lnTo>
                      <a:pt x="4406" y="641"/>
                    </a:lnTo>
                    <a:lnTo>
                      <a:pt x="4400" y="641"/>
                    </a:lnTo>
                    <a:lnTo>
                      <a:pt x="4400" y="641"/>
                    </a:lnTo>
                    <a:lnTo>
                      <a:pt x="4406" y="641"/>
                    </a:lnTo>
                    <a:lnTo>
                      <a:pt x="4400" y="641"/>
                    </a:lnTo>
                    <a:lnTo>
                      <a:pt x="4400" y="641"/>
                    </a:lnTo>
                    <a:lnTo>
                      <a:pt x="4400" y="647"/>
                    </a:lnTo>
                    <a:lnTo>
                      <a:pt x="4406" y="647"/>
                    </a:lnTo>
                    <a:lnTo>
                      <a:pt x="4406" y="647"/>
                    </a:lnTo>
                    <a:lnTo>
                      <a:pt x="4406" y="647"/>
                    </a:lnTo>
                    <a:lnTo>
                      <a:pt x="4406" y="647"/>
                    </a:lnTo>
                    <a:lnTo>
                      <a:pt x="4406" y="654"/>
                    </a:lnTo>
                    <a:lnTo>
                      <a:pt x="4400" y="654"/>
                    </a:lnTo>
                    <a:lnTo>
                      <a:pt x="4406" y="654"/>
                    </a:lnTo>
                    <a:lnTo>
                      <a:pt x="4400" y="654"/>
                    </a:lnTo>
                    <a:lnTo>
                      <a:pt x="4400" y="654"/>
                    </a:lnTo>
                    <a:lnTo>
                      <a:pt x="4400" y="654"/>
                    </a:lnTo>
                    <a:lnTo>
                      <a:pt x="4400" y="660"/>
                    </a:lnTo>
                    <a:lnTo>
                      <a:pt x="4400" y="660"/>
                    </a:lnTo>
                    <a:lnTo>
                      <a:pt x="4400" y="660"/>
                    </a:lnTo>
                    <a:lnTo>
                      <a:pt x="4400" y="660"/>
                    </a:lnTo>
                    <a:lnTo>
                      <a:pt x="4400" y="660"/>
                    </a:lnTo>
                    <a:lnTo>
                      <a:pt x="4400" y="660"/>
                    </a:lnTo>
                    <a:lnTo>
                      <a:pt x="4400" y="666"/>
                    </a:lnTo>
                    <a:lnTo>
                      <a:pt x="4400" y="666"/>
                    </a:lnTo>
                    <a:lnTo>
                      <a:pt x="4400" y="666"/>
                    </a:lnTo>
                    <a:lnTo>
                      <a:pt x="4400" y="666"/>
                    </a:lnTo>
                    <a:lnTo>
                      <a:pt x="4400" y="666"/>
                    </a:lnTo>
                    <a:lnTo>
                      <a:pt x="4400" y="672"/>
                    </a:lnTo>
                    <a:lnTo>
                      <a:pt x="4400" y="672"/>
                    </a:lnTo>
                    <a:lnTo>
                      <a:pt x="4400" y="672"/>
                    </a:lnTo>
                    <a:lnTo>
                      <a:pt x="4400" y="672"/>
                    </a:lnTo>
                    <a:lnTo>
                      <a:pt x="4400" y="672"/>
                    </a:lnTo>
                    <a:lnTo>
                      <a:pt x="4394" y="678"/>
                    </a:lnTo>
                    <a:lnTo>
                      <a:pt x="4394" y="678"/>
                    </a:lnTo>
                    <a:lnTo>
                      <a:pt x="4394" y="678"/>
                    </a:lnTo>
                    <a:lnTo>
                      <a:pt x="4394" y="678"/>
                    </a:lnTo>
                    <a:lnTo>
                      <a:pt x="4394" y="678"/>
                    </a:lnTo>
                    <a:lnTo>
                      <a:pt x="4394" y="684"/>
                    </a:lnTo>
                    <a:lnTo>
                      <a:pt x="4394" y="684"/>
                    </a:lnTo>
                    <a:lnTo>
                      <a:pt x="4394" y="684"/>
                    </a:lnTo>
                    <a:lnTo>
                      <a:pt x="4394" y="684"/>
                    </a:lnTo>
                    <a:lnTo>
                      <a:pt x="4394" y="684"/>
                    </a:lnTo>
                    <a:lnTo>
                      <a:pt x="4394" y="690"/>
                    </a:lnTo>
                    <a:lnTo>
                      <a:pt x="4400" y="690"/>
                    </a:lnTo>
                    <a:lnTo>
                      <a:pt x="4400" y="690"/>
                    </a:lnTo>
                    <a:lnTo>
                      <a:pt x="4400" y="690"/>
                    </a:lnTo>
                    <a:lnTo>
                      <a:pt x="4394" y="690"/>
                    </a:lnTo>
                    <a:lnTo>
                      <a:pt x="4400" y="690"/>
                    </a:lnTo>
                    <a:lnTo>
                      <a:pt x="4400" y="696"/>
                    </a:lnTo>
                    <a:lnTo>
                      <a:pt x="4400" y="696"/>
                    </a:lnTo>
                    <a:lnTo>
                      <a:pt x="4400" y="696"/>
                    </a:lnTo>
                    <a:lnTo>
                      <a:pt x="4400" y="702"/>
                    </a:lnTo>
                    <a:lnTo>
                      <a:pt x="4400" y="702"/>
                    </a:lnTo>
                    <a:lnTo>
                      <a:pt x="4400" y="702"/>
                    </a:lnTo>
                    <a:lnTo>
                      <a:pt x="4400" y="702"/>
                    </a:lnTo>
                    <a:lnTo>
                      <a:pt x="4400" y="702"/>
                    </a:lnTo>
                    <a:lnTo>
                      <a:pt x="4400" y="702"/>
                    </a:lnTo>
                    <a:lnTo>
                      <a:pt x="4400" y="702"/>
                    </a:lnTo>
                    <a:lnTo>
                      <a:pt x="4400" y="709"/>
                    </a:lnTo>
                    <a:lnTo>
                      <a:pt x="4400" y="709"/>
                    </a:lnTo>
                    <a:lnTo>
                      <a:pt x="4400" y="709"/>
                    </a:lnTo>
                    <a:lnTo>
                      <a:pt x="4400" y="709"/>
                    </a:lnTo>
                    <a:lnTo>
                      <a:pt x="4400" y="709"/>
                    </a:lnTo>
                    <a:lnTo>
                      <a:pt x="4400" y="715"/>
                    </a:lnTo>
                    <a:lnTo>
                      <a:pt x="4400" y="715"/>
                    </a:lnTo>
                    <a:lnTo>
                      <a:pt x="4400" y="715"/>
                    </a:lnTo>
                    <a:lnTo>
                      <a:pt x="4400" y="715"/>
                    </a:lnTo>
                    <a:lnTo>
                      <a:pt x="4400" y="715"/>
                    </a:lnTo>
                    <a:lnTo>
                      <a:pt x="4400" y="721"/>
                    </a:lnTo>
                    <a:lnTo>
                      <a:pt x="4400" y="721"/>
                    </a:lnTo>
                    <a:lnTo>
                      <a:pt x="4400" y="721"/>
                    </a:lnTo>
                    <a:lnTo>
                      <a:pt x="4400" y="721"/>
                    </a:lnTo>
                    <a:lnTo>
                      <a:pt x="4400" y="721"/>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33"/>
                    </a:lnTo>
                    <a:lnTo>
                      <a:pt x="4406" y="733"/>
                    </a:lnTo>
                    <a:lnTo>
                      <a:pt x="4406" y="733"/>
                    </a:lnTo>
                    <a:lnTo>
                      <a:pt x="4406" y="733"/>
                    </a:lnTo>
                    <a:lnTo>
                      <a:pt x="4406" y="733"/>
                    </a:lnTo>
                    <a:lnTo>
                      <a:pt x="4406" y="733"/>
                    </a:lnTo>
                    <a:lnTo>
                      <a:pt x="4406" y="739"/>
                    </a:lnTo>
                    <a:lnTo>
                      <a:pt x="4406" y="739"/>
                    </a:lnTo>
                    <a:lnTo>
                      <a:pt x="4400" y="739"/>
                    </a:lnTo>
                    <a:lnTo>
                      <a:pt x="4400" y="739"/>
                    </a:lnTo>
                    <a:lnTo>
                      <a:pt x="4406" y="739"/>
                    </a:lnTo>
                    <a:lnTo>
                      <a:pt x="4406" y="739"/>
                    </a:lnTo>
                    <a:lnTo>
                      <a:pt x="4406" y="745"/>
                    </a:lnTo>
                    <a:lnTo>
                      <a:pt x="4406" y="745"/>
                    </a:lnTo>
                    <a:lnTo>
                      <a:pt x="4406" y="745"/>
                    </a:lnTo>
                    <a:lnTo>
                      <a:pt x="4406" y="745"/>
                    </a:lnTo>
                    <a:lnTo>
                      <a:pt x="4406" y="745"/>
                    </a:lnTo>
                    <a:lnTo>
                      <a:pt x="4406" y="745"/>
                    </a:lnTo>
                    <a:lnTo>
                      <a:pt x="4406" y="745"/>
                    </a:lnTo>
                    <a:lnTo>
                      <a:pt x="4406" y="745"/>
                    </a:lnTo>
                    <a:lnTo>
                      <a:pt x="4406" y="751"/>
                    </a:lnTo>
                    <a:lnTo>
                      <a:pt x="4406" y="745"/>
                    </a:lnTo>
                    <a:lnTo>
                      <a:pt x="4406" y="751"/>
                    </a:lnTo>
                    <a:lnTo>
                      <a:pt x="4400" y="751"/>
                    </a:lnTo>
                    <a:lnTo>
                      <a:pt x="4400" y="751"/>
                    </a:lnTo>
                    <a:lnTo>
                      <a:pt x="4400" y="751"/>
                    </a:lnTo>
                    <a:lnTo>
                      <a:pt x="4400" y="751"/>
                    </a:lnTo>
                    <a:lnTo>
                      <a:pt x="4400" y="751"/>
                    </a:lnTo>
                    <a:lnTo>
                      <a:pt x="4400" y="751"/>
                    </a:lnTo>
                    <a:lnTo>
                      <a:pt x="4400" y="751"/>
                    </a:lnTo>
                    <a:lnTo>
                      <a:pt x="4400" y="757"/>
                    </a:lnTo>
                    <a:lnTo>
                      <a:pt x="4400" y="757"/>
                    </a:lnTo>
                    <a:lnTo>
                      <a:pt x="4400" y="757"/>
                    </a:lnTo>
                    <a:lnTo>
                      <a:pt x="4400" y="757"/>
                    </a:lnTo>
                    <a:lnTo>
                      <a:pt x="4400" y="757"/>
                    </a:lnTo>
                    <a:lnTo>
                      <a:pt x="4400" y="757"/>
                    </a:lnTo>
                    <a:lnTo>
                      <a:pt x="4400" y="764"/>
                    </a:lnTo>
                    <a:lnTo>
                      <a:pt x="4400" y="764"/>
                    </a:lnTo>
                    <a:lnTo>
                      <a:pt x="4400" y="764"/>
                    </a:lnTo>
                    <a:lnTo>
                      <a:pt x="4400" y="764"/>
                    </a:lnTo>
                    <a:lnTo>
                      <a:pt x="4400" y="764"/>
                    </a:lnTo>
                    <a:lnTo>
                      <a:pt x="4400" y="764"/>
                    </a:lnTo>
                    <a:lnTo>
                      <a:pt x="4400" y="764"/>
                    </a:lnTo>
                    <a:lnTo>
                      <a:pt x="4400" y="770"/>
                    </a:lnTo>
                    <a:lnTo>
                      <a:pt x="4406" y="770"/>
                    </a:lnTo>
                    <a:lnTo>
                      <a:pt x="4406" y="770"/>
                    </a:lnTo>
                    <a:lnTo>
                      <a:pt x="4406" y="770"/>
                    </a:lnTo>
                    <a:lnTo>
                      <a:pt x="4406" y="770"/>
                    </a:lnTo>
                    <a:lnTo>
                      <a:pt x="4406" y="770"/>
                    </a:lnTo>
                    <a:lnTo>
                      <a:pt x="4406" y="770"/>
                    </a:lnTo>
                    <a:lnTo>
                      <a:pt x="4406" y="776"/>
                    </a:lnTo>
                    <a:lnTo>
                      <a:pt x="4406" y="776"/>
                    </a:lnTo>
                    <a:lnTo>
                      <a:pt x="4406" y="770"/>
                    </a:lnTo>
                    <a:lnTo>
                      <a:pt x="4406" y="770"/>
                    </a:lnTo>
                    <a:lnTo>
                      <a:pt x="4412" y="770"/>
                    </a:lnTo>
                    <a:lnTo>
                      <a:pt x="4412" y="776"/>
                    </a:lnTo>
                    <a:lnTo>
                      <a:pt x="4412" y="776"/>
                    </a:lnTo>
                    <a:lnTo>
                      <a:pt x="4412" y="776"/>
                    </a:lnTo>
                    <a:lnTo>
                      <a:pt x="4412" y="776"/>
                    </a:lnTo>
                    <a:lnTo>
                      <a:pt x="4400" y="776"/>
                    </a:lnTo>
                    <a:lnTo>
                      <a:pt x="4400" y="782"/>
                    </a:lnTo>
                    <a:lnTo>
                      <a:pt x="4394" y="782"/>
                    </a:lnTo>
                    <a:lnTo>
                      <a:pt x="4394" y="782"/>
                    </a:lnTo>
                    <a:lnTo>
                      <a:pt x="4394" y="782"/>
                    </a:lnTo>
                    <a:lnTo>
                      <a:pt x="4382" y="782"/>
                    </a:lnTo>
                    <a:lnTo>
                      <a:pt x="4376" y="782"/>
                    </a:lnTo>
                    <a:lnTo>
                      <a:pt x="4364" y="788"/>
                    </a:lnTo>
                    <a:lnTo>
                      <a:pt x="4358" y="788"/>
                    </a:lnTo>
                    <a:lnTo>
                      <a:pt x="4345" y="788"/>
                    </a:lnTo>
                    <a:lnTo>
                      <a:pt x="4345" y="788"/>
                    </a:lnTo>
                    <a:lnTo>
                      <a:pt x="4345" y="782"/>
                    </a:lnTo>
                    <a:lnTo>
                      <a:pt x="4345" y="782"/>
                    </a:lnTo>
                    <a:lnTo>
                      <a:pt x="4339" y="782"/>
                    </a:lnTo>
                    <a:lnTo>
                      <a:pt x="4345" y="782"/>
                    </a:lnTo>
                    <a:lnTo>
                      <a:pt x="4339" y="776"/>
                    </a:lnTo>
                    <a:lnTo>
                      <a:pt x="4339" y="770"/>
                    </a:lnTo>
                    <a:lnTo>
                      <a:pt x="4339" y="757"/>
                    </a:lnTo>
                    <a:lnTo>
                      <a:pt x="4339" y="751"/>
                    </a:lnTo>
                    <a:lnTo>
                      <a:pt x="4333" y="733"/>
                    </a:lnTo>
                    <a:lnTo>
                      <a:pt x="4333" y="733"/>
                    </a:lnTo>
                    <a:lnTo>
                      <a:pt x="4333" y="721"/>
                    </a:lnTo>
                    <a:lnTo>
                      <a:pt x="4327" y="721"/>
                    </a:lnTo>
                    <a:lnTo>
                      <a:pt x="4327" y="709"/>
                    </a:lnTo>
                    <a:lnTo>
                      <a:pt x="4327" y="702"/>
                    </a:lnTo>
                    <a:lnTo>
                      <a:pt x="4327" y="702"/>
                    </a:lnTo>
                    <a:lnTo>
                      <a:pt x="4327" y="702"/>
                    </a:lnTo>
                    <a:lnTo>
                      <a:pt x="4327" y="702"/>
                    </a:lnTo>
                    <a:lnTo>
                      <a:pt x="4327" y="696"/>
                    </a:lnTo>
                    <a:lnTo>
                      <a:pt x="4321" y="696"/>
                    </a:lnTo>
                    <a:lnTo>
                      <a:pt x="4321" y="696"/>
                    </a:lnTo>
                    <a:lnTo>
                      <a:pt x="4321" y="696"/>
                    </a:lnTo>
                    <a:lnTo>
                      <a:pt x="4321" y="696"/>
                    </a:lnTo>
                    <a:lnTo>
                      <a:pt x="4321" y="696"/>
                    </a:lnTo>
                    <a:lnTo>
                      <a:pt x="4321" y="696"/>
                    </a:lnTo>
                    <a:lnTo>
                      <a:pt x="4321" y="696"/>
                    </a:lnTo>
                    <a:lnTo>
                      <a:pt x="4321" y="690"/>
                    </a:lnTo>
                    <a:lnTo>
                      <a:pt x="4315" y="690"/>
                    </a:lnTo>
                    <a:lnTo>
                      <a:pt x="4315" y="690"/>
                    </a:lnTo>
                    <a:lnTo>
                      <a:pt x="4315" y="690"/>
                    </a:lnTo>
                    <a:lnTo>
                      <a:pt x="4315" y="690"/>
                    </a:lnTo>
                    <a:lnTo>
                      <a:pt x="4315" y="690"/>
                    </a:lnTo>
                    <a:lnTo>
                      <a:pt x="4315" y="696"/>
                    </a:lnTo>
                    <a:lnTo>
                      <a:pt x="4315" y="696"/>
                    </a:lnTo>
                    <a:lnTo>
                      <a:pt x="4315" y="696"/>
                    </a:lnTo>
                    <a:lnTo>
                      <a:pt x="4315" y="696"/>
                    </a:lnTo>
                    <a:lnTo>
                      <a:pt x="4315" y="696"/>
                    </a:lnTo>
                    <a:lnTo>
                      <a:pt x="4315" y="696"/>
                    </a:lnTo>
                    <a:lnTo>
                      <a:pt x="4315" y="696"/>
                    </a:lnTo>
                    <a:lnTo>
                      <a:pt x="4315" y="696"/>
                    </a:lnTo>
                    <a:lnTo>
                      <a:pt x="4315" y="696"/>
                    </a:lnTo>
                    <a:lnTo>
                      <a:pt x="4315" y="702"/>
                    </a:lnTo>
                    <a:lnTo>
                      <a:pt x="4309" y="702"/>
                    </a:lnTo>
                    <a:lnTo>
                      <a:pt x="4309" y="702"/>
                    </a:lnTo>
                    <a:lnTo>
                      <a:pt x="4309" y="696"/>
                    </a:lnTo>
                    <a:lnTo>
                      <a:pt x="4309" y="696"/>
                    </a:lnTo>
                    <a:lnTo>
                      <a:pt x="4309" y="696"/>
                    </a:lnTo>
                    <a:lnTo>
                      <a:pt x="4309" y="696"/>
                    </a:lnTo>
                    <a:lnTo>
                      <a:pt x="4309" y="696"/>
                    </a:lnTo>
                    <a:lnTo>
                      <a:pt x="4309" y="696"/>
                    </a:lnTo>
                    <a:lnTo>
                      <a:pt x="4309" y="696"/>
                    </a:lnTo>
                    <a:lnTo>
                      <a:pt x="4309" y="690"/>
                    </a:lnTo>
                    <a:lnTo>
                      <a:pt x="4309" y="690"/>
                    </a:lnTo>
                    <a:lnTo>
                      <a:pt x="4309" y="690"/>
                    </a:lnTo>
                    <a:lnTo>
                      <a:pt x="4309" y="690"/>
                    </a:lnTo>
                    <a:lnTo>
                      <a:pt x="4309" y="690"/>
                    </a:lnTo>
                    <a:lnTo>
                      <a:pt x="4309" y="690"/>
                    </a:lnTo>
                    <a:lnTo>
                      <a:pt x="4309" y="684"/>
                    </a:lnTo>
                    <a:lnTo>
                      <a:pt x="4309" y="684"/>
                    </a:lnTo>
                    <a:lnTo>
                      <a:pt x="4309" y="684"/>
                    </a:lnTo>
                    <a:lnTo>
                      <a:pt x="4309" y="684"/>
                    </a:lnTo>
                    <a:lnTo>
                      <a:pt x="4309" y="684"/>
                    </a:lnTo>
                    <a:lnTo>
                      <a:pt x="4309" y="684"/>
                    </a:lnTo>
                    <a:lnTo>
                      <a:pt x="4309" y="678"/>
                    </a:lnTo>
                    <a:lnTo>
                      <a:pt x="4309" y="678"/>
                    </a:lnTo>
                    <a:lnTo>
                      <a:pt x="4309" y="678"/>
                    </a:lnTo>
                    <a:lnTo>
                      <a:pt x="4309" y="678"/>
                    </a:lnTo>
                    <a:lnTo>
                      <a:pt x="4309" y="678"/>
                    </a:lnTo>
                    <a:lnTo>
                      <a:pt x="4309" y="672"/>
                    </a:lnTo>
                    <a:lnTo>
                      <a:pt x="4309" y="672"/>
                    </a:lnTo>
                    <a:lnTo>
                      <a:pt x="4309" y="672"/>
                    </a:lnTo>
                    <a:lnTo>
                      <a:pt x="4309" y="672"/>
                    </a:lnTo>
                    <a:lnTo>
                      <a:pt x="4309" y="672"/>
                    </a:lnTo>
                    <a:lnTo>
                      <a:pt x="4309" y="672"/>
                    </a:lnTo>
                    <a:lnTo>
                      <a:pt x="4309" y="672"/>
                    </a:lnTo>
                    <a:lnTo>
                      <a:pt x="4309" y="666"/>
                    </a:lnTo>
                    <a:lnTo>
                      <a:pt x="4309" y="666"/>
                    </a:lnTo>
                    <a:lnTo>
                      <a:pt x="4303" y="666"/>
                    </a:lnTo>
                    <a:lnTo>
                      <a:pt x="4303" y="666"/>
                    </a:lnTo>
                    <a:lnTo>
                      <a:pt x="4309" y="666"/>
                    </a:lnTo>
                    <a:lnTo>
                      <a:pt x="4303" y="666"/>
                    </a:lnTo>
                    <a:lnTo>
                      <a:pt x="4303" y="666"/>
                    </a:lnTo>
                    <a:lnTo>
                      <a:pt x="4303" y="660"/>
                    </a:lnTo>
                    <a:lnTo>
                      <a:pt x="4303" y="660"/>
                    </a:lnTo>
                    <a:lnTo>
                      <a:pt x="4303" y="660"/>
                    </a:lnTo>
                    <a:lnTo>
                      <a:pt x="4303" y="660"/>
                    </a:lnTo>
                    <a:lnTo>
                      <a:pt x="4303" y="660"/>
                    </a:lnTo>
                    <a:lnTo>
                      <a:pt x="4303" y="654"/>
                    </a:lnTo>
                    <a:lnTo>
                      <a:pt x="4303" y="654"/>
                    </a:lnTo>
                    <a:lnTo>
                      <a:pt x="4303" y="654"/>
                    </a:lnTo>
                    <a:lnTo>
                      <a:pt x="4296" y="654"/>
                    </a:lnTo>
                    <a:lnTo>
                      <a:pt x="4296" y="647"/>
                    </a:lnTo>
                    <a:lnTo>
                      <a:pt x="4296" y="647"/>
                    </a:lnTo>
                    <a:lnTo>
                      <a:pt x="4296" y="647"/>
                    </a:lnTo>
                    <a:lnTo>
                      <a:pt x="4296" y="647"/>
                    </a:lnTo>
                    <a:lnTo>
                      <a:pt x="4296" y="647"/>
                    </a:lnTo>
                    <a:lnTo>
                      <a:pt x="4296" y="647"/>
                    </a:lnTo>
                    <a:lnTo>
                      <a:pt x="4296" y="647"/>
                    </a:lnTo>
                    <a:lnTo>
                      <a:pt x="4296" y="641"/>
                    </a:lnTo>
                    <a:lnTo>
                      <a:pt x="4296" y="641"/>
                    </a:lnTo>
                    <a:lnTo>
                      <a:pt x="4296" y="641"/>
                    </a:lnTo>
                    <a:lnTo>
                      <a:pt x="4296" y="635"/>
                    </a:lnTo>
                    <a:lnTo>
                      <a:pt x="4296" y="635"/>
                    </a:lnTo>
                    <a:lnTo>
                      <a:pt x="4296" y="635"/>
                    </a:lnTo>
                    <a:lnTo>
                      <a:pt x="4296" y="635"/>
                    </a:lnTo>
                    <a:lnTo>
                      <a:pt x="4296" y="635"/>
                    </a:lnTo>
                    <a:lnTo>
                      <a:pt x="4296" y="635"/>
                    </a:lnTo>
                    <a:lnTo>
                      <a:pt x="4296" y="635"/>
                    </a:lnTo>
                    <a:lnTo>
                      <a:pt x="4296" y="629"/>
                    </a:lnTo>
                    <a:lnTo>
                      <a:pt x="4296" y="629"/>
                    </a:lnTo>
                    <a:lnTo>
                      <a:pt x="4296" y="629"/>
                    </a:lnTo>
                    <a:lnTo>
                      <a:pt x="4296" y="629"/>
                    </a:lnTo>
                    <a:lnTo>
                      <a:pt x="4296" y="629"/>
                    </a:lnTo>
                    <a:lnTo>
                      <a:pt x="4296" y="629"/>
                    </a:lnTo>
                    <a:lnTo>
                      <a:pt x="4296" y="629"/>
                    </a:lnTo>
                    <a:lnTo>
                      <a:pt x="4296" y="629"/>
                    </a:lnTo>
                    <a:lnTo>
                      <a:pt x="4296" y="623"/>
                    </a:lnTo>
                    <a:lnTo>
                      <a:pt x="4296" y="623"/>
                    </a:lnTo>
                    <a:lnTo>
                      <a:pt x="4296" y="623"/>
                    </a:lnTo>
                    <a:lnTo>
                      <a:pt x="4296" y="623"/>
                    </a:lnTo>
                    <a:lnTo>
                      <a:pt x="4296" y="623"/>
                    </a:lnTo>
                    <a:lnTo>
                      <a:pt x="4303" y="623"/>
                    </a:lnTo>
                    <a:lnTo>
                      <a:pt x="4303" y="623"/>
                    </a:lnTo>
                    <a:lnTo>
                      <a:pt x="4303" y="623"/>
                    </a:lnTo>
                    <a:lnTo>
                      <a:pt x="4303" y="617"/>
                    </a:lnTo>
                    <a:lnTo>
                      <a:pt x="4303" y="617"/>
                    </a:lnTo>
                    <a:lnTo>
                      <a:pt x="4296" y="617"/>
                    </a:lnTo>
                    <a:lnTo>
                      <a:pt x="4296" y="617"/>
                    </a:lnTo>
                    <a:lnTo>
                      <a:pt x="4296" y="617"/>
                    </a:lnTo>
                    <a:lnTo>
                      <a:pt x="4296" y="611"/>
                    </a:lnTo>
                    <a:lnTo>
                      <a:pt x="4296" y="611"/>
                    </a:lnTo>
                    <a:lnTo>
                      <a:pt x="4296" y="611"/>
                    </a:lnTo>
                    <a:lnTo>
                      <a:pt x="4296" y="611"/>
                    </a:lnTo>
                    <a:lnTo>
                      <a:pt x="4296" y="611"/>
                    </a:lnTo>
                    <a:lnTo>
                      <a:pt x="4296" y="611"/>
                    </a:lnTo>
                    <a:lnTo>
                      <a:pt x="4296" y="605"/>
                    </a:lnTo>
                    <a:lnTo>
                      <a:pt x="4296" y="605"/>
                    </a:lnTo>
                    <a:lnTo>
                      <a:pt x="4296" y="605"/>
                    </a:lnTo>
                    <a:lnTo>
                      <a:pt x="4296" y="605"/>
                    </a:lnTo>
                    <a:lnTo>
                      <a:pt x="4296" y="605"/>
                    </a:lnTo>
                    <a:lnTo>
                      <a:pt x="4296" y="599"/>
                    </a:lnTo>
                    <a:lnTo>
                      <a:pt x="4296" y="599"/>
                    </a:lnTo>
                    <a:lnTo>
                      <a:pt x="4296" y="599"/>
                    </a:lnTo>
                    <a:lnTo>
                      <a:pt x="4296" y="599"/>
                    </a:lnTo>
                    <a:lnTo>
                      <a:pt x="4296" y="599"/>
                    </a:lnTo>
                    <a:lnTo>
                      <a:pt x="4296" y="593"/>
                    </a:lnTo>
                    <a:lnTo>
                      <a:pt x="4296" y="593"/>
                    </a:lnTo>
                    <a:lnTo>
                      <a:pt x="4296" y="593"/>
                    </a:lnTo>
                    <a:lnTo>
                      <a:pt x="4296" y="593"/>
                    </a:lnTo>
                    <a:lnTo>
                      <a:pt x="4290" y="593"/>
                    </a:lnTo>
                    <a:lnTo>
                      <a:pt x="4290" y="593"/>
                    </a:lnTo>
                    <a:lnTo>
                      <a:pt x="4290" y="593"/>
                    </a:lnTo>
                    <a:lnTo>
                      <a:pt x="4290" y="593"/>
                    </a:lnTo>
                    <a:lnTo>
                      <a:pt x="4290" y="586"/>
                    </a:lnTo>
                    <a:lnTo>
                      <a:pt x="4290" y="586"/>
                    </a:lnTo>
                    <a:lnTo>
                      <a:pt x="4290" y="586"/>
                    </a:lnTo>
                    <a:lnTo>
                      <a:pt x="4290" y="586"/>
                    </a:lnTo>
                    <a:lnTo>
                      <a:pt x="4290" y="586"/>
                    </a:lnTo>
                    <a:lnTo>
                      <a:pt x="4284" y="586"/>
                    </a:lnTo>
                    <a:lnTo>
                      <a:pt x="4284" y="586"/>
                    </a:lnTo>
                    <a:lnTo>
                      <a:pt x="4284" y="586"/>
                    </a:lnTo>
                    <a:lnTo>
                      <a:pt x="4284" y="586"/>
                    </a:lnTo>
                    <a:lnTo>
                      <a:pt x="4284" y="586"/>
                    </a:lnTo>
                    <a:lnTo>
                      <a:pt x="4284" y="580"/>
                    </a:lnTo>
                    <a:lnTo>
                      <a:pt x="4284" y="580"/>
                    </a:lnTo>
                    <a:lnTo>
                      <a:pt x="4284" y="580"/>
                    </a:lnTo>
                    <a:lnTo>
                      <a:pt x="4284" y="580"/>
                    </a:lnTo>
                    <a:lnTo>
                      <a:pt x="4284" y="580"/>
                    </a:lnTo>
                    <a:lnTo>
                      <a:pt x="4284" y="580"/>
                    </a:lnTo>
                    <a:lnTo>
                      <a:pt x="4284" y="580"/>
                    </a:lnTo>
                    <a:lnTo>
                      <a:pt x="4284" y="580"/>
                    </a:lnTo>
                    <a:lnTo>
                      <a:pt x="4284" y="574"/>
                    </a:lnTo>
                    <a:lnTo>
                      <a:pt x="4284" y="574"/>
                    </a:lnTo>
                    <a:lnTo>
                      <a:pt x="4284" y="574"/>
                    </a:lnTo>
                    <a:lnTo>
                      <a:pt x="4284" y="574"/>
                    </a:lnTo>
                    <a:lnTo>
                      <a:pt x="4284" y="574"/>
                    </a:lnTo>
                    <a:lnTo>
                      <a:pt x="4284" y="574"/>
                    </a:lnTo>
                    <a:lnTo>
                      <a:pt x="4284" y="574"/>
                    </a:lnTo>
                    <a:lnTo>
                      <a:pt x="4284" y="568"/>
                    </a:lnTo>
                    <a:lnTo>
                      <a:pt x="4284" y="568"/>
                    </a:lnTo>
                    <a:lnTo>
                      <a:pt x="4284" y="568"/>
                    </a:lnTo>
                    <a:lnTo>
                      <a:pt x="4284" y="568"/>
                    </a:lnTo>
                    <a:lnTo>
                      <a:pt x="4284" y="568"/>
                    </a:lnTo>
                    <a:lnTo>
                      <a:pt x="4284" y="562"/>
                    </a:lnTo>
                    <a:lnTo>
                      <a:pt x="4284" y="562"/>
                    </a:lnTo>
                    <a:lnTo>
                      <a:pt x="4284" y="562"/>
                    </a:lnTo>
                    <a:lnTo>
                      <a:pt x="4284" y="562"/>
                    </a:lnTo>
                    <a:lnTo>
                      <a:pt x="4284" y="562"/>
                    </a:lnTo>
                    <a:lnTo>
                      <a:pt x="4284" y="556"/>
                    </a:lnTo>
                    <a:lnTo>
                      <a:pt x="4278" y="556"/>
                    </a:lnTo>
                    <a:lnTo>
                      <a:pt x="4278" y="556"/>
                    </a:lnTo>
                    <a:lnTo>
                      <a:pt x="4278" y="556"/>
                    </a:lnTo>
                    <a:lnTo>
                      <a:pt x="4278" y="556"/>
                    </a:lnTo>
                    <a:lnTo>
                      <a:pt x="4278" y="556"/>
                    </a:lnTo>
                    <a:lnTo>
                      <a:pt x="4278" y="556"/>
                    </a:lnTo>
                    <a:lnTo>
                      <a:pt x="4278" y="556"/>
                    </a:lnTo>
                    <a:lnTo>
                      <a:pt x="4278" y="550"/>
                    </a:lnTo>
                    <a:lnTo>
                      <a:pt x="4278" y="550"/>
                    </a:lnTo>
                    <a:lnTo>
                      <a:pt x="4278" y="550"/>
                    </a:lnTo>
                    <a:lnTo>
                      <a:pt x="4278" y="550"/>
                    </a:lnTo>
                    <a:lnTo>
                      <a:pt x="4278" y="550"/>
                    </a:lnTo>
                    <a:lnTo>
                      <a:pt x="4278" y="544"/>
                    </a:lnTo>
                    <a:lnTo>
                      <a:pt x="4278" y="544"/>
                    </a:lnTo>
                    <a:lnTo>
                      <a:pt x="4278" y="544"/>
                    </a:lnTo>
                    <a:lnTo>
                      <a:pt x="4278" y="544"/>
                    </a:lnTo>
                    <a:lnTo>
                      <a:pt x="4278" y="538"/>
                    </a:lnTo>
                    <a:lnTo>
                      <a:pt x="4278" y="538"/>
                    </a:lnTo>
                    <a:lnTo>
                      <a:pt x="4278" y="538"/>
                    </a:lnTo>
                    <a:moveTo>
                      <a:pt x="4229" y="1368"/>
                    </a:moveTo>
                    <a:lnTo>
                      <a:pt x="4229" y="1368"/>
                    </a:lnTo>
                    <a:lnTo>
                      <a:pt x="4229" y="1368"/>
                    </a:lnTo>
                    <a:lnTo>
                      <a:pt x="4223" y="1368"/>
                    </a:lnTo>
                    <a:lnTo>
                      <a:pt x="4223" y="1368"/>
                    </a:lnTo>
                    <a:lnTo>
                      <a:pt x="4223" y="1368"/>
                    </a:lnTo>
                    <a:lnTo>
                      <a:pt x="4223" y="1368"/>
                    </a:lnTo>
                    <a:lnTo>
                      <a:pt x="4223" y="1362"/>
                    </a:lnTo>
                    <a:lnTo>
                      <a:pt x="4223" y="1362"/>
                    </a:lnTo>
                    <a:lnTo>
                      <a:pt x="4223" y="1356"/>
                    </a:lnTo>
                    <a:lnTo>
                      <a:pt x="4229" y="1362"/>
                    </a:lnTo>
                    <a:lnTo>
                      <a:pt x="4229" y="1362"/>
                    </a:lnTo>
                    <a:lnTo>
                      <a:pt x="4229" y="1362"/>
                    </a:lnTo>
                    <a:lnTo>
                      <a:pt x="4229" y="1362"/>
                    </a:lnTo>
                    <a:lnTo>
                      <a:pt x="4229" y="1362"/>
                    </a:lnTo>
                    <a:lnTo>
                      <a:pt x="4229" y="1368"/>
                    </a:lnTo>
                    <a:lnTo>
                      <a:pt x="4229" y="1368"/>
                    </a:lnTo>
                    <a:lnTo>
                      <a:pt x="4229" y="1368"/>
                    </a:lnTo>
                    <a:lnTo>
                      <a:pt x="4229" y="1368"/>
                    </a:lnTo>
                    <a:lnTo>
                      <a:pt x="4229" y="1368"/>
                    </a:lnTo>
                    <a:lnTo>
                      <a:pt x="4229" y="1368"/>
                    </a:lnTo>
                    <a:lnTo>
                      <a:pt x="4235" y="1368"/>
                    </a:lnTo>
                    <a:lnTo>
                      <a:pt x="4235" y="1374"/>
                    </a:lnTo>
                    <a:lnTo>
                      <a:pt x="4235" y="1374"/>
                    </a:lnTo>
                    <a:lnTo>
                      <a:pt x="4229" y="1374"/>
                    </a:lnTo>
                    <a:lnTo>
                      <a:pt x="4229" y="1374"/>
                    </a:lnTo>
                    <a:lnTo>
                      <a:pt x="4229" y="1374"/>
                    </a:lnTo>
                    <a:lnTo>
                      <a:pt x="4229" y="1368"/>
                    </a:lnTo>
                    <a:lnTo>
                      <a:pt x="4229" y="1368"/>
                    </a:lnTo>
                    <a:lnTo>
                      <a:pt x="4229" y="1368"/>
                    </a:lnTo>
                    <a:moveTo>
                      <a:pt x="3479" y="2437"/>
                    </a:moveTo>
                    <a:lnTo>
                      <a:pt x="3479" y="2431"/>
                    </a:lnTo>
                    <a:lnTo>
                      <a:pt x="3479" y="2431"/>
                    </a:lnTo>
                    <a:lnTo>
                      <a:pt x="3473" y="2431"/>
                    </a:lnTo>
                    <a:lnTo>
                      <a:pt x="3467" y="2431"/>
                    </a:lnTo>
                    <a:lnTo>
                      <a:pt x="3467" y="2425"/>
                    </a:lnTo>
                    <a:lnTo>
                      <a:pt x="3460" y="2425"/>
                    </a:lnTo>
                    <a:lnTo>
                      <a:pt x="3460" y="2425"/>
                    </a:lnTo>
                    <a:lnTo>
                      <a:pt x="3448" y="2419"/>
                    </a:lnTo>
                    <a:lnTo>
                      <a:pt x="3448" y="2419"/>
                    </a:lnTo>
                    <a:lnTo>
                      <a:pt x="3436" y="2412"/>
                    </a:lnTo>
                    <a:lnTo>
                      <a:pt x="3430" y="2412"/>
                    </a:lnTo>
                    <a:lnTo>
                      <a:pt x="3418" y="2406"/>
                    </a:lnTo>
                    <a:lnTo>
                      <a:pt x="3405" y="2406"/>
                    </a:lnTo>
                    <a:lnTo>
                      <a:pt x="3399" y="2406"/>
                    </a:lnTo>
                    <a:lnTo>
                      <a:pt x="3399" y="2406"/>
                    </a:lnTo>
                    <a:lnTo>
                      <a:pt x="3393" y="2406"/>
                    </a:lnTo>
                    <a:lnTo>
                      <a:pt x="3387" y="2406"/>
                    </a:lnTo>
                    <a:lnTo>
                      <a:pt x="3387" y="2406"/>
                    </a:lnTo>
                    <a:lnTo>
                      <a:pt x="3375" y="2406"/>
                    </a:lnTo>
                    <a:lnTo>
                      <a:pt x="3363" y="2406"/>
                    </a:lnTo>
                    <a:lnTo>
                      <a:pt x="3351" y="2412"/>
                    </a:lnTo>
                    <a:lnTo>
                      <a:pt x="3351" y="2412"/>
                    </a:lnTo>
                    <a:lnTo>
                      <a:pt x="3326" y="2419"/>
                    </a:lnTo>
                    <a:lnTo>
                      <a:pt x="3326" y="2419"/>
                    </a:lnTo>
                    <a:lnTo>
                      <a:pt x="3320" y="2419"/>
                    </a:lnTo>
                    <a:lnTo>
                      <a:pt x="3314" y="2425"/>
                    </a:lnTo>
                    <a:lnTo>
                      <a:pt x="3308" y="2425"/>
                    </a:lnTo>
                    <a:lnTo>
                      <a:pt x="3308" y="2419"/>
                    </a:lnTo>
                    <a:lnTo>
                      <a:pt x="3308" y="2425"/>
                    </a:lnTo>
                    <a:lnTo>
                      <a:pt x="3302" y="2425"/>
                    </a:lnTo>
                    <a:lnTo>
                      <a:pt x="3296" y="2425"/>
                    </a:lnTo>
                    <a:lnTo>
                      <a:pt x="3290" y="2431"/>
                    </a:lnTo>
                    <a:lnTo>
                      <a:pt x="3290" y="2425"/>
                    </a:lnTo>
                    <a:lnTo>
                      <a:pt x="3290" y="2425"/>
                    </a:lnTo>
                    <a:lnTo>
                      <a:pt x="3296" y="2425"/>
                    </a:lnTo>
                    <a:lnTo>
                      <a:pt x="3296" y="2425"/>
                    </a:lnTo>
                    <a:lnTo>
                      <a:pt x="3296" y="2425"/>
                    </a:lnTo>
                    <a:lnTo>
                      <a:pt x="3296" y="2425"/>
                    </a:lnTo>
                    <a:lnTo>
                      <a:pt x="3290" y="2425"/>
                    </a:lnTo>
                    <a:lnTo>
                      <a:pt x="3290" y="2425"/>
                    </a:lnTo>
                    <a:lnTo>
                      <a:pt x="3290" y="2425"/>
                    </a:lnTo>
                    <a:lnTo>
                      <a:pt x="3290" y="2425"/>
                    </a:lnTo>
                    <a:lnTo>
                      <a:pt x="3290" y="2425"/>
                    </a:lnTo>
                    <a:lnTo>
                      <a:pt x="3290" y="2425"/>
                    </a:lnTo>
                    <a:lnTo>
                      <a:pt x="3290" y="2425"/>
                    </a:lnTo>
                    <a:lnTo>
                      <a:pt x="3296" y="2425"/>
                    </a:lnTo>
                    <a:lnTo>
                      <a:pt x="3296" y="2419"/>
                    </a:lnTo>
                    <a:lnTo>
                      <a:pt x="3296" y="2419"/>
                    </a:lnTo>
                    <a:lnTo>
                      <a:pt x="3296" y="2419"/>
                    </a:lnTo>
                    <a:lnTo>
                      <a:pt x="3296" y="2419"/>
                    </a:lnTo>
                    <a:lnTo>
                      <a:pt x="3296" y="2419"/>
                    </a:lnTo>
                    <a:lnTo>
                      <a:pt x="3296" y="2419"/>
                    </a:lnTo>
                    <a:lnTo>
                      <a:pt x="3296" y="2412"/>
                    </a:lnTo>
                    <a:lnTo>
                      <a:pt x="3296" y="2412"/>
                    </a:lnTo>
                    <a:lnTo>
                      <a:pt x="3296" y="2412"/>
                    </a:lnTo>
                    <a:lnTo>
                      <a:pt x="3296" y="2412"/>
                    </a:lnTo>
                    <a:lnTo>
                      <a:pt x="3296" y="2412"/>
                    </a:lnTo>
                    <a:lnTo>
                      <a:pt x="3296" y="2412"/>
                    </a:lnTo>
                    <a:lnTo>
                      <a:pt x="3296" y="2412"/>
                    </a:lnTo>
                    <a:lnTo>
                      <a:pt x="3302" y="2412"/>
                    </a:lnTo>
                    <a:lnTo>
                      <a:pt x="3302" y="2412"/>
                    </a:lnTo>
                    <a:lnTo>
                      <a:pt x="3302" y="2412"/>
                    </a:lnTo>
                    <a:lnTo>
                      <a:pt x="3302" y="2406"/>
                    </a:lnTo>
                    <a:lnTo>
                      <a:pt x="3302" y="2406"/>
                    </a:lnTo>
                    <a:lnTo>
                      <a:pt x="3302" y="2406"/>
                    </a:lnTo>
                    <a:lnTo>
                      <a:pt x="3296" y="2406"/>
                    </a:lnTo>
                    <a:lnTo>
                      <a:pt x="3296" y="2406"/>
                    </a:lnTo>
                    <a:lnTo>
                      <a:pt x="3296" y="2406"/>
                    </a:lnTo>
                    <a:lnTo>
                      <a:pt x="3296" y="2406"/>
                    </a:lnTo>
                    <a:lnTo>
                      <a:pt x="3296" y="2406"/>
                    </a:lnTo>
                    <a:lnTo>
                      <a:pt x="3296" y="2406"/>
                    </a:lnTo>
                    <a:lnTo>
                      <a:pt x="3296" y="2406"/>
                    </a:lnTo>
                    <a:lnTo>
                      <a:pt x="3296" y="2406"/>
                    </a:lnTo>
                    <a:lnTo>
                      <a:pt x="3296" y="2400"/>
                    </a:lnTo>
                    <a:lnTo>
                      <a:pt x="3296" y="2400"/>
                    </a:lnTo>
                    <a:lnTo>
                      <a:pt x="3296" y="2400"/>
                    </a:lnTo>
                    <a:lnTo>
                      <a:pt x="3296" y="2400"/>
                    </a:lnTo>
                    <a:lnTo>
                      <a:pt x="3296" y="2400"/>
                    </a:lnTo>
                    <a:lnTo>
                      <a:pt x="3296" y="2400"/>
                    </a:lnTo>
                    <a:lnTo>
                      <a:pt x="3296" y="2394"/>
                    </a:lnTo>
                    <a:lnTo>
                      <a:pt x="3296" y="2394"/>
                    </a:lnTo>
                    <a:lnTo>
                      <a:pt x="3296" y="2394"/>
                    </a:lnTo>
                    <a:lnTo>
                      <a:pt x="3296" y="2394"/>
                    </a:lnTo>
                    <a:lnTo>
                      <a:pt x="3296" y="2394"/>
                    </a:lnTo>
                    <a:lnTo>
                      <a:pt x="3296" y="2388"/>
                    </a:lnTo>
                    <a:lnTo>
                      <a:pt x="3296" y="2388"/>
                    </a:lnTo>
                    <a:lnTo>
                      <a:pt x="3296" y="2388"/>
                    </a:lnTo>
                    <a:lnTo>
                      <a:pt x="3296" y="2388"/>
                    </a:lnTo>
                    <a:lnTo>
                      <a:pt x="3296" y="2382"/>
                    </a:lnTo>
                    <a:lnTo>
                      <a:pt x="3296" y="2382"/>
                    </a:lnTo>
                    <a:lnTo>
                      <a:pt x="3296" y="2382"/>
                    </a:lnTo>
                    <a:lnTo>
                      <a:pt x="3296" y="2382"/>
                    </a:lnTo>
                    <a:lnTo>
                      <a:pt x="3296" y="2382"/>
                    </a:lnTo>
                    <a:lnTo>
                      <a:pt x="3296" y="2382"/>
                    </a:lnTo>
                    <a:lnTo>
                      <a:pt x="3290" y="2382"/>
                    </a:lnTo>
                    <a:lnTo>
                      <a:pt x="3290" y="2382"/>
                    </a:lnTo>
                    <a:lnTo>
                      <a:pt x="3290" y="2382"/>
                    </a:lnTo>
                    <a:lnTo>
                      <a:pt x="3290" y="2382"/>
                    </a:lnTo>
                    <a:lnTo>
                      <a:pt x="3290" y="2382"/>
                    </a:lnTo>
                    <a:lnTo>
                      <a:pt x="3290" y="2376"/>
                    </a:lnTo>
                    <a:lnTo>
                      <a:pt x="3290" y="2376"/>
                    </a:lnTo>
                    <a:lnTo>
                      <a:pt x="3283" y="2376"/>
                    </a:lnTo>
                    <a:lnTo>
                      <a:pt x="3283" y="2376"/>
                    </a:lnTo>
                    <a:lnTo>
                      <a:pt x="3283" y="2376"/>
                    </a:lnTo>
                    <a:lnTo>
                      <a:pt x="3283" y="2376"/>
                    </a:lnTo>
                    <a:lnTo>
                      <a:pt x="3283" y="2376"/>
                    </a:lnTo>
                    <a:lnTo>
                      <a:pt x="3283" y="2376"/>
                    </a:lnTo>
                    <a:lnTo>
                      <a:pt x="3283" y="2376"/>
                    </a:lnTo>
                    <a:lnTo>
                      <a:pt x="3283" y="2370"/>
                    </a:lnTo>
                    <a:lnTo>
                      <a:pt x="3283" y="2370"/>
                    </a:lnTo>
                    <a:lnTo>
                      <a:pt x="3277" y="2370"/>
                    </a:lnTo>
                    <a:lnTo>
                      <a:pt x="3277" y="2370"/>
                    </a:lnTo>
                    <a:lnTo>
                      <a:pt x="3277" y="2370"/>
                    </a:lnTo>
                    <a:lnTo>
                      <a:pt x="3277" y="2370"/>
                    </a:lnTo>
                    <a:lnTo>
                      <a:pt x="3277" y="2370"/>
                    </a:lnTo>
                    <a:lnTo>
                      <a:pt x="3277" y="2370"/>
                    </a:lnTo>
                    <a:lnTo>
                      <a:pt x="3277" y="2370"/>
                    </a:lnTo>
                    <a:lnTo>
                      <a:pt x="3277" y="2364"/>
                    </a:lnTo>
                    <a:lnTo>
                      <a:pt x="3271" y="2364"/>
                    </a:lnTo>
                    <a:lnTo>
                      <a:pt x="3271" y="2364"/>
                    </a:lnTo>
                    <a:lnTo>
                      <a:pt x="3271" y="2364"/>
                    </a:lnTo>
                    <a:lnTo>
                      <a:pt x="3271" y="2364"/>
                    </a:lnTo>
                    <a:lnTo>
                      <a:pt x="3271" y="2364"/>
                    </a:lnTo>
                    <a:lnTo>
                      <a:pt x="3271" y="2364"/>
                    </a:lnTo>
                    <a:lnTo>
                      <a:pt x="3271" y="2364"/>
                    </a:lnTo>
                    <a:lnTo>
                      <a:pt x="3271" y="2357"/>
                    </a:lnTo>
                    <a:lnTo>
                      <a:pt x="3271" y="2357"/>
                    </a:lnTo>
                    <a:lnTo>
                      <a:pt x="3271" y="2357"/>
                    </a:lnTo>
                    <a:lnTo>
                      <a:pt x="3271" y="2357"/>
                    </a:lnTo>
                    <a:lnTo>
                      <a:pt x="3271" y="2357"/>
                    </a:lnTo>
                    <a:lnTo>
                      <a:pt x="3271" y="2357"/>
                    </a:lnTo>
                    <a:lnTo>
                      <a:pt x="3271" y="2357"/>
                    </a:lnTo>
                    <a:lnTo>
                      <a:pt x="3271" y="2351"/>
                    </a:lnTo>
                    <a:lnTo>
                      <a:pt x="3271" y="2351"/>
                    </a:lnTo>
                    <a:lnTo>
                      <a:pt x="3271" y="2351"/>
                    </a:lnTo>
                    <a:lnTo>
                      <a:pt x="3271" y="2351"/>
                    </a:lnTo>
                    <a:lnTo>
                      <a:pt x="3271" y="2351"/>
                    </a:lnTo>
                    <a:lnTo>
                      <a:pt x="3271" y="2345"/>
                    </a:lnTo>
                    <a:lnTo>
                      <a:pt x="3271" y="2345"/>
                    </a:lnTo>
                    <a:lnTo>
                      <a:pt x="3277" y="2345"/>
                    </a:lnTo>
                    <a:lnTo>
                      <a:pt x="3277" y="2345"/>
                    </a:lnTo>
                    <a:lnTo>
                      <a:pt x="3283" y="2345"/>
                    </a:lnTo>
                    <a:lnTo>
                      <a:pt x="3283" y="2345"/>
                    </a:lnTo>
                    <a:lnTo>
                      <a:pt x="3290" y="2345"/>
                    </a:lnTo>
                    <a:lnTo>
                      <a:pt x="3290" y="2345"/>
                    </a:lnTo>
                    <a:lnTo>
                      <a:pt x="3290" y="2345"/>
                    </a:lnTo>
                    <a:lnTo>
                      <a:pt x="3290" y="2345"/>
                    </a:lnTo>
                    <a:lnTo>
                      <a:pt x="3296" y="2345"/>
                    </a:lnTo>
                    <a:lnTo>
                      <a:pt x="3296" y="2345"/>
                    </a:lnTo>
                    <a:lnTo>
                      <a:pt x="3296" y="2345"/>
                    </a:lnTo>
                    <a:lnTo>
                      <a:pt x="3302" y="2345"/>
                    </a:lnTo>
                    <a:lnTo>
                      <a:pt x="3302" y="2345"/>
                    </a:lnTo>
                    <a:lnTo>
                      <a:pt x="3302" y="2345"/>
                    </a:lnTo>
                    <a:lnTo>
                      <a:pt x="3308" y="2345"/>
                    </a:lnTo>
                    <a:lnTo>
                      <a:pt x="3308" y="2345"/>
                    </a:lnTo>
                    <a:lnTo>
                      <a:pt x="3308" y="2345"/>
                    </a:lnTo>
                    <a:lnTo>
                      <a:pt x="3308" y="2345"/>
                    </a:lnTo>
                    <a:lnTo>
                      <a:pt x="3314" y="2345"/>
                    </a:lnTo>
                    <a:lnTo>
                      <a:pt x="3320" y="2339"/>
                    </a:lnTo>
                    <a:lnTo>
                      <a:pt x="3320" y="2339"/>
                    </a:lnTo>
                    <a:lnTo>
                      <a:pt x="3320" y="2339"/>
                    </a:lnTo>
                    <a:lnTo>
                      <a:pt x="3326" y="2339"/>
                    </a:lnTo>
                    <a:lnTo>
                      <a:pt x="3326" y="2339"/>
                    </a:lnTo>
                    <a:lnTo>
                      <a:pt x="3326" y="2339"/>
                    </a:lnTo>
                    <a:lnTo>
                      <a:pt x="3326" y="2339"/>
                    </a:lnTo>
                    <a:lnTo>
                      <a:pt x="3326" y="2339"/>
                    </a:lnTo>
                    <a:lnTo>
                      <a:pt x="3332" y="2339"/>
                    </a:lnTo>
                    <a:lnTo>
                      <a:pt x="3332" y="2339"/>
                    </a:lnTo>
                    <a:lnTo>
                      <a:pt x="3338" y="2339"/>
                    </a:lnTo>
                    <a:lnTo>
                      <a:pt x="3344" y="2339"/>
                    </a:lnTo>
                    <a:lnTo>
                      <a:pt x="3344" y="2339"/>
                    </a:lnTo>
                    <a:lnTo>
                      <a:pt x="3351" y="2339"/>
                    </a:lnTo>
                    <a:lnTo>
                      <a:pt x="3351" y="2339"/>
                    </a:lnTo>
                    <a:lnTo>
                      <a:pt x="3357" y="2339"/>
                    </a:lnTo>
                    <a:lnTo>
                      <a:pt x="3357" y="2339"/>
                    </a:lnTo>
                    <a:lnTo>
                      <a:pt x="3363" y="2339"/>
                    </a:lnTo>
                    <a:lnTo>
                      <a:pt x="3363" y="2339"/>
                    </a:lnTo>
                    <a:lnTo>
                      <a:pt x="3363" y="2339"/>
                    </a:lnTo>
                    <a:lnTo>
                      <a:pt x="3375" y="2339"/>
                    </a:lnTo>
                    <a:lnTo>
                      <a:pt x="3381" y="2339"/>
                    </a:lnTo>
                    <a:lnTo>
                      <a:pt x="3381" y="2339"/>
                    </a:lnTo>
                    <a:lnTo>
                      <a:pt x="3381" y="2339"/>
                    </a:lnTo>
                    <a:lnTo>
                      <a:pt x="3387" y="2333"/>
                    </a:lnTo>
                    <a:lnTo>
                      <a:pt x="3387" y="2333"/>
                    </a:lnTo>
                    <a:lnTo>
                      <a:pt x="3393" y="2333"/>
                    </a:lnTo>
                    <a:lnTo>
                      <a:pt x="3393" y="2333"/>
                    </a:lnTo>
                    <a:lnTo>
                      <a:pt x="3393" y="2333"/>
                    </a:lnTo>
                    <a:lnTo>
                      <a:pt x="3399" y="2333"/>
                    </a:lnTo>
                    <a:lnTo>
                      <a:pt x="3399" y="2333"/>
                    </a:lnTo>
                    <a:lnTo>
                      <a:pt x="3405" y="2333"/>
                    </a:lnTo>
                    <a:lnTo>
                      <a:pt x="3405" y="2333"/>
                    </a:lnTo>
                    <a:lnTo>
                      <a:pt x="3412" y="2333"/>
                    </a:lnTo>
                    <a:lnTo>
                      <a:pt x="3412" y="2333"/>
                    </a:lnTo>
                    <a:lnTo>
                      <a:pt x="3418" y="2333"/>
                    </a:lnTo>
                    <a:lnTo>
                      <a:pt x="3424" y="2333"/>
                    </a:lnTo>
                    <a:lnTo>
                      <a:pt x="3430" y="2333"/>
                    </a:lnTo>
                    <a:lnTo>
                      <a:pt x="3430" y="2333"/>
                    </a:lnTo>
                    <a:lnTo>
                      <a:pt x="3442" y="2333"/>
                    </a:lnTo>
                    <a:lnTo>
                      <a:pt x="3448" y="2333"/>
                    </a:lnTo>
                    <a:lnTo>
                      <a:pt x="3454" y="2327"/>
                    </a:lnTo>
                    <a:lnTo>
                      <a:pt x="3467" y="2327"/>
                    </a:lnTo>
                    <a:lnTo>
                      <a:pt x="3479" y="2327"/>
                    </a:lnTo>
                    <a:lnTo>
                      <a:pt x="3491" y="2327"/>
                    </a:lnTo>
                    <a:lnTo>
                      <a:pt x="3503" y="2321"/>
                    </a:lnTo>
                    <a:lnTo>
                      <a:pt x="3515" y="2321"/>
                    </a:lnTo>
                    <a:lnTo>
                      <a:pt x="3521" y="2321"/>
                    </a:lnTo>
                    <a:lnTo>
                      <a:pt x="3528" y="2321"/>
                    </a:lnTo>
                    <a:lnTo>
                      <a:pt x="3528" y="2321"/>
                    </a:lnTo>
                    <a:moveTo>
                      <a:pt x="3528" y="2321"/>
                    </a:moveTo>
                    <a:lnTo>
                      <a:pt x="3528" y="2321"/>
                    </a:lnTo>
                    <a:lnTo>
                      <a:pt x="3528" y="2321"/>
                    </a:lnTo>
                    <a:lnTo>
                      <a:pt x="3528" y="2327"/>
                    </a:lnTo>
                    <a:lnTo>
                      <a:pt x="3528" y="2327"/>
                    </a:lnTo>
                    <a:lnTo>
                      <a:pt x="3528" y="2327"/>
                    </a:lnTo>
                    <a:lnTo>
                      <a:pt x="3534" y="2327"/>
                    </a:lnTo>
                    <a:lnTo>
                      <a:pt x="3528" y="2327"/>
                    </a:lnTo>
                    <a:lnTo>
                      <a:pt x="3528" y="2327"/>
                    </a:lnTo>
                    <a:lnTo>
                      <a:pt x="3534" y="2327"/>
                    </a:lnTo>
                    <a:lnTo>
                      <a:pt x="3534" y="2327"/>
                    </a:lnTo>
                    <a:lnTo>
                      <a:pt x="3534" y="2327"/>
                    </a:lnTo>
                    <a:lnTo>
                      <a:pt x="3534" y="2333"/>
                    </a:lnTo>
                    <a:lnTo>
                      <a:pt x="3534" y="2333"/>
                    </a:lnTo>
                    <a:lnTo>
                      <a:pt x="3534" y="2333"/>
                    </a:lnTo>
                    <a:lnTo>
                      <a:pt x="3534" y="2333"/>
                    </a:lnTo>
                    <a:lnTo>
                      <a:pt x="3534" y="2333"/>
                    </a:lnTo>
                    <a:lnTo>
                      <a:pt x="3534" y="2333"/>
                    </a:lnTo>
                    <a:lnTo>
                      <a:pt x="3534" y="2333"/>
                    </a:lnTo>
                    <a:lnTo>
                      <a:pt x="3534" y="2333"/>
                    </a:lnTo>
                    <a:lnTo>
                      <a:pt x="3540" y="2339"/>
                    </a:lnTo>
                    <a:lnTo>
                      <a:pt x="3540" y="2339"/>
                    </a:lnTo>
                    <a:lnTo>
                      <a:pt x="3540" y="2339"/>
                    </a:lnTo>
                    <a:lnTo>
                      <a:pt x="3540" y="2339"/>
                    </a:lnTo>
                    <a:lnTo>
                      <a:pt x="3540" y="2339"/>
                    </a:lnTo>
                    <a:lnTo>
                      <a:pt x="3540" y="2345"/>
                    </a:lnTo>
                    <a:lnTo>
                      <a:pt x="3540" y="2345"/>
                    </a:lnTo>
                    <a:lnTo>
                      <a:pt x="3540" y="2345"/>
                    </a:lnTo>
                    <a:lnTo>
                      <a:pt x="3540" y="2345"/>
                    </a:lnTo>
                    <a:lnTo>
                      <a:pt x="3540" y="2345"/>
                    </a:lnTo>
                    <a:lnTo>
                      <a:pt x="3540" y="2345"/>
                    </a:lnTo>
                    <a:lnTo>
                      <a:pt x="3540" y="2345"/>
                    </a:lnTo>
                    <a:lnTo>
                      <a:pt x="3540" y="2345"/>
                    </a:lnTo>
                    <a:lnTo>
                      <a:pt x="3540" y="2345"/>
                    </a:lnTo>
                    <a:lnTo>
                      <a:pt x="3546" y="2351"/>
                    </a:lnTo>
                    <a:lnTo>
                      <a:pt x="3546" y="2351"/>
                    </a:lnTo>
                    <a:lnTo>
                      <a:pt x="3546" y="2351"/>
                    </a:lnTo>
                    <a:lnTo>
                      <a:pt x="3546" y="2351"/>
                    </a:lnTo>
                    <a:lnTo>
                      <a:pt x="3558" y="2351"/>
                    </a:lnTo>
                    <a:lnTo>
                      <a:pt x="3570" y="2351"/>
                    </a:lnTo>
                    <a:lnTo>
                      <a:pt x="3570" y="2351"/>
                    </a:lnTo>
                    <a:lnTo>
                      <a:pt x="3576" y="2351"/>
                    </a:lnTo>
                    <a:lnTo>
                      <a:pt x="3582" y="2351"/>
                    </a:lnTo>
                    <a:lnTo>
                      <a:pt x="3595" y="2345"/>
                    </a:lnTo>
                    <a:lnTo>
                      <a:pt x="3601" y="2345"/>
                    </a:lnTo>
                    <a:lnTo>
                      <a:pt x="3607" y="2345"/>
                    </a:lnTo>
                    <a:lnTo>
                      <a:pt x="3619" y="2345"/>
                    </a:lnTo>
                    <a:lnTo>
                      <a:pt x="3619" y="2345"/>
                    </a:lnTo>
                    <a:lnTo>
                      <a:pt x="3625" y="2345"/>
                    </a:lnTo>
                    <a:lnTo>
                      <a:pt x="3625" y="2345"/>
                    </a:lnTo>
                    <a:lnTo>
                      <a:pt x="3625" y="2345"/>
                    </a:lnTo>
                    <a:lnTo>
                      <a:pt x="3631" y="2345"/>
                    </a:lnTo>
                    <a:lnTo>
                      <a:pt x="3643" y="2345"/>
                    </a:lnTo>
                    <a:lnTo>
                      <a:pt x="3643" y="2345"/>
                    </a:lnTo>
                    <a:lnTo>
                      <a:pt x="3650" y="2345"/>
                    </a:lnTo>
                    <a:lnTo>
                      <a:pt x="3650" y="2345"/>
                    </a:lnTo>
                    <a:lnTo>
                      <a:pt x="3662" y="2345"/>
                    </a:lnTo>
                    <a:lnTo>
                      <a:pt x="3668" y="2345"/>
                    </a:lnTo>
                    <a:lnTo>
                      <a:pt x="3680" y="2339"/>
                    </a:lnTo>
                    <a:lnTo>
                      <a:pt x="3686" y="2339"/>
                    </a:lnTo>
                    <a:lnTo>
                      <a:pt x="3686" y="2339"/>
                    </a:lnTo>
                    <a:lnTo>
                      <a:pt x="3692" y="2339"/>
                    </a:lnTo>
                    <a:lnTo>
                      <a:pt x="3698" y="2339"/>
                    </a:lnTo>
                    <a:lnTo>
                      <a:pt x="3711" y="2339"/>
                    </a:lnTo>
                    <a:lnTo>
                      <a:pt x="3717" y="2339"/>
                    </a:lnTo>
                    <a:lnTo>
                      <a:pt x="3717" y="2339"/>
                    </a:lnTo>
                    <a:lnTo>
                      <a:pt x="3723" y="2339"/>
                    </a:lnTo>
                    <a:lnTo>
                      <a:pt x="3735" y="2339"/>
                    </a:lnTo>
                    <a:lnTo>
                      <a:pt x="3741" y="2339"/>
                    </a:lnTo>
                    <a:lnTo>
                      <a:pt x="3759" y="2339"/>
                    </a:lnTo>
                    <a:lnTo>
                      <a:pt x="3772" y="2333"/>
                    </a:lnTo>
                    <a:lnTo>
                      <a:pt x="3772" y="2333"/>
                    </a:lnTo>
                    <a:lnTo>
                      <a:pt x="3778" y="2333"/>
                    </a:lnTo>
                    <a:lnTo>
                      <a:pt x="3778" y="2333"/>
                    </a:lnTo>
                    <a:lnTo>
                      <a:pt x="3784" y="2333"/>
                    </a:lnTo>
                    <a:lnTo>
                      <a:pt x="3802" y="2333"/>
                    </a:lnTo>
                    <a:lnTo>
                      <a:pt x="3802" y="2333"/>
                    </a:lnTo>
                    <a:lnTo>
                      <a:pt x="3802" y="2333"/>
                    </a:lnTo>
                    <a:lnTo>
                      <a:pt x="3808" y="2333"/>
                    </a:lnTo>
                    <a:lnTo>
                      <a:pt x="3808" y="2333"/>
                    </a:lnTo>
                    <a:lnTo>
                      <a:pt x="3808" y="2333"/>
                    </a:lnTo>
                    <a:lnTo>
                      <a:pt x="3808" y="2339"/>
                    </a:lnTo>
                    <a:lnTo>
                      <a:pt x="3808" y="2339"/>
                    </a:lnTo>
                    <a:lnTo>
                      <a:pt x="3808" y="2339"/>
                    </a:lnTo>
                    <a:lnTo>
                      <a:pt x="3808" y="2339"/>
                    </a:lnTo>
                    <a:lnTo>
                      <a:pt x="3808" y="2339"/>
                    </a:lnTo>
                    <a:lnTo>
                      <a:pt x="3808" y="2339"/>
                    </a:lnTo>
                    <a:lnTo>
                      <a:pt x="3808" y="2345"/>
                    </a:lnTo>
                    <a:lnTo>
                      <a:pt x="3808" y="2345"/>
                    </a:lnTo>
                    <a:lnTo>
                      <a:pt x="3808" y="2345"/>
                    </a:lnTo>
                    <a:lnTo>
                      <a:pt x="3808" y="2345"/>
                    </a:lnTo>
                    <a:lnTo>
                      <a:pt x="3808" y="2345"/>
                    </a:lnTo>
                    <a:lnTo>
                      <a:pt x="3808" y="2351"/>
                    </a:lnTo>
                    <a:lnTo>
                      <a:pt x="3808" y="2351"/>
                    </a:lnTo>
                    <a:lnTo>
                      <a:pt x="3814" y="2351"/>
                    </a:lnTo>
                    <a:lnTo>
                      <a:pt x="3814" y="2357"/>
                    </a:lnTo>
                    <a:lnTo>
                      <a:pt x="3814" y="2357"/>
                    </a:lnTo>
                    <a:lnTo>
                      <a:pt x="3814" y="2357"/>
                    </a:lnTo>
                    <a:lnTo>
                      <a:pt x="3814" y="2357"/>
                    </a:lnTo>
                    <a:lnTo>
                      <a:pt x="3814" y="2357"/>
                    </a:lnTo>
                    <a:lnTo>
                      <a:pt x="3820" y="2357"/>
                    </a:lnTo>
                    <a:lnTo>
                      <a:pt x="3820" y="2357"/>
                    </a:lnTo>
                    <a:lnTo>
                      <a:pt x="3820" y="2357"/>
                    </a:lnTo>
                    <a:lnTo>
                      <a:pt x="3827" y="2357"/>
                    </a:lnTo>
                    <a:lnTo>
                      <a:pt x="3827" y="2357"/>
                    </a:lnTo>
                    <a:lnTo>
                      <a:pt x="3827" y="2357"/>
                    </a:lnTo>
                    <a:lnTo>
                      <a:pt x="3827" y="2357"/>
                    </a:lnTo>
                    <a:lnTo>
                      <a:pt x="3827" y="2351"/>
                    </a:lnTo>
                    <a:lnTo>
                      <a:pt x="3827" y="2351"/>
                    </a:lnTo>
                    <a:lnTo>
                      <a:pt x="3827" y="2351"/>
                    </a:lnTo>
                    <a:lnTo>
                      <a:pt x="3827" y="2351"/>
                    </a:lnTo>
                    <a:lnTo>
                      <a:pt x="3827" y="2351"/>
                    </a:lnTo>
                    <a:lnTo>
                      <a:pt x="3827" y="2345"/>
                    </a:lnTo>
                    <a:lnTo>
                      <a:pt x="3827" y="2345"/>
                    </a:lnTo>
                    <a:lnTo>
                      <a:pt x="3827" y="2345"/>
                    </a:lnTo>
                    <a:lnTo>
                      <a:pt x="3827" y="2345"/>
                    </a:lnTo>
                    <a:lnTo>
                      <a:pt x="3827" y="2345"/>
                    </a:lnTo>
                    <a:lnTo>
                      <a:pt x="3827" y="2345"/>
                    </a:lnTo>
                    <a:lnTo>
                      <a:pt x="3827" y="2345"/>
                    </a:lnTo>
                    <a:lnTo>
                      <a:pt x="3827" y="2339"/>
                    </a:lnTo>
                    <a:lnTo>
                      <a:pt x="3827" y="2339"/>
                    </a:lnTo>
                    <a:lnTo>
                      <a:pt x="3827" y="2339"/>
                    </a:lnTo>
                    <a:lnTo>
                      <a:pt x="3827" y="2339"/>
                    </a:lnTo>
                    <a:lnTo>
                      <a:pt x="3827" y="2333"/>
                    </a:lnTo>
                    <a:lnTo>
                      <a:pt x="3827" y="2333"/>
                    </a:lnTo>
                    <a:lnTo>
                      <a:pt x="3827" y="2333"/>
                    </a:lnTo>
                    <a:lnTo>
                      <a:pt x="3827" y="2333"/>
                    </a:lnTo>
                    <a:lnTo>
                      <a:pt x="3827" y="2333"/>
                    </a:lnTo>
                    <a:lnTo>
                      <a:pt x="3827" y="2333"/>
                    </a:lnTo>
                    <a:lnTo>
                      <a:pt x="3827" y="2327"/>
                    </a:lnTo>
                    <a:lnTo>
                      <a:pt x="3827" y="2327"/>
                    </a:lnTo>
                    <a:lnTo>
                      <a:pt x="3827" y="2327"/>
                    </a:lnTo>
                    <a:lnTo>
                      <a:pt x="3827" y="2327"/>
                    </a:lnTo>
                    <a:lnTo>
                      <a:pt x="3827" y="2327"/>
                    </a:lnTo>
                    <a:lnTo>
                      <a:pt x="3827" y="2327"/>
                    </a:lnTo>
                    <a:lnTo>
                      <a:pt x="3827" y="2321"/>
                    </a:lnTo>
                    <a:lnTo>
                      <a:pt x="3827" y="2321"/>
                    </a:lnTo>
                    <a:lnTo>
                      <a:pt x="3820" y="2321"/>
                    </a:lnTo>
                    <a:lnTo>
                      <a:pt x="3820" y="2321"/>
                    </a:lnTo>
                    <a:lnTo>
                      <a:pt x="3820" y="2315"/>
                    </a:lnTo>
                    <a:lnTo>
                      <a:pt x="3820" y="2315"/>
                    </a:lnTo>
                    <a:lnTo>
                      <a:pt x="3820" y="2315"/>
                    </a:lnTo>
                    <a:lnTo>
                      <a:pt x="3820" y="2315"/>
                    </a:lnTo>
                    <a:lnTo>
                      <a:pt x="3820" y="2315"/>
                    </a:lnTo>
                    <a:lnTo>
                      <a:pt x="3820" y="2309"/>
                    </a:lnTo>
                    <a:lnTo>
                      <a:pt x="3820" y="2309"/>
                    </a:lnTo>
                    <a:lnTo>
                      <a:pt x="3827" y="2309"/>
                    </a:lnTo>
                    <a:lnTo>
                      <a:pt x="3827" y="2309"/>
                    </a:lnTo>
                    <a:lnTo>
                      <a:pt x="3827" y="2309"/>
                    </a:lnTo>
                    <a:lnTo>
                      <a:pt x="3820" y="2309"/>
                    </a:lnTo>
                    <a:lnTo>
                      <a:pt x="3827" y="2303"/>
                    </a:lnTo>
                    <a:lnTo>
                      <a:pt x="3827" y="2303"/>
                    </a:lnTo>
                    <a:lnTo>
                      <a:pt x="3827" y="2309"/>
                    </a:lnTo>
                    <a:lnTo>
                      <a:pt x="3827" y="2309"/>
                    </a:lnTo>
                    <a:lnTo>
                      <a:pt x="3827" y="2309"/>
                    </a:lnTo>
                    <a:lnTo>
                      <a:pt x="3827" y="2303"/>
                    </a:lnTo>
                    <a:lnTo>
                      <a:pt x="3827" y="2303"/>
                    </a:lnTo>
                    <a:lnTo>
                      <a:pt x="3827" y="2303"/>
                    </a:lnTo>
                    <a:lnTo>
                      <a:pt x="3833" y="2303"/>
                    </a:lnTo>
                    <a:lnTo>
                      <a:pt x="3833" y="2303"/>
                    </a:lnTo>
                    <a:lnTo>
                      <a:pt x="3833" y="2303"/>
                    </a:lnTo>
                    <a:lnTo>
                      <a:pt x="3833" y="2303"/>
                    </a:lnTo>
                    <a:lnTo>
                      <a:pt x="3833" y="2303"/>
                    </a:lnTo>
                    <a:lnTo>
                      <a:pt x="3833" y="2303"/>
                    </a:lnTo>
                    <a:lnTo>
                      <a:pt x="3833" y="2303"/>
                    </a:lnTo>
                    <a:lnTo>
                      <a:pt x="3839" y="2303"/>
                    </a:lnTo>
                    <a:lnTo>
                      <a:pt x="3839" y="2303"/>
                    </a:lnTo>
                    <a:lnTo>
                      <a:pt x="3839" y="2303"/>
                    </a:lnTo>
                    <a:lnTo>
                      <a:pt x="3839" y="2303"/>
                    </a:lnTo>
                    <a:lnTo>
                      <a:pt x="3839" y="2303"/>
                    </a:lnTo>
                    <a:lnTo>
                      <a:pt x="3839" y="2303"/>
                    </a:lnTo>
                    <a:lnTo>
                      <a:pt x="3845" y="2303"/>
                    </a:lnTo>
                    <a:lnTo>
                      <a:pt x="3845" y="2303"/>
                    </a:lnTo>
                    <a:lnTo>
                      <a:pt x="3845" y="2303"/>
                    </a:lnTo>
                    <a:lnTo>
                      <a:pt x="3845" y="2303"/>
                    </a:lnTo>
                    <a:lnTo>
                      <a:pt x="3845" y="2303"/>
                    </a:lnTo>
                    <a:lnTo>
                      <a:pt x="3851" y="2303"/>
                    </a:lnTo>
                    <a:lnTo>
                      <a:pt x="3851" y="2303"/>
                    </a:lnTo>
                    <a:lnTo>
                      <a:pt x="3851" y="2303"/>
                    </a:lnTo>
                    <a:lnTo>
                      <a:pt x="3851" y="2303"/>
                    </a:lnTo>
                    <a:lnTo>
                      <a:pt x="3851" y="2303"/>
                    </a:lnTo>
                    <a:lnTo>
                      <a:pt x="3851" y="2303"/>
                    </a:lnTo>
                    <a:lnTo>
                      <a:pt x="3851" y="2309"/>
                    </a:lnTo>
                    <a:lnTo>
                      <a:pt x="3851" y="2309"/>
                    </a:lnTo>
                    <a:lnTo>
                      <a:pt x="3857" y="2309"/>
                    </a:lnTo>
                    <a:lnTo>
                      <a:pt x="3857" y="2309"/>
                    </a:lnTo>
                    <a:lnTo>
                      <a:pt x="3857" y="2303"/>
                    </a:lnTo>
                    <a:lnTo>
                      <a:pt x="3857" y="2303"/>
                    </a:lnTo>
                    <a:lnTo>
                      <a:pt x="3857" y="2309"/>
                    </a:lnTo>
                    <a:lnTo>
                      <a:pt x="3863" y="2309"/>
                    </a:lnTo>
                    <a:lnTo>
                      <a:pt x="3863" y="2309"/>
                    </a:lnTo>
                    <a:lnTo>
                      <a:pt x="3863" y="2309"/>
                    </a:lnTo>
                    <a:lnTo>
                      <a:pt x="3863" y="2309"/>
                    </a:lnTo>
                    <a:lnTo>
                      <a:pt x="3863" y="2309"/>
                    </a:lnTo>
                    <a:lnTo>
                      <a:pt x="3863" y="2309"/>
                    </a:lnTo>
                    <a:lnTo>
                      <a:pt x="3863" y="2309"/>
                    </a:lnTo>
                    <a:lnTo>
                      <a:pt x="3863" y="2309"/>
                    </a:lnTo>
                    <a:lnTo>
                      <a:pt x="3869" y="2309"/>
                    </a:lnTo>
                    <a:lnTo>
                      <a:pt x="3869" y="2309"/>
                    </a:lnTo>
                    <a:lnTo>
                      <a:pt x="3869" y="2309"/>
                    </a:lnTo>
                    <a:lnTo>
                      <a:pt x="3869" y="2309"/>
                    </a:lnTo>
                    <a:lnTo>
                      <a:pt x="3869" y="2309"/>
                    </a:lnTo>
                    <a:lnTo>
                      <a:pt x="3869" y="2309"/>
                    </a:lnTo>
                    <a:lnTo>
                      <a:pt x="3875" y="2309"/>
                    </a:lnTo>
                    <a:lnTo>
                      <a:pt x="3875" y="2309"/>
                    </a:lnTo>
                    <a:lnTo>
                      <a:pt x="3875" y="2303"/>
                    </a:lnTo>
                    <a:lnTo>
                      <a:pt x="3875" y="2309"/>
                    </a:lnTo>
                    <a:lnTo>
                      <a:pt x="3882" y="2309"/>
                    </a:lnTo>
                    <a:lnTo>
                      <a:pt x="3882" y="2309"/>
                    </a:lnTo>
                    <a:lnTo>
                      <a:pt x="3882" y="2309"/>
                    </a:lnTo>
                    <a:lnTo>
                      <a:pt x="3882" y="2309"/>
                    </a:lnTo>
                    <a:lnTo>
                      <a:pt x="3882" y="2309"/>
                    </a:lnTo>
                    <a:lnTo>
                      <a:pt x="3882" y="2321"/>
                    </a:lnTo>
                    <a:lnTo>
                      <a:pt x="3882" y="2327"/>
                    </a:lnTo>
                    <a:lnTo>
                      <a:pt x="3888" y="2327"/>
                    </a:lnTo>
                    <a:lnTo>
                      <a:pt x="3888" y="2333"/>
                    </a:lnTo>
                    <a:lnTo>
                      <a:pt x="3888" y="2333"/>
                    </a:lnTo>
                    <a:lnTo>
                      <a:pt x="3888" y="2333"/>
                    </a:lnTo>
                    <a:lnTo>
                      <a:pt x="3888" y="2339"/>
                    </a:lnTo>
                    <a:lnTo>
                      <a:pt x="3894" y="2339"/>
                    </a:lnTo>
                    <a:lnTo>
                      <a:pt x="3894" y="2345"/>
                    </a:lnTo>
                    <a:lnTo>
                      <a:pt x="3894" y="2351"/>
                    </a:lnTo>
                    <a:lnTo>
                      <a:pt x="3894" y="2357"/>
                    </a:lnTo>
                    <a:lnTo>
                      <a:pt x="3900" y="2370"/>
                    </a:lnTo>
                    <a:lnTo>
                      <a:pt x="3906" y="2388"/>
                    </a:lnTo>
                    <a:lnTo>
                      <a:pt x="3912" y="2394"/>
                    </a:lnTo>
                    <a:lnTo>
                      <a:pt x="3912" y="2394"/>
                    </a:lnTo>
                    <a:lnTo>
                      <a:pt x="3912" y="2394"/>
                    </a:lnTo>
                    <a:lnTo>
                      <a:pt x="3912" y="2400"/>
                    </a:lnTo>
                    <a:lnTo>
                      <a:pt x="3912" y="2400"/>
                    </a:lnTo>
                    <a:lnTo>
                      <a:pt x="3918" y="2406"/>
                    </a:lnTo>
                    <a:lnTo>
                      <a:pt x="3918" y="2406"/>
                    </a:lnTo>
                    <a:lnTo>
                      <a:pt x="3918" y="2412"/>
                    </a:lnTo>
                    <a:lnTo>
                      <a:pt x="3918" y="2419"/>
                    </a:lnTo>
                    <a:lnTo>
                      <a:pt x="3924" y="2419"/>
                    </a:lnTo>
                    <a:lnTo>
                      <a:pt x="3930" y="2431"/>
                    </a:lnTo>
                    <a:lnTo>
                      <a:pt x="3936" y="2443"/>
                    </a:lnTo>
                    <a:lnTo>
                      <a:pt x="3936" y="2449"/>
                    </a:lnTo>
                    <a:lnTo>
                      <a:pt x="3943" y="2461"/>
                    </a:lnTo>
                    <a:lnTo>
                      <a:pt x="3949" y="2467"/>
                    </a:lnTo>
                    <a:lnTo>
                      <a:pt x="3955" y="2474"/>
                    </a:lnTo>
                    <a:lnTo>
                      <a:pt x="3961" y="2480"/>
                    </a:lnTo>
                    <a:lnTo>
                      <a:pt x="3967" y="2486"/>
                    </a:lnTo>
                    <a:lnTo>
                      <a:pt x="3967" y="2486"/>
                    </a:lnTo>
                    <a:lnTo>
                      <a:pt x="3967" y="2492"/>
                    </a:lnTo>
                    <a:lnTo>
                      <a:pt x="3973" y="2498"/>
                    </a:lnTo>
                    <a:lnTo>
                      <a:pt x="3979" y="2504"/>
                    </a:lnTo>
                    <a:lnTo>
                      <a:pt x="3991" y="2516"/>
                    </a:lnTo>
                    <a:lnTo>
                      <a:pt x="3997" y="2522"/>
                    </a:lnTo>
                    <a:lnTo>
                      <a:pt x="3997" y="2528"/>
                    </a:lnTo>
                    <a:lnTo>
                      <a:pt x="4004" y="2535"/>
                    </a:lnTo>
                    <a:lnTo>
                      <a:pt x="4004" y="2535"/>
                    </a:lnTo>
                    <a:lnTo>
                      <a:pt x="4010" y="2535"/>
                    </a:lnTo>
                    <a:lnTo>
                      <a:pt x="4010" y="2541"/>
                    </a:lnTo>
                    <a:lnTo>
                      <a:pt x="4010" y="2547"/>
                    </a:lnTo>
                    <a:lnTo>
                      <a:pt x="4016" y="2547"/>
                    </a:lnTo>
                    <a:lnTo>
                      <a:pt x="4016" y="2547"/>
                    </a:lnTo>
                    <a:lnTo>
                      <a:pt x="4010" y="2553"/>
                    </a:lnTo>
                    <a:lnTo>
                      <a:pt x="4010" y="2553"/>
                    </a:lnTo>
                    <a:lnTo>
                      <a:pt x="4010" y="2553"/>
                    </a:lnTo>
                    <a:lnTo>
                      <a:pt x="4010" y="2559"/>
                    </a:lnTo>
                    <a:lnTo>
                      <a:pt x="4010" y="2559"/>
                    </a:lnTo>
                    <a:lnTo>
                      <a:pt x="4010" y="2565"/>
                    </a:lnTo>
                    <a:lnTo>
                      <a:pt x="4010" y="2565"/>
                    </a:lnTo>
                    <a:lnTo>
                      <a:pt x="4010" y="2571"/>
                    </a:lnTo>
                    <a:lnTo>
                      <a:pt x="4010" y="2583"/>
                    </a:lnTo>
                    <a:lnTo>
                      <a:pt x="4016" y="2590"/>
                    </a:lnTo>
                    <a:lnTo>
                      <a:pt x="4016" y="2596"/>
                    </a:lnTo>
                    <a:lnTo>
                      <a:pt x="4022" y="2602"/>
                    </a:lnTo>
                    <a:lnTo>
                      <a:pt x="4034" y="2614"/>
                    </a:lnTo>
                    <a:lnTo>
                      <a:pt x="4034" y="2614"/>
                    </a:lnTo>
                    <a:lnTo>
                      <a:pt x="4040" y="2626"/>
                    </a:lnTo>
                    <a:lnTo>
                      <a:pt x="4046" y="2638"/>
                    </a:lnTo>
                    <a:lnTo>
                      <a:pt x="4046" y="2638"/>
                    </a:lnTo>
                    <a:lnTo>
                      <a:pt x="4046" y="2638"/>
                    </a:lnTo>
                    <a:lnTo>
                      <a:pt x="4052" y="2645"/>
                    </a:lnTo>
                    <a:lnTo>
                      <a:pt x="4052" y="2645"/>
                    </a:lnTo>
                    <a:lnTo>
                      <a:pt x="4052" y="2651"/>
                    </a:lnTo>
                    <a:lnTo>
                      <a:pt x="4052" y="2651"/>
                    </a:lnTo>
                    <a:lnTo>
                      <a:pt x="4058" y="2663"/>
                    </a:lnTo>
                    <a:lnTo>
                      <a:pt x="4065" y="2663"/>
                    </a:lnTo>
                    <a:lnTo>
                      <a:pt x="4065" y="2669"/>
                    </a:lnTo>
                    <a:lnTo>
                      <a:pt x="4065" y="2669"/>
                    </a:lnTo>
                    <a:lnTo>
                      <a:pt x="4071" y="2681"/>
                    </a:lnTo>
                    <a:lnTo>
                      <a:pt x="4071" y="2681"/>
                    </a:lnTo>
                    <a:lnTo>
                      <a:pt x="4077" y="2687"/>
                    </a:lnTo>
                    <a:lnTo>
                      <a:pt x="4077" y="2687"/>
                    </a:lnTo>
                    <a:lnTo>
                      <a:pt x="4077" y="2687"/>
                    </a:lnTo>
                    <a:lnTo>
                      <a:pt x="4077" y="2693"/>
                    </a:lnTo>
                    <a:lnTo>
                      <a:pt x="4083" y="2699"/>
                    </a:lnTo>
                    <a:lnTo>
                      <a:pt x="4083" y="2706"/>
                    </a:lnTo>
                    <a:lnTo>
                      <a:pt x="4089" y="2718"/>
                    </a:lnTo>
                    <a:lnTo>
                      <a:pt x="4095" y="2730"/>
                    </a:lnTo>
                    <a:lnTo>
                      <a:pt x="4095" y="2730"/>
                    </a:lnTo>
                    <a:lnTo>
                      <a:pt x="4095" y="2730"/>
                    </a:lnTo>
                    <a:lnTo>
                      <a:pt x="4095" y="2736"/>
                    </a:lnTo>
                    <a:lnTo>
                      <a:pt x="4095" y="2736"/>
                    </a:lnTo>
                    <a:lnTo>
                      <a:pt x="4095" y="2742"/>
                    </a:lnTo>
                    <a:lnTo>
                      <a:pt x="4095" y="2748"/>
                    </a:lnTo>
                    <a:lnTo>
                      <a:pt x="4101" y="2754"/>
                    </a:lnTo>
                    <a:lnTo>
                      <a:pt x="4101" y="2761"/>
                    </a:lnTo>
                    <a:lnTo>
                      <a:pt x="4101" y="2767"/>
                    </a:lnTo>
                    <a:lnTo>
                      <a:pt x="4101" y="2779"/>
                    </a:lnTo>
                    <a:lnTo>
                      <a:pt x="4101" y="2779"/>
                    </a:lnTo>
                    <a:lnTo>
                      <a:pt x="4101" y="2779"/>
                    </a:lnTo>
                    <a:lnTo>
                      <a:pt x="4101" y="2785"/>
                    </a:lnTo>
                    <a:lnTo>
                      <a:pt x="4101" y="2791"/>
                    </a:lnTo>
                    <a:lnTo>
                      <a:pt x="4101" y="2791"/>
                    </a:lnTo>
                    <a:lnTo>
                      <a:pt x="4101" y="2803"/>
                    </a:lnTo>
                    <a:lnTo>
                      <a:pt x="4101" y="2809"/>
                    </a:lnTo>
                    <a:lnTo>
                      <a:pt x="4101" y="2809"/>
                    </a:lnTo>
                    <a:lnTo>
                      <a:pt x="4101" y="2822"/>
                    </a:lnTo>
                    <a:lnTo>
                      <a:pt x="4101" y="2828"/>
                    </a:lnTo>
                    <a:lnTo>
                      <a:pt x="4101" y="2834"/>
                    </a:lnTo>
                    <a:lnTo>
                      <a:pt x="4101" y="2834"/>
                    </a:lnTo>
                    <a:lnTo>
                      <a:pt x="4101" y="2840"/>
                    </a:lnTo>
                    <a:lnTo>
                      <a:pt x="4101" y="2840"/>
                    </a:lnTo>
                    <a:lnTo>
                      <a:pt x="4107" y="2846"/>
                    </a:lnTo>
                    <a:lnTo>
                      <a:pt x="4101" y="2846"/>
                    </a:lnTo>
                    <a:lnTo>
                      <a:pt x="4101" y="2846"/>
                    </a:lnTo>
                    <a:lnTo>
                      <a:pt x="4101" y="2852"/>
                    </a:lnTo>
                    <a:lnTo>
                      <a:pt x="4101" y="2852"/>
                    </a:lnTo>
                    <a:lnTo>
                      <a:pt x="4101" y="2858"/>
                    </a:lnTo>
                    <a:lnTo>
                      <a:pt x="4101" y="2858"/>
                    </a:lnTo>
                    <a:lnTo>
                      <a:pt x="4101" y="2852"/>
                    </a:lnTo>
                    <a:lnTo>
                      <a:pt x="4101" y="2852"/>
                    </a:lnTo>
                    <a:lnTo>
                      <a:pt x="4101" y="2852"/>
                    </a:lnTo>
                    <a:lnTo>
                      <a:pt x="4101" y="2846"/>
                    </a:lnTo>
                    <a:lnTo>
                      <a:pt x="4101" y="2846"/>
                    </a:lnTo>
                    <a:lnTo>
                      <a:pt x="4095" y="2846"/>
                    </a:lnTo>
                    <a:lnTo>
                      <a:pt x="4095" y="2852"/>
                    </a:lnTo>
                    <a:lnTo>
                      <a:pt x="4095" y="2852"/>
                    </a:lnTo>
                    <a:lnTo>
                      <a:pt x="4095" y="2852"/>
                    </a:lnTo>
                    <a:lnTo>
                      <a:pt x="4095" y="2858"/>
                    </a:lnTo>
                    <a:lnTo>
                      <a:pt x="4095" y="2858"/>
                    </a:lnTo>
                    <a:lnTo>
                      <a:pt x="4089" y="2864"/>
                    </a:lnTo>
                    <a:lnTo>
                      <a:pt x="4089" y="2864"/>
                    </a:lnTo>
                    <a:lnTo>
                      <a:pt x="4089" y="2864"/>
                    </a:lnTo>
                    <a:lnTo>
                      <a:pt x="4089" y="2864"/>
                    </a:lnTo>
                    <a:lnTo>
                      <a:pt x="4089" y="2864"/>
                    </a:lnTo>
                    <a:lnTo>
                      <a:pt x="4089" y="2870"/>
                    </a:lnTo>
                    <a:lnTo>
                      <a:pt x="4089" y="2870"/>
                    </a:lnTo>
                    <a:lnTo>
                      <a:pt x="4089" y="2877"/>
                    </a:lnTo>
                    <a:lnTo>
                      <a:pt x="4089" y="2877"/>
                    </a:lnTo>
                    <a:lnTo>
                      <a:pt x="4089" y="2877"/>
                    </a:lnTo>
                    <a:lnTo>
                      <a:pt x="4089" y="2883"/>
                    </a:lnTo>
                    <a:lnTo>
                      <a:pt x="4089" y="2883"/>
                    </a:lnTo>
                    <a:lnTo>
                      <a:pt x="4089" y="2883"/>
                    </a:lnTo>
                    <a:lnTo>
                      <a:pt x="4089" y="2883"/>
                    </a:lnTo>
                    <a:lnTo>
                      <a:pt x="4089" y="2889"/>
                    </a:lnTo>
                    <a:lnTo>
                      <a:pt x="4089" y="2889"/>
                    </a:lnTo>
                    <a:lnTo>
                      <a:pt x="4089" y="2889"/>
                    </a:lnTo>
                    <a:lnTo>
                      <a:pt x="4095" y="2889"/>
                    </a:lnTo>
                    <a:lnTo>
                      <a:pt x="4095" y="2889"/>
                    </a:lnTo>
                    <a:lnTo>
                      <a:pt x="4089" y="2895"/>
                    </a:lnTo>
                    <a:lnTo>
                      <a:pt x="4089" y="2895"/>
                    </a:lnTo>
                    <a:lnTo>
                      <a:pt x="4089" y="2895"/>
                    </a:lnTo>
                    <a:lnTo>
                      <a:pt x="4089" y="2901"/>
                    </a:lnTo>
                    <a:lnTo>
                      <a:pt x="4089" y="2901"/>
                    </a:lnTo>
                    <a:lnTo>
                      <a:pt x="4089" y="2901"/>
                    </a:lnTo>
                    <a:lnTo>
                      <a:pt x="4083" y="2907"/>
                    </a:lnTo>
                    <a:lnTo>
                      <a:pt x="4083" y="2907"/>
                    </a:lnTo>
                    <a:lnTo>
                      <a:pt x="4077" y="2913"/>
                    </a:lnTo>
                    <a:lnTo>
                      <a:pt x="4077" y="2913"/>
                    </a:lnTo>
                    <a:lnTo>
                      <a:pt x="4077" y="2913"/>
                    </a:lnTo>
                    <a:lnTo>
                      <a:pt x="4077" y="2913"/>
                    </a:lnTo>
                    <a:lnTo>
                      <a:pt x="4077" y="2913"/>
                    </a:lnTo>
                    <a:lnTo>
                      <a:pt x="4077" y="2913"/>
                    </a:lnTo>
                    <a:lnTo>
                      <a:pt x="4077" y="2913"/>
                    </a:lnTo>
                    <a:lnTo>
                      <a:pt x="4071" y="2913"/>
                    </a:lnTo>
                    <a:lnTo>
                      <a:pt x="4071" y="2913"/>
                    </a:lnTo>
                    <a:lnTo>
                      <a:pt x="4071" y="2913"/>
                    </a:lnTo>
                    <a:lnTo>
                      <a:pt x="4071" y="2913"/>
                    </a:lnTo>
                    <a:lnTo>
                      <a:pt x="4071" y="2913"/>
                    </a:lnTo>
                    <a:lnTo>
                      <a:pt x="4071" y="2913"/>
                    </a:lnTo>
                    <a:lnTo>
                      <a:pt x="4071" y="2913"/>
                    </a:lnTo>
                    <a:lnTo>
                      <a:pt x="4065" y="2913"/>
                    </a:lnTo>
                    <a:lnTo>
                      <a:pt x="4065" y="2913"/>
                    </a:lnTo>
                    <a:lnTo>
                      <a:pt x="4065" y="2919"/>
                    </a:lnTo>
                    <a:lnTo>
                      <a:pt x="4065" y="2919"/>
                    </a:lnTo>
                    <a:lnTo>
                      <a:pt x="4065" y="2919"/>
                    </a:lnTo>
                    <a:lnTo>
                      <a:pt x="4065" y="2919"/>
                    </a:lnTo>
                    <a:lnTo>
                      <a:pt x="4058" y="2919"/>
                    </a:lnTo>
                    <a:lnTo>
                      <a:pt x="4058" y="2919"/>
                    </a:lnTo>
                    <a:lnTo>
                      <a:pt x="4058" y="2925"/>
                    </a:lnTo>
                    <a:lnTo>
                      <a:pt x="4058" y="2925"/>
                    </a:lnTo>
                    <a:lnTo>
                      <a:pt x="4058" y="2925"/>
                    </a:lnTo>
                    <a:lnTo>
                      <a:pt x="4052" y="2925"/>
                    </a:lnTo>
                    <a:lnTo>
                      <a:pt x="4052" y="2925"/>
                    </a:lnTo>
                    <a:lnTo>
                      <a:pt x="4052" y="2925"/>
                    </a:lnTo>
                    <a:lnTo>
                      <a:pt x="4052" y="2925"/>
                    </a:lnTo>
                    <a:lnTo>
                      <a:pt x="4052" y="2925"/>
                    </a:lnTo>
                    <a:lnTo>
                      <a:pt x="4052" y="2925"/>
                    </a:lnTo>
                    <a:lnTo>
                      <a:pt x="4046" y="2925"/>
                    </a:lnTo>
                    <a:lnTo>
                      <a:pt x="4040" y="2925"/>
                    </a:lnTo>
                    <a:lnTo>
                      <a:pt x="4040" y="2925"/>
                    </a:lnTo>
                    <a:lnTo>
                      <a:pt x="4040" y="2925"/>
                    </a:lnTo>
                    <a:lnTo>
                      <a:pt x="4040" y="2925"/>
                    </a:lnTo>
                    <a:lnTo>
                      <a:pt x="4040" y="2925"/>
                    </a:lnTo>
                    <a:lnTo>
                      <a:pt x="4034" y="2925"/>
                    </a:lnTo>
                    <a:lnTo>
                      <a:pt x="4034" y="2925"/>
                    </a:lnTo>
                    <a:lnTo>
                      <a:pt x="4034" y="2925"/>
                    </a:lnTo>
                    <a:lnTo>
                      <a:pt x="4034" y="2925"/>
                    </a:lnTo>
                    <a:lnTo>
                      <a:pt x="4034" y="2932"/>
                    </a:lnTo>
                    <a:lnTo>
                      <a:pt x="4028" y="2932"/>
                    </a:lnTo>
                    <a:lnTo>
                      <a:pt x="4028" y="2932"/>
                    </a:lnTo>
                    <a:lnTo>
                      <a:pt x="4028" y="2932"/>
                    </a:lnTo>
                    <a:lnTo>
                      <a:pt x="4022" y="2932"/>
                    </a:lnTo>
                    <a:lnTo>
                      <a:pt x="4022" y="2932"/>
                    </a:lnTo>
                    <a:lnTo>
                      <a:pt x="4022" y="2932"/>
                    </a:lnTo>
                    <a:lnTo>
                      <a:pt x="4016" y="2932"/>
                    </a:lnTo>
                    <a:lnTo>
                      <a:pt x="4016" y="2932"/>
                    </a:lnTo>
                    <a:lnTo>
                      <a:pt x="4016" y="2932"/>
                    </a:lnTo>
                    <a:lnTo>
                      <a:pt x="4010" y="2932"/>
                    </a:lnTo>
                    <a:lnTo>
                      <a:pt x="4010" y="2932"/>
                    </a:lnTo>
                    <a:lnTo>
                      <a:pt x="4010" y="2932"/>
                    </a:lnTo>
                    <a:lnTo>
                      <a:pt x="4010" y="2925"/>
                    </a:lnTo>
                    <a:lnTo>
                      <a:pt x="4010" y="2925"/>
                    </a:lnTo>
                    <a:lnTo>
                      <a:pt x="4010" y="2925"/>
                    </a:lnTo>
                    <a:lnTo>
                      <a:pt x="4004" y="2925"/>
                    </a:lnTo>
                    <a:lnTo>
                      <a:pt x="4004" y="2919"/>
                    </a:lnTo>
                    <a:lnTo>
                      <a:pt x="4004" y="2919"/>
                    </a:lnTo>
                    <a:lnTo>
                      <a:pt x="4004" y="2913"/>
                    </a:lnTo>
                    <a:lnTo>
                      <a:pt x="4004" y="2913"/>
                    </a:lnTo>
                    <a:lnTo>
                      <a:pt x="4004" y="2913"/>
                    </a:lnTo>
                    <a:lnTo>
                      <a:pt x="4004" y="2913"/>
                    </a:lnTo>
                    <a:lnTo>
                      <a:pt x="4004" y="2913"/>
                    </a:lnTo>
                    <a:lnTo>
                      <a:pt x="4004" y="2907"/>
                    </a:lnTo>
                    <a:lnTo>
                      <a:pt x="4010" y="2907"/>
                    </a:lnTo>
                    <a:lnTo>
                      <a:pt x="4010" y="2907"/>
                    </a:lnTo>
                    <a:lnTo>
                      <a:pt x="4010" y="2907"/>
                    </a:lnTo>
                    <a:lnTo>
                      <a:pt x="4010" y="2907"/>
                    </a:lnTo>
                    <a:lnTo>
                      <a:pt x="4010" y="2907"/>
                    </a:lnTo>
                    <a:lnTo>
                      <a:pt x="4004" y="2907"/>
                    </a:lnTo>
                    <a:lnTo>
                      <a:pt x="4004" y="2907"/>
                    </a:lnTo>
                    <a:lnTo>
                      <a:pt x="4004" y="2901"/>
                    </a:lnTo>
                    <a:lnTo>
                      <a:pt x="4004" y="2895"/>
                    </a:lnTo>
                    <a:lnTo>
                      <a:pt x="3997" y="2895"/>
                    </a:lnTo>
                    <a:lnTo>
                      <a:pt x="3997" y="2895"/>
                    </a:lnTo>
                    <a:lnTo>
                      <a:pt x="3997" y="2889"/>
                    </a:lnTo>
                    <a:lnTo>
                      <a:pt x="3997" y="2889"/>
                    </a:lnTo>
                    <a:lnTo>
                      <a:pt x="3997" y="2889"/>
                    </a:lnTo>
                    <a:lnTo>
                      <a:pt x="3997" y="2889"/>
                    </a:lnTo>
                    <a:lnTo>
                      <a:pt x="3997" y="2889"/>
                    </a:lnTo>
                    <a:lnTo>
                      <a:pt x="3991" y="2889"/>
                    </a:lnTo>
                    <a:lnTo>
                      <a:pt x="3991" y="2883"/>
                    </a:lnTo>
                    <a:lnTo>
                      <a:pt x="3991" y="2883"/>
                    </a:lnTo>
                    <a:lnTo>
                      <a:pt x="3991" y="2883"/>
                    </a:lnTo>
                    <a:lnTo>
                      <a:pt x="3991" y="2883"/>
                    </a:lnTo>
                    <a:lnTo>
                      <a:pt x="3991" y="2877"/>
                    </a:lnTo>
                    <a:lnTo>
                      <a:pt x="3991" y="2877"/>
                    </a:lnTo>
                    <a:lnTo>
                      <a:pt x="3985" y="2877"/>
                    </a:lnTo>
                    <a:lnTo>
                      <a:pt x="3985" y="2870"/>
                    </a:lnTo>
                    <a:lnTo>
                      <a:pt x="3979" y="2870"/>
                    </a:lnTo>
                    <a:lnTo>
                      <a:pt x="3979" y="2870"/>
                    </a:lnTo>
                    <a:lnTo>
                      <a:pt x="3979" y="2870"/>
                    </a:lnTo>
                    <a:lnTo>
                      <a:pt x="3979" y="2870"/>
                    </a:lnTo>
                    <a:lnTo>
                      <a:pt x="3979" y="2864"/>
                    </a:lnTo>
                    <a:lnTo>
                      <a:pt x="3979" y="2864"/>
                    </a:lnTo>
                    <a:lnTo>
                      <a:pt x="3979" y="2864"/>
                    </a:lnTo>
                    <a:lnTo>
                      <a:pt x="3979" y="2864"/>
                    </a:lnTo>
                    <a:lnTo>
                      <a:pt x="3979" y="2864"/>
                    </a:lnTo>
                    <a:lnTo>
                      <a:pt x="3979" y="2864"/>
                    </a:lnTo>
                    <a:lnTo>
                      <a:pt x="3979" y="2864"/>
                    </a:lnTo>
                    <a:lnTo>
                      <a:pt x="3979" y="2864"/>
                    </a:lnTo>
                    <a:lnTo>
                      <a:pt x="3979" y="2858"/>
                    </a:lnTo>
                    <a:lnTo>
                      <a:pt x="3973" y="2858"/>
                    </a:lnTo>
                    <a:lnTo>
                      <a:pt x="3973" y="2858"/>
                    </a:lnTo>
                    <a:lnTo>
                      <a:pt x="3973" y="2858"/>
                    </a:lnTo>
                    <a:lnTo>
                      <a:pt x="3967" y="2852"/>
                    </a:lnTo>
                    <a:lnTo>
                      <a:pt x="3967" y="2852"/>
                    </a:lnTo>
                    <a:lnTo>
                      <a:pt x="3967" y="2858"/>
                    </a:lnTo>
                    <a:lnTo>
                      <a:pt x="3967" y="2858"/>
                    </a:lnTo>
                    <a:lnTo>
                      <a:pt x="3967" y="2858"/>
                    </a:lnTo>
                    <a:lnTo>
                      <a:pt x="3961" y="2852"/>
                    </a:lnTo>
                    <a:lnTo>
                      <a:pt x="3961" y="2852"/>
                    </a:lnTo>
                    <a:lnTo>
                      <a:pt x="3961" y="2852"/>
                    </a:lnTo>
                    <a:lnTo>
                      <a:pt x="3961" y="2852"/>
                    </a:lnTo>
                    <a:lnTo>
                      <a:pt x="3961" y="2852"/>
                    </a:lnTo>
                    <a:lnTo>
                      <a:pt x="3961" y="2852"/>
                    </a:lnTo>
                    <a:lnTo>
                      <a:pt x="3961" y="2852"/>
                    </a:lnTo>
                    <a:lnTo>
                      <a:pt x="3955" y="2852"/>
                    </a:lnTo>
                    <a:lnTo>
                      <a:pt x="3955" y="2852"/>
                    </a:lnTo>
                    <a:lnTo>
                      <a:pt x="3955" y="2852"/>
                    </a:lnTo>
                    <a:lnTo>
                      <a:pt x="3949" y="2852"/>
                    </a:lnTo>
                    <a:lnTo>
                      <a:pt x="3949" y="2852"/>
                    </a:lnTo>
                    <a:lnTo>
                      <a:pt x="3949" y="2852"/>
                    </a:lnTo>
                    <a:lnTo>
                      <a:pt x="3943" y="2852"/>
                    </a:lnTo>
                    <a:lnTo>
                      <a:pt x="3943" y="2858"/>
                    </a:lnTo>
                    <a:lnTo>
                      <a:pt x="3943" y="2858"/>
                    </a:lnTo>
                    <a:lnTo>
                      <a:pt x="3943" y="2858"/>
                    </a:lnTo>
                    <a:lnTo>
                      <a:pt x="3943" y="2864"/>
                    </a:lnTo>
                    <a:lnTo>
                      <a:pt x="3943" y="2858"/>
                    </a:lnTo>
                    <a:lnTo>
                      <a:pt x="3936" y="2858"/>
                    </a:lnTo>
                    <a:lnTo>
                      <a:pt x="3936" y="2858"/>
                    </a:lnTo>
                    <a:lnTo>
                      <a:pt x="3936" y="2858"/>
                    </a:lnTo>
                    <a:lnTo>
                      <a:pt x="3936" y="2852"/>
                    </a:lnTo>
                    <a:lnTo>
                      <a:pt x="3936" y="2852"/>
                    </a:lnTo>
                    <a:lnTo>
                      <a:pt x="3930" y="2852"/>
                    </a:lnTo>
                    <a:lnTo>
                      <a:pt x="3930" y="2852"/>
                    </a:lnTo>
                    <a:lnTo>
                      <a:pt x="3930" y="2846"/>
                    </a:lnTo>
                    <a:lnTo>
                      <a:pt x="3930" y="2846"/>
                    </a:lnTo>
                    <a:lnTo>
                      <a:pt x="3930" y="2846"/>
                    </a:lnTo>
                    <a:lnTo>
                      <a:pt x="3924" y="2834"/>
                    </a:lnTo>
                    <a:lnTo>
                      <a:pt x="3924" y="2828"/>
                    </a:lnTo>
                    <a:lnTo>
                      <a:pt x="3924" y="2828"/>
                    </a:lnTo>
                    <a:lnTo>
                      <a:pt x="3924" y="2822"/>
                    </a:lnTo>
                    <a:lnTo>
                      <a:pt x="3924" y="2822"/>
                    </a:lnTo>
                    <a:lnTo>
                      <a:pt x="3918" y="2816"/>
                    </a:lnTo>
                    <a:lnTo>
                      <a:pt x="3918" y="2809"/>
                    </a:lnTo>
                    <a:lnTo>
                      <a:pt x="3912" y="2803"/>
                    </a:lnTo>
                    <a:lnTo>
                      <a:pt x="3912" y="2803"/>
                    </a:lnTo>
                    <a:lnTo>
                      <a:pt x="3912" y="2803"/>
                    </a:lnTo>
                    <a:lnTo>
                      <a:pt x="3906" y="2797"/>
                    </a:lnTo>
                    <a:lnTo>
                      <a:pt x="3906" y="2797"/>
                    </a:lnTo>
                    <a:lnTo>
                      <a:pt x="3906" y="2797"/>
                    </a:lnTo>
                    <a:lnTo>
                      <a:pt x="3906" y="2797"/>
                    </a:lnTo>
                    <a:lnTo>
                      <a:pt x="3900" y="2797"/>
                    </a:lnTo>
                    <a:lnTo>
                      <a:pt x="3900" y="2797"/>
                    </a:lnTo>
                    <a:lnTo>
                      <a:pt x="3900" y="2797"/>
                    </a:lnTo>
                    <a:lnTo>
                      <a:pt x="3900" y="2797"/>
                    </a:lnTo>
                    <a:lnTo>
                      <a:pt x="3900" y="2797"/>
                    </a:lnTo>
                    <a:lnTo>
                      <a:pt x="3900" y="2797"/>
                    </a:lnTo>
                    <a:lnTo>
                      <a:pt x="3894" y="2791"/>
                    </a:lnTo>
                    <a:lnTo>
                      <a:pt x="3900" y="2791"/>
                    </a:lnTo>
                    <a:lnTo>
                      <a:pt x="3894" y="2791"/>
                    </a:lnTo>
                    <a:lnTo>
                      <a:pt x="3894" y="2791"/>
                    </a:lnTo>
                    <a:lnTo>
                      <a:pt x="3894" y="2791"/>
                    </a:lnTo>
                    <a:lnTo>
                      <a:pt x="3888" y="2797"/>
                    </a:lnTo>
                    <a:lnTo>
                      <a:pt x="3888" y="2797"/>
                    </a:lnTo>
                    <a:lnTo>
                      <a:pt x="3888" y="2797"/>
                    </a:lnTo>
                    <a:lnTo>
                      <a:pt x="3888" y="2791"/>
                    </a:lnTo>
                    <a:lnTo>
                      <a:pt x="3882" y="2785"/>
                    </a:lnTo>
                    <a:lnTo>
                      <a:pt x="3882" y="2785"/>
                    </a:lnTo>
                    <a:lnTo>
                      <a:pt x="3882" y="2779"/>
                    </a:lnTo>
                    <a:lnTo>
                      <a:pt x="3882" y="2779"/>
                    </a:lnTo>
                    <a:lnTo>
                      <a:pt x="3875" y="2773"/>
                    </a:lnTo>
                    <a:lnTo>
                      <a:pt x="3875" y="2773"/>
                    </a:lnTo>
                    <a:lnTo>
                      <a:pt x="3875" y="2773"/>
                    </a:lnTo>
                    <a:lnTo>
                      <a:pt x="3882" y="2773"/>
                    </a:lnTo>
                    <a:lnTo>
                      <a:pt x="3882" y="2773"/>
                    </a:lnTo>
                    <a:lnTo>
                      <a:pt x="3882" y="2773"/>
                    </a:lnTo>
                    <a:lnTo>
                      <a:pt x="3882" y="2773"/>
                    </a:lnTo>
                    <a:lnTo>
                      <a:pt x="3882" y="2773"/>
                    </a:lnTo>
                    <a:lnTo>
                      <a:pt x="3888" y="2773"/>
                    </a:lnTo>
                    <a:lnTo>
                      <a:pt x="3888" y="2773"/>
                    </a:lnTo>
                    <a:lnTo>
                      <a:pt x="3888" y="2773"/>
                    </a:lnTo>
                    <a:lnTo>
                      <a:pt x="3888" y="2767"/>
                    </a:lnTo>
                    <a:lnTo>
                      <a:pt x="3888" y="2767"/>
                    </a:lnTo>
                    <a:lnTo>
                      <a:pt x="3888" y="2761"/>
                    </a:lnTo>
                    <a:lnTo>
                      <a:pt x="3888" y="2761"/>
                    </a:lnTo>
                    <a:lnTo>
                      <a:pt x="3888" y="2761"/>
                    </a:lnTo>
                    <a:lnTo>
                      <a:pt x="3888" y="2754"/>
                    </a:lnTo>
                    <a:lnTo>
                      <a:pt x="3888" y="2754"/>
                    </a:lnTo>
                    <a:lnTo>
                      <a:pt x="3888" y="2754"/>
                    </a:lnTo>
                    <a:lnTo>
                      <a:pt x="3888" y="2748"/>
                    </a:lnTo>
                    <a:lnTo>
                      <a:pt x="3882" y="2748"/>
                    </a:lnTo>
                    <a:lnTo>
                      <a:pt x="3882" y="2748"/>
                    </a:lnTo>
                    <a:lnTo>
                      <a:pt x="3882" y="2748"/>
                    </a:lnTo>
                    <a:lnTo>
                      <a:pt x="3882" y="2748"/>
                    </a:lnTo>
                    <a:lnTo>
                      <a:pt x="3882" y="2748"/>
                    </a:lnTo>
                    <a:lnTo>
                      <a:pt x="3882" y="2748"/>
                    </a:lnTo>
                    <a:lnTo>
                      <a:pt x="3882" y="2742"/>
                    </a:lnTo>
                    <a:lnTo>
                      <a:pt x="3882" y="2742"/>
                    </a:lnTo>
                    <a:lnTo>
                      <a:pt x="3882" y="2742"/>
                    </a:lnTo>
                    <a:lnTo>
                      <a:pt x="3882" y="2742"/>
                    </a:lnTo>
                    <a:lnTo>
                      <a:pt x="3875" y="2742"/>
                    </a:lnTo>
                    <a:lnTo>
                      <a:pt x="3875" y="2742"/>
                    </a:lnTo>
                    <a:lnTo>
                      <a:pt x="3875" y="2748"/>
                    </a:lnTo>
                    <a:lnTo>
                      <a:pt x="3875" y="2748"/>
                    </a:lnTo>
                    <a:lnTo>
                      <a:pt x="3875" y="2748"/>
                    </a:lnTo>
                    <a:lnTo>
                      <a:pt x="3875" y="2748"/>
                    </a:lnTo>
                    <a:lnTo>
                      <a:pt x="3875" y="2754"/>
                    </a:lnTo>
                    <a:lnTo>
                      <a:pt x="3875" y="2761"/>
                    </a:lnTo>
                    <a:lnTo>
                      <a:pt x="3875" y="2761"/>
                    </a:lnTo>
                    <a:lnTo>
                      <a:pt x="3875" y="2761"/>
                    </a:lnTo>
                    <a:lnTo>
                      <a:pt x="3875" y="2767"/>
                    </a:lnTo>
                    <a:lnTo>
                      <a:pt x="3869" y="2767"/>
                    </a:lnTo>
                    <a:lnTo>
                      <a:pt x="3869" y="2767"/>
                    </a:lnTo>
                    <a:lnTo>
                      <a:pt x="3869" y="2767"/>
                    </a:lnTo>
                    <a:lnTo>
                      <a:pt x="3869" y="2767"/>
                    </a:lnTo>
                    <a:lnTo>
                      <a:pt x="3869" y="2773"/>
                    </a:lnTo>
                    <a:lnTo>
                      <a:pt x="3869" y="2773"/>
                    </a:lnTo>
                    <a:lnTo>
                      <a:pt x="3863" y="2767"/>
                    </a:lnTo>
                    <a:lnTo>
                      <a:pt x="3863" y="2767"/>
                    </a:lnTo>
                    <a:lnTo>
                      <a:pt x="3863" y="2761"/>
                    </a:lnTo>
                    <a:lnTo>
                      <a:pt x="3863" y="2761"/>
                    </a:lnTo>
                    <a:lnTo>
                      <a:pt x="3857" y="2748"/>
                    </a:lnTo>
                    <a:lnTo>
                      <a:pt x="3851" y="2742"/>
                    </a:lnTo>
                    <a:lnTo>
                      <a:pt x="3845" y="2742"/>
                    </a:lnTo>
                    <a:lnTo>
                      <a:pt x="3845" y="2736"/>
                    </a:lnTo>
                    <a:lnTo>
                      <a:pt x="3839" y="2730"/>
                    </a:lnTo>
                    <a:lnTo>
                      <a:pt x="3839" y="2730"/>
                    </a:lnTo>
                    <a:lnTo>
                      <a:pt x="3839" y="2730"/>
                    </a:lnTo>
                    <a:lnTo>
                      <a:pt x="3839" y="2730"/>
                    </a:lnTo>
                    <a:lnTo>
                      <a:pt x="3833" y="2718"/>
                    </a:lnTo>
                    <a:lnTo>
                      <a:pt x="3833" y="2718"/>
                    </a:lnTo>
                    <a:lnTo>
                      <a:pt x="3827" y="2712"/>
                    </a:lnTo>
                    <a:lnTo>
                      <a:pt x="3827" y="2712"/>
                    </a:lnTo>
                    <a:lnTo>
                      <a:pt x="3827" y="2712"/>
                    </a:lnTo>
                    <a:lnTo>
                      <a:pt x="3827" y="2712"/>
                    </a:lnTo>
                    <a:lnTo>
                      <a:pt x="3827" y="2712"/>
                    </a:lnTo>
                    <a:lnTo>
                      <a:pt x="3820" y="2706"/>
                    </a:lnTo>
                    <a:lnTo>
                      <a:pt x="3820" y="2706"/>
                    </a:lnTo>
                    <a:lnTo>
                      <a:pt x="3814" y="2699"/>
                    </a:lnTo>
                    <a:lnTo>
                      <a:pt x="3814" y="2699"/>
                    </a:lnTo>
                    <a:lnTo>
                      <a:pt x="3814" y="2699"/>
                    </a:lnTo>
                    <a:lnTo>
                      <a:pt x="3814" y="2693"/>
                    </a:lnTo>
                    <a:lnTo>
                      <a:pt x="3808" y="2693"/>
                    </a:lnTo>
                    <a:lnTo>
                      <a:pt x="3808" y="2687"/>
                    </a:lnTo>
                    <a:lnTo>
                      <a:pt x="3808" y="2687"/>
                    </a:lnTo>
                    <a:lnTo>
                      <a:pt x="3802" y="2687"/>
                    </a:lnTo>
                    <a:lnTo>
                      <a:pt x="3808" y="2687"/>
                    </a:lnTo>
                    <a:lnTo>
                      <a:pt x="3808" y="2687"/>
                    </a:lnTo>
                    <a:lnTo>
                      <a:pt x="3808" y="2687"/>
                    </a:lnTo>
                    <a:lnTo>
                      <a:pt x="3808" y="2687"/>
                    </a:lnTo>
                    <a:lnTo>
                      <a:pt x="3808" y="2687"/>
                    </a:lnTo>
                    <a:lnTo>
                      <a:pt x="3814" y="2687"/>
                    </a:lnTo>
                    <a:lnTo>
                      <a:pt x="3814" y="2687"/>
                    </a:lnTo>
                    <a:lnTo>
                      <a:pt x="3814" y="2687"/>
                    </a:lnTo>
                    <a:lnTo>
                      <a:pt x="3814" y="2687"/>
                    </a:lnTo>
                    <a:lnTo>
                      <a:pt x="3814" y="2681"/>
                    </a:lnTo>
                    <a:lnTo>
                      <a:pt x="3820" y="2681"/>
                    </a:lnTo>
                    <a:lnTo>
                      <a:pt x="3814" y="2681"/>
                    </a:lnTo>
                    <a:lnTo>
                      <a:pt x="3820" y="2681"/>
                    </a:lnTo>
                    <a:lnTo>
                      <a:pt x="3820" y="2675"/>
                    </a:lnTo>
                    <a:lnTo>
                      <a:pt x="3820" y="2675"/>
                    </a:lnTo>
                    <a:lnTo>
                      <a:pt x="3820" y="2675"/>
                    </a:lnTo>
                    <a:lnTo>
                      <a:pt x="3820" y="2675"/>
                    </a:lnTo>
                    <a:lnTo>
                      <a:pt x="3827" y="2669"/>
                    </a:lnTo>
                    <a:lnTo>
                      <a:pt x="3827" y="2663"/>
                    </a:lnTo>
                    <a:lnTo>
                      <a:pt x="3827" y="2663"/>
                    </a:lnTo>
                    <a:lnTo>
                      <a:pt x="3827" y="2663"/>
                    </a:lnTo>
                    <a:lnTo>
                      <a:pt x="3827" y="2663"/>
                    </a:lnTo>
                    <a:lnTo>
                      <a:pt x="3827" y="2657"/>
                    </a:lnTo>
                    <a:lnTo>
                      <a:pt x="3827" y="2657"/>
                    </a:lnTo>
                    <a:lnTo>
                      <a:pt x="3833" y="2657"/>
                    </a:lnTo>
                    <a:lnTo>
                      <a:pt x="3833" y="2657"/>
                    </a:lnTo>
                    <a:lnTo>
                      <a:pt x="3833" y="2657"/>
                    </a:lnTo>
                    <a:lnTo>
                      <a:pt x="3833" y="2651"/>
                    </a:lnTo>
                    <a:lnTo>
                      <a:pt x="3833" y="2651"/>
                    </a:lnTo>
                    <a:lnTo>
                      <a:pt x="3833" y="2651"/>
                    </a:lnTo>
                    <a:lnTo>
                      <a:pt x="3833" y="2651"/>
                    </a:lnTo>
                    <a:lnTo>
                      <a:pt x="3833" y="2645"/>
                    </a:lnTo>
                    <a:lnTo>
                      <a:pt x="3833" y="2645"/>
                    </a:lnTo>
                    <a:lnTo>
                      <a:pt x="3833" y="2645"/>
                    </a:lnTo>
                    <a:lnTo>
                      <a:pt x="3833" y="2638"/>
                    </a:lnTo>
                    <a:lnTo>
                      <a:pt x="3833" y="2638"/>
                    </a:lnTo>
                    <a:lnTo>
                      <a:pt x="3827" y="2638"/>
                    </a:lnTo>
                    <a:lnTo>
                      <a:pt x="3827" y="2638"/>
                    </a:lnTo>
                    <a:lnTo>
                      <a:pt x="3827" y="2638"/>
                    </a:lnTo>
                    <a:lnTo>
                      <a:pt x="3827" y="2638"/>
                    </a:lnTo>
                    <a:lnTo>
                      <a:pt x="3827" y="2638"/>
                    </a:lnTo>
                    <a:lnTo>
                      <a:pt x="3827" y="2645"/>
                    </a:lnTo>
                    <a:lnTo>
                      <a:pt x="3827" y="2645"/>
                    </a:lnTo>
                    <a:lnTo>
                      <a:pt x="3827" y="2645"/>
                    </a:lnTo>
                    <a:lnTo>
                      <a:pt x="3827" y="2645"/>
                    </a:lnTo>
                    <a:lnTo>
                      <a:pt x="3827" y="2651"/>
                    </a:lnTo>
                    <a:lnTo>
                      <a:pt x="3827" y="2651"/>
                    </a:lnTo>
                    <a:lnTo>
                      <a:pt x="3827" y="2651"/>
                    </a:lnTo>
                    <a:lnTo>
                      <a:pt x="3827" y="2651"/>
                    </a:lnTo>
                    <a:lnTo>
                      <a:pt x="3820" y="2651"/>
                    </a:lnTo>
                    <a:lnTo>
                      <a:pt x="3820" y="2645"/>
                    </a:lnTo>
                    <a:lnTo>
                      <a:pt x="3820" y="2645"/>
                    </a:lnTo>
                    <a:lnTo>
                      <a:pt x="3820" y="2645"/>
                    </a:lnTo>
                    <a:lnTo>
                      <a:pt x="3820" y="2645"/>
                    </a:lnTo>
                    <a:lnTo>
                      <a:pt x="3820" y="2645"/>
                    </a:lnTo>
                    <a:lnTo>
                      <a:pt x="3820" y="2638"/>
                    </a:lnTo>
                    <a:lnTo>
                      <a:pt x="3820" y="2638"/>
                    </a:lnTo>
                    <a:lnTo>
                      <a:pt x="3814" y="2632"/>
                    </a:lnTo>
                    <a:lnTo>
                      <a:pt x="3814" y="2632"/>
                    </a:lnTo>
                    <a:lnTo>
                      <a:pt x="3808" y="2632"/>
                    </a:lnTo>
                    <a:lnTo>
                      <a:pt x="3802" y="2638"/>
                    </a:lnTo>
                    <a:lnTo>
                      <a:pt x="3802" y="2638"/>
                    </a:lnTo>
                    <a:lnTo>
                      <a:pt x="3802" y="2638"/>
                    </a:lnTo>
                    <a:lnTo>
                      <a:pt x="3802" y="2638"/>
                    </a:lnTo>
                    <a:lnTo>
                      <a:pt x="3802" y="2638"/>
                    </a:lnTo>
                    <a:lnTo>
                      <a:pt x="3802" y="2645"/>
                    </a:lnTo>
                    <a:lnTo>
                      <a:pt x="3802" y="2645"/>
                    </a:lnTo>
                    <a:lnTo>
                      <a:pt x="3808" y="2645"/>
                    </a:lnTo>
                    <a:lnTo>
                      <a:pt x="3808" y="2645"/>
                    </a:lnTo>
                    <a:lnTo>
                      <a:pt x="3808" y="2645"/>
                    </a:lnTo>
                    <a:lnTo>
                      <a:pt x="3808" y="2645"/>
                    </a:lnTo>
                    <a:lnTo>
                      <a:pt x="3814" y="2645"/>
                    </a:lnTo>
                    <a:lnTo>
                      <a:pt x="3814" y="2645"/>
                    </a:lnTo>
                    <a:lnTo>
                      <a:pt x="3820" y="2645"/>
                    </a:lnTo>
                    <a:lnTo>
                      <a:pt x="3814" y="2651"/>
                    </a:lnTo>
                    <a:lnTo>
                      <a:pt x="3814" y="2651"/>
                    </a:lnTo>
                    <a:lnTo>
                      <a:pt x="3814" y="2651"/>
                    </a:lnTo>
                    <a:lnTo>
                      <a:pt x="3814" y="2651"/>
                    </a:lnTo>
                    <a:lnTo>
                      <a:pt x="3814" y="2657"/>
                    </a:lnTo>
                    <a:lnTo>
                      <a:pt x="3814" y="2657"/>
                    </a:lnTo>
                    <a:lnTo>
                      <a:pt x="3814" y="2663"/>
                    </a:lnTo>
                    <a:lnTo>
                      <a:pt x="3814" y="2663"/>
                    </a:lnTo>
                    <a:lnTo>
                      <a:pt x="3814" y="2663"/>
                    </a:lnTo>
                    <a:lnTo>
                      <a:pt x="3814" y="2669"/>
                    </a:lnTo>
                    <a:lnTo>
                      <a:pt x="3808" y="2669"/>
                    </a:lnTo>
                    <a:lnTo>
                      <a:pt x="3808" y="2669"/>
                    </a:lnTo>
                    <a:lnTo>
                      <a:pt x="3808" y="2669"/>
                    </a:lnTo>
                    <a:lnTo>
                      <a:pt x="3808" y="2669"/>
                    </a:lnTo>
                    <a:lnTo>
                      <a:pt x="3808" y="2669"/>
                    </a:lnTo>
                    <a:lnTo>
                      <a:pt x="3802" y="2669"/>
                    </a:lnTo>
                    <a:lnTo>
                      <a:pt x="3802" y="2669"/>
                    </a:lnTo>
                    <a:lnTo>
                      <a:pt x="3802" y="2669"/>
                    </a:lnTo>
                    <a:lnTo>
                      <a:pt x="3802" y="2675"/>
                    </a:lnTo>
                    <a:lnTo>
                      <a:pt x="3808" y="2675"/>
                    </a:lnTo>
                    <a:lnTo>
                      <a:pt x="3808" y="2675"/>
                    </a:lnTo>
                    <a:lnTo>
                      <a:pt x="3808" y="2675"/>
                    </a:lnTo>
                    <a:lnTo>
                      <a:pt x="3802" y="2681"/>
                    </a:lnTo>
                    <a:lnTo>
                      <a:pt x="3802" y="2675"/>
                    </a:lnTo>
                    <a:lnTo>
                      <a:pt x="3802" y="2675"/>
                    </a:lnTo>
                    <a:lnTo>
                      <a:pt x="3802" y="2669"/>
                    </a:lnTo>
                    <a:lnTo>
                      <a:pt x="3802" y="2669"/>
                    </a:lnTo>
                    <a:lnTo>
                      <a:pt x="3802" y="2663"/>
                    </a:lnTo>
                    <a:lnTo>
                      <a:pt x="3802" y="2663"/>
                    </a:lnTo>
                    <a:lnTo>
                      <a:pt x="3802" y="2663"/>
                    </a:lnTo>
                    <a:lnTo>
                      <a:pt x="3796" y="2663"/>
                    </a:lnTo>
                    <a:lnTo>
                      <a:pt x="3796" y="2657"/>
                    </a:lnTo>
                    <a:lnTo>
                      <a:pt x="3796" y="2657"/>
                    </a:lnTo>
                    <a:lnTo>
                      <a:pt x="3790" y="2657"/>
                    </a:lnTo>
                    <a:lnTo>
                      <a:pt x="3790" y="2657"/>
                    </a:lnTo>
                    <a:lnTo>
                      <a:pt x="3790" y="2651"/>
                    </a:lnTo>
                    <a:lnTo>
                      <a:pt x="3790" y="2651"/>
                    </a:lnTo>
                    <a:lnTo>
                      <a:pt x="3790" y="2651"/>
                    </a:lnTo>
                    <a:lnTo>
                      <a:pt x="3790" y="2645"/>
                    </a:lnTo>
                    <a:lnTo>
                      <a:pt x="3790" y="2645"/>
                    </a:lnTo>
                    <a:lnTo>
                      <a:pt x="3790" y="2638"/>
                    </a:lnTo>
                    <a:lnTo>
                      <a:pt x="3790" y="2638"/>
                    </a:lnTo>
                    <a:lnTo>
                      <a:pt x="3790" y="2645"/>
                    </a:lnTo>
                    <a:lnTo>
                      <a:pt x="3790" y="2645"/>
                    </a:lnTo>
                    <a:lnTo>
                      <a:pt x="3790" y="2645"/>
                    </a:lnTo>
                    <a:lnTo>
                      <a:pt x="3790" y="2638"/>
                    </a:lnTo>
                    <a:lnTo>
                      <a:pt x="3790" y="2632"/>
                    </a:lnTo>
                    <a:lnTo>
                      <a:pt x="3790" y="2632"/>
                    </a:lnTo>
                    <a:lnTo>
                      <a:pt x="3790" y="2626"/>
                    </a:lnTo>
                    <a:lnTo>
                      <a:pt x="3790" y="2620"/>
                    </a:lnTo>
                    <a:lnTo>
                      <a:pt x="3790" y="2620"/>
                    </a:lnTo>
                    <a:lnTo>
                      <a:pt x="3790" y="2620"/>
                    </a:lnTo>
                    <a:lnTo>
                      <a:pt x="3790" y="2614"/>
                    </a:lnTo>
                    <a:lnTo>
                      <a:pt x="3790" y="2614"/>
                    </a:lnTo>
                    <a:lnTo>
                      <a:pt x="3790" y="2614"/>
                    </a:lnTo>
                    <a:lnTo>
                      <a:pt x="3790" y="2614"/>
                    </a:lnTo>
                    <a:lnTo>
                      <a:pt x="3790" y="2614"/>
                    </a:lnTo>
                    <a:lnTo>
                      <a:pt x="3790" y="2608"/>
                    </a:lnTo>
                    <a:lnTo>
                      <a:pt x="3790" y="2608"/>
                    </a:lnTo>
                    <a:lnTo>
                      <a:pt x="3790" y="2608"/>
                    </a:lnTo>
                    <a:lnTo>
                      <a:pt x="3790" y="2608"/>
                    </a:lnTo>
                    <a:lnTo>
                      <a:pt x="3790" y="2602"/>
                    </a:lnTo>
                    <a:lnTo>
                      <a:pt x="3796" y="2602"/>
                    </a:lnTo>
                    <a:lnTo>
                      <a:pt x="3790" y="2602"/>
                    </a:lnTo>
                    <a:lnTo>
                      <a:pt x="3790" y="2596"/>
                    </a:lnTo>
                    <a:lnTo>
                      <a:pt x="3796" y="2596"/>
                    </a:lnTo>
                    <a:lnTo>
                      <a:pt x="3796" y="2590"/>
                    </a:lnTo>
                    <a:lnTo>
                      <a:pt x="3796" y="2590"/>
                    </a:lnTo>
                    <a:lnTo>
                      <a:pt x="3796" y="2583"/>
                    </a:lnTo>
                    <a:lnTo>
                      <a:pt x="3796" y="2583"/>
                    </a:lnTo>
                    <a:lnTo>
                      <a:pt x="3796" y="2583"/>
                    </a:lnTo>
                    <a:lnTo>
                      <a:pt x="3796" y="2583"/>
                    </a:lnTo>
                    <a:lnTo>
                      <a:pt x="3796" y="2583"/>
                    </a:lnTo>
                    <a:lnTo>
                      <a:pt x="3796" y="2577"/>
                    </a:lnTo>
                    <a:lnTo>
                      <a:pt x="3796" y="2577"/>
                    </a:lnTo>
                    <a:lnTo>
                      <a:pt x="3796" y="2577"/>
                    </a:lnTo>
                    <a:lnTo>
                      <a:pt x="3796" y="2577"/>
                    </a:lnTo>
                    <a:lnTo>
                      <a:pt x="3796" y="2571"/>
                    </a:lnTo>
                    <a:lnTo>
                      <a:pt x="3796" y="2571"/>
                    </a:lnTo>
                    <a:lnTo>
                      <a:pt x="3796" y="2571"/>
                    </a:lnTo>
                    <a:lnTo>
                      <a:pt x="3796" y="2571"/>
                    </a:lnTo>
                    <a:lnTo>
                      <a:pt x="3796" y="2565"/>
                    </a:lnTo>
                    <a:lnTo>
                      <a:pt x="3796" y="2565"/>
                    </a:lnTo>
                    <a:lnTo>
                      <a:pt x="3796" y="2565"/>
                    </a:lnTo>
                    <a:lnTo>
                      <a:pt x="3796" y="2559"/>
                    </a:lnTo>
                    <a:lnTo>
                      <a:pt x="3796" y="2559"/>
                    </a:lnTo>
                    <a:lnTo>
                      <a:pt x="3796" y="2559"/>
                    </a:lnTo>
                    <a:lnTo>
                      <a:pt x="3796" y="2553"/>
                    </a:lnTo>
                    <a:lnTo>
                      <a:pt x="3796" y="2553"/>
                    </a:lnTo>
                    <a:lnTo>
                      <a:pt x="3796" y="2553"/>
                    </a:lnTo>
                    <a:lnTo>
                      <a:pt x="3796" y="2547"/>
                    </a:lnTo>
                    <a:lnTo>
                      <a:pt x="3796" y="2547"/>
                    </a:lnTo>
                    <a:lnTo>
                      <a:pt x="3796" y="2547"/>
                    </a:lnTo>
                    <a:lnTo>
                      <a:pt x="3796" y="2547"/>
                    </a:lnTo>
                    <a:lnTo>
                      <a:pt x="3796" y="2541"/>
                    </a:lnTo>
                    <a:lnTo>
                      <a:pt x="3796" y="2541"/>
                    </a:lnTo>
                    <a:lnTo>
                      <a:pt x="3796" y="2541"/>
                    </a:lnTo>
                    <a:lnTo>
                      <a:pt x="3796" y="2541"/>
                    </a:lnTo>
                    <a:lnTo>
                      <a:pt x="3790" y="2541"/>
                    </a:lnTo>
                    <a:lnTo>
                      <a:pt x="3796" y="2535"/>
                    </a:lnTo>
                    <a:lnTo>
                      <a:pt x="3796" y="2535"/>
                    </a:lnTo>
                    <a:lnTo>
                      <a:pt x="3796" y="2535"/>
                    </a:lnTo>
                    <a:lnTo>
                      <a:pt x="3790" y="2535"/>
                    </a:lnTo>
                    <a:lnTo>
                      <a:pt x="3790" y="2528"/>
                    </a:lnTo>
                    <a:lnTo>
                      <a:pt x="3790" y="2528"/>
                    </a:lnTo>
                    <a:lnTo>
                      <a:pt x="3790" y="2528"/>
                    </a:lnTo>
                    <a:lnTo>
                      <a:pt x="3784" y="2528"/>
                    </a:lnTo>
                    <a:lnTo>
                      <a:pt x="3784" y="2528"/>
                    </a:lnTo>
                    <a:lnTo>
                      <a:pt x="3784" y="2522"/>
                    </a:lnTo>
                    <a:lnTo>
                      <a:pt x="3784" y="2522"/>
                    </a:lnTo>
                    <a:lnTo>
                      <a:pt x="3784" y="2522"/>
                    </a:lnTo>
                    <a:lnTo>
                      <a:pt x="3778" y="2522"/>
                    </a:lnTo>
                    <a:lnTo>
                      <a:pt x="3778" y="2522"/>
                    </a:lnTo>
                    <a:lnTo>
                      <a:pt x="3778" y="2516"/>
                    </a:lnTo>
                    <a:lnTo>
                      <a:pt x="3778" y="2516"/>
                    </a:lnTo>
                    <a:lnTo>
                      <a:pt x="3778" y="2516"/>
                    </a:lnTo>
                    <a:lnTo>
                      <a:pt x="3778" y="2510"/>
                    </a:lnTo>
                    <a:lnTo>
                      <a:pt x="3772" y="2510"/>
                    </a:lnTo>
                    <a:lnTo>
                      <a:pt x="3772" y="2510"/>
                    </a:lnTo>
                    <a:lnTo>
                      <a:pt x="3772" y="2510"/>
                    </a:lnTo>
                    <a:lnTo>
                      <a:pt x="3772" y="2510"/>
                    </a:lnTo>
                    <a:lnTo>
                      <a:pt x="3772" y="2510"/>
                    </a:lnTo>
                    <a:lnTo>
                      <a:pt x="3772" y="2504"/>
                    </a:lnTo>
                    <a:lnTo>
                      <a:pt x="3772" y="2504"/>
                    </a:lnTo>
                    <a:lnTo>
                      <a:pt x="3772" y="2504"/>
                    </a:lnTo>
                    <a:lnTo>
                      <a:pt x="3766" y="2504"/>
                    </a:lnTo>
                    <a:lnTo>
                      <a:pt x="3766" y="2504"/>
                    </a:lnTo>
                    <a:lnTo>
                      <a:pt x="3759" y="2504"/>
                    </a:lnTo>
                    <a:lnTo>
                      <a:pt x="3759" y="2504"/>
                    </a:lnTo>
                    <a:lnTo>
                      <a:pt x="3759" y="2504"/>
                    </a:lnTo>
                    <a:lnTo>
                      <a:pt x="3753" y="2504"/>
                    </a:lnTo>
                    <a:lnTo>
                      <a:pt x="3753" y="2504"/>
                    </a:lnTo>
                    <a:lnTo>
                      <a:pt x="3753" y="2504"/>
                    </a:lnTo>
                    <a:lnTo>
                      <a:pt x="3753" y="2504"/>
                    </a:lnTo>
                    <a:lnTo>
                      <a:pt x="3753" y="2504"/>
                    </a:lnTo>
                    <a:lnTo>
                      <a:pt x="3753" y="2510"/>
                    </a:lnTo>
                    <a:lnTo>
                      <a:pt x="3753" y="2510"/>
                    </a:lnTo>
                    <a:lnTo>
                      <a:pt x="3747" y="2510"/>
                    </a:lnTo>
                    <a:lnTo>
                      <a:pt x="3747" y="2510"/>
                    </a:lnTo>
                    <a:lnTo>
                      <a:pt x="3747" y="2510"/>
                    </a:lnTo>
                    <a:lnTo>
                      <a:pt x="3747" y="2504"/>
                    </a:lnTo>
                    <a:lnTo>
                      <a:pt x="3747" y="2504"/>
                    </a:lnTo>
                    <a:lnTo>
                      <a:pt x="3747" y="2504"/>
                    </a:lnTo>
                    <a:lnTo>
                      <a:pt x="3747" y="2504"/>
                    </a:lnTo>
                    <a:lnTo>
                      <a:pt x="3741" y="2498"/>
                    </a:lnTo>
                    <a:lnTo>
                      <a:pt x="3741" y="2498"/>
                    </a:lnTo>
                    <a:lnTo>
                      <a:pt x="3741" y="2498"/>
                    </a:lnTo>
                    <a:lnTo>
                      <a:pt x="3741" y="2492"/>
                    </a:lnTo>
                    <a:lnTo>
                      <a:pt x="3741" y="2492"/>
                    </a:lnTo>
                    <a:lnTo>
                      <a:pt x="3741" y="2492"/>
                    </a:lnTo>
                    <a:lnTo>
                      <a:pt x="3735" y="2492"/>
                    </a:lnTo>
                    <a:lnTo>
                      <a:pt x="3735" y="2492"/>
                    </a:lnTo>
                    <a:lnTo>
                      <a:pt x="3735" y="2492"/>
                    </a:lnTo>
                    <a:lnTo>
                      <a:pt x="3735" y="2492"/>
                    </a:lnTo>
                    <a:lnTo>
                      <a:pt x="3735" y="2486"/>
                    </a:lnTo>
                    <a:lnTo>
                      <a:pt x="3735" y="2486"/>
                    </a:lnTo>
                    <a:lnTo>
                      <a:pt x="3729" y="2486"/>
                    </a:lnTo>
                    <a:lnTo>
                      <a:pt x="3729" y="2486"/>
                    </a:lnTo>
                    <a:lnTo>
                      <a:pt x="3729" y="2480"/>
                    </a:lnTo>
                    <a:lnTo>
                      <a:pt x="3729" y="2480"/>
                    </a:lnTo>
                    <a:lnTo>
                      <a:pt x="3723" y="2480"/>
                    </a:lnTo>
                    <a:lnTo>
                      <a:pt x="3723" y="2480"/>
                    </a:lnTo>
                    <a:lnTo>
                      <a:pt x="3717" y="2480"/>
                    </a:lnTo>
                    <a:lnTo>
                      <a:pt x="3717" y="2474"/>
                    </a:lnTo>
                    <a:lnTo>
                      <a:pt x="3717" y="2474"/>
                    </a:lnTo>
                    <a:lnTo>
                      <a:pt x="3717" y="2474"/>
                    </a:lnTo>
                    <a:lnTo>
                      <a:pt x="3717" y="2474"/>
                    </a:lnTo>
                    <a:lnTo>
                      <a:pt x="3711" y="2474"/>
                    </a:lnTo>
                    <a:lnTo>
                      <a:pt x="3711" y="2474"/>
                    </a:lnTo>
                    <a:lnTo>
                      <a:pt x="3711" y="2474"/>
                    </a:lnTo>
                    <a:lnTo>
                      <a:pt x="3711" y="2474"/>
                    </a:lnTo>
                    <a:lnTo>
                      <a:pt x="3711" y="2474"/>
                    </a:lnTo>
                    <a:lnTo>
                      <a:pt x="3711" y="2474"/>
                    </a:lnTo>
                    <a:lnTo>
                      <a:pt x="3711" y="2467"/>
                    </a:lnTo>
                    <a:lnTo>
                      <a:pt x="3711" y="2467"/>
                    </a:lnTo>
                    <a:lnTo>
                      <a:pt x="3705" y="2461"/>
                    </a:lnTo>
                    <a:lnTo>
                      <a:pt x="3705" y="2461"/>
                    </a:lnTo>
                    <a:lnTo>
                      <a:pt x="3705" y="2461"/>
                    </a:lnTo>
                    <a:lnTo>
                      <a:pt x="3705" y="2455"/>
                    </a:lnTo>
                    <a:lnTo>
                      <a:pt x="3705" y="2455"/>
                    </a:lnTo>
                    <a:lnTo>
                      <a:pt x="3705" y="2455"/>
                    </a:lnTo>
                    <a:lnTo>
                      <a:pt x="3698" y="2455"/>
                    </a:lnTo>
                    <a:lnTo>
                      <a:pt x="3698" y="2455"/>
                    </a:lnTo>
                    <a:lnTo>
                      <a:pt x="3698" y="2449"/>
                    </a:lnTo>
                    <a:lnTo>
                      <a:pt x="3698" y="2449"/>
                    </a:lnTo>
                    <a:lnTo>
                      <a:pt x="3698" y="2449"/>
                    </a:lnTo>
                    <a:lnTo>
                      <a:pt x="3692" y="2449"/>
                    </a:lnTo>
                    <a:lnTo>
                      <a:pt x="3692" y="2449"/>
                    </a:lnTo>
                    <a:lnTo>
                      <a:pt x="3692" y="2449"/>
                    </a:lnTo>
                    <a:lnTo>
                      <a:pt x="3686" y="2449"/>
                    </a:lnTo>
                    <a:lnTo>
                      <a:pt x="3686" y="2443"/>
                    </a:lnTo>
                    <a:lnTo>
                      <a:pt x="3686" y="2443"/>
                    </a:lnTo>
                    <a:lnTo>
                      <a:pt x="3686" y="2443"/>
                    </a:lnTo>
                    <a:lnTo>
                      <a:pt x="3686" y="2443"/>
                    </a:lnTo>
                    <a:lnTo>
                      <a:pt x="3686" y="2437"/>
                    </a:lnTo>
                    <a:lnTo>
                      <a:pt x="3686" y="2437"/>
                    </a:lnTo>
                    <a:lnTo>
                      <a:pt x="3680" y="2437"/>
                    </a:lnTo>
                    <a:lnTo>
                      <a:pt x="3680" y="2437"/>
                    </a:lnTo>
                    <a:lnTo>
                      <a:pt x="3680" y="2431"/>
                    </a:lnTo>
                    <a:lnTo>
                      <a:pt x="3674" y="2431"/>
                    </a:lnTo>
                    <a:lnTo>
                      <a:pt x="3674" y="2431"/>
                    </a:lnTo>
                    <a:lnTo>
                      <a:pt x="3674" y="2425"/>
                    </a:lnTo>
                    <a:lnTo>
                      <a:pt x="3668" y="2425"/>
                    </a:lnTo>
                    <a:lnTo>
                      <a:pt x="3662" y="2425"/>
                    </a:lnTo>
                    <a:lnTo>
                      <a:pt x="3656" y="2425"/>
                    </a:lnTo>
                    <a:lnTo>
                      <a:pt x="3656" y="2419"/>
                    </a:lnTo>
                    <a:lnTo>
                      <a:pt x="3643" y="2419"/>
                    </a:lnTo>
                    <a:lnTo>
                      <a:pt x="3643" y="2419"/>
                    </a:lnTo>
                    <a:lnTo>
                      <a:pt x="3643" y="2412"/>
                    </a:lnTo>
                    <a:lnTo>
                      <a:pt x="3643" y="2412"/>
                    </a:lnTo>
                    <a:lnTo>
                      <a:pt x="3637" y="2412"/>
                    </a:lnTo>
                    <a:lnTo>
                      <a:pt x="3637" y="2412"/>
                    </a:lnTo>
                    <a:lnTo>
                      <a:pt x="3637" y="2412"/>
                    </a:lnTo>
                    <a:lnTo>
                      <a:pt x="3631" y="2412"/>
                    </a:lnTo>
                    <a:lnTo>
                      <a:pt x="3631" y="2412"/>
                    </a:lnTo>
                    <a:lnTo>
                      <a:pt x="3631" y="2412"/>
                    </a:lnTo>
                    <a:lnTo>
                      <a:pt x="3631" y="2412"/>
                    </a:lnTo>
                    <a:lnTo>
                      <a:pt x="3625" y="2412"/>
                    </a:lnTo>
                    <a:lnTo>
                      <a:pt x="3625" y="2412"/>
                    </a:lnTo>
                    <a:lnTo>
                      <a:pt x="3625" y="2419"/>
                    </a:lnTo>
                    <a:lnTo>
                      <a:pt x="3625" y="2419"/>
                    </a:lnTo>
                    <a:lnTo>
                      <a:pt x="3619" y="2412"/>
                    </a:lnTo>
                    <a:lnTo>
                      <a:pt x="3619" y="2412"/>
                    </a:lnTo>
                    <a:lnTo>
                      <a:pt x="3619" y="2419"/>
                    </a:lnTo>
                    <a:lnTo>
                      <a:pt x="3613" y="2412"/>
                    </a:lnTo>
                    <a:lnTo>
                      <a:pt x="3613" y="2412"/>
                    </a:lnTo>
                    <a:lnTo>
                      <a:pt x="3613" y="2412"/>
                    </a:lnTo>
                    <a:lnTo>
                      <a:pt x="3613" y="2412"/>
                    </a:lnTo>
                    <a:lnTo>
                      <a:pt x="3613" y="2419"/>
                    </a:lnTo>
                    <a:lnTo>
                      <a:pt x="3613" y="2419"/>
                    </a:lnTo>
                    <a:lnTo>
                      <a:pt x="3613" y="2419"/>
                    </a:lnTo>
                    <a:lnTo>
                      <a:pt x="3613" y="2419"/>
                    </a:lnTo>
                    <a:lnTo>
                      <a:pt x="3613" y="2419"/>
                    </a:lnTo>
                    <a:lnTo>
                      <a:pt x="3607" y="2419"/>
                    </a:lnTo>
                    <a:lnTo>
                      <a:pt x="3607" y="2419"/>
                    </a:lnTo>
                    <a:lnTo>
                      <a:pt x="3607" y="2419"/>
                    </a:lnTo>
                    <a:lnTo>
                      <a:pt x="3607" y="2425"/>
                    </a:lnTo>
                    <a:lnTo>
                      <a:pt x="3607" y="2431"/>
                    </a:lnTo>
                    <a:lnTo>
                      <a:pt x="3607" y="2431"/>
                    </a:lnTo>
                    <a:lnTo>
                      <a:pt x="3607" y="2431"/>
                    </a:lnTo>
                    <a:lnTo>
                      <a:pt x="3607" y="2431"/>
                    </a:lnTo>
                    <a:lnTo>
                      <a:pt x="3607" y="2431"/>
                    </a:lnTo>
                    <a:lnTo>
                      <a:pt x="3607" y="2437"/>
                    </a:lnTo>
                    <a:lnTo>
                      <a:pt x="3607" y="2437"/>
                    </a:lnTo>
                    <a:lnTo>
                      <a:pt x="3607" y="2437"/>
                    </a:lnTo>
                    <a:lnTo>
                      <a:pt x="3607" y="2437"/>
                    </a:lnTo>
                    <a:lnTo>
                      <a:pt x="3607" y="2437"/>
                    </a:lnTo>
                    <a:lnTo>
                      <a:pt x="3601" y="2437"/>
                    </a:lnTo>
                    <a:lnTo>
                      <a:pt x="3601" y="2437"/>
                    </a:lnTo>
                    <a:lnTo>
                      <a:pt x="3601" y="2437"/>
                    </a:lnTo>
                    <a:lnTo>
                      <a:pt x="3595" y="2437"/>
                    </a:lnTo>
                    <a:lnTo>
                      <a:pt x="3595" y="2437"/>
                    </a:lnTo>
                    <a:lnTo>
                      <a:pt x="3595" y="2437"/>
                    </a:lnTo>
                    <a:lnTo>
                      <a:pt x="3595" y="2437"/>
                    </a:lnTo>
                    <a:lnTo>
                      <a:pt x="3589" y="2437"/>
                    </a:lnTo>
                    <a:lnTo>
                      <a:pt x="3589" y="2437"/>
                    </a:lnTo>
                    <a:lnTo>
                      <a:pt x="3582" y="2443"/>
                    </a:lnTo>
                    <a:lnTo>
                      <a:pt x="3582" y="2443"/>
                    </a:lnTo>
                    <a:lnTo>
                      <a:pt x="3582" y="2443"/>
                    </a:lnTo>
                    <a:lnTo>
                      <a:pt x="3576" y="2449"/>
                    </a:lnTo>
                    <a:lnTo>
                      <a:pt x="3576" y="2449"/>
                    </a:lnTo>
                    <a:lnTo>
                      <a:pt x="3576" y="2449"/>
                    </a:lnTo>
                    <a:lnTo>
                      <a:pt x="3576" y="2449"/>
                    </a:lnTo>
                    <a:lnTo>
                      <a:pt x="3576" y="2449"/>
                    </a:lnTo>
                    <a:lnTo>
                      <a:pt x="3576" y="2449"/>
                    </a:lnTo>
                    <a:lnTo>
                      <a:pt x="3570" y="2455"/>
                    </a:lnTo>
                    <a:lnTo>
                      <a:pt x="3570" y="2455"/>
                    </a:lnTo>
                    <a:lnTo>
                      <a:pt x="3570" y="2455"/>
                    </a:lnTo>
                    <a:lnTo>
                      <a:pt x="3564" y="2461"/>
                    </a:lnTo>
                    <a:lnTo>
                      <a:pt x="3564" y="2461"/>
                    </a:lnTo>
                    <a:lnTo>
                      <a:pt x="3558" y="2461"/>
                    </a:lnTo>
                    <a:lnTo>
                      <a:pt x="3558" y="2467"/>
                    </a:lnTo>
                    <a:lnTo>
                      <a:pt x="3558" y="2467"/>
                    </a:lnTo>
                    <a:lnTo>
                      <a:pt x="3558" y="2467"/>
                    </a:lnTo>
                    <a:lnTo>
                      <a:pt x="3558" y="2467"/>
                    </a:lnTo>
                    <a:lnTo>
                      <a:pt x="3558" y="2461"/>
                    </a:lnTo>
                    <a:lnTo>
                      <a:pt x="3558" y="2461"/>
                    </a:lnTo>
                    <a:lnTo>
                      <a:pt x="3558" y="2461"/>
                    </a:lnTo>
                    <a:lnTo>
                      <a:pt x="3552" y="2461"/>
                    </a:lnTo>
                    <a:lnTo>
                      <a:pt x="3552" y="2461"/>
                    </a:lnTo>
                    <a:lnTo>
                      <a:pt x="3552" y="2461"/>
                    </a:lnTo>
                    <a:lnTo>
                      <a:pt x="3552" y="2461"/>
                    </a:lnTo>
                    <a:lnTo>
                      <a:pt x="3546" y="2467"/>
                    </a:lnTo>
                    <a:lnTo>
                      <a:pt x="3546" y="2467"/>
                    </a:lnTo>
                    <a:lnTo>
                      <a:pt x="3546" y="2467"/>
                    </a:lnTo>
                    <a:lnTo>
                      <a:pt x="3546" y="2467"/>
                    </a:lnTo>
                    <a:lnTo>
                      <a:pt x="3540" y="2467"/>
                    </a:lnTo>
                    <a:lnTo>
                      <a:pt x="3540" y="2467"/>
                    </a:lnTo>
                    <a:lnTo>
                      <a:pt x="3534" y="2467"/>
                    </a:lnTo>
                    <a:lnTo>
                      <a:pt x="3534" y="2467"/>
                    </a:lnTo>
                    <a:lnTo>
                      <a:pt x="3528" y="2474"/>
                    </a:lnTo>
                    <a:lnTo>
                      <a:pt x="3528" y="2474"/>
                    </a:lnTo>
                    <a:lnTo>
                      <a:pt x="3521" y="2474"/>
                    </a:lnTo>
                    <a:lnTo>
                      <a:pt x="3521" y="2474"/>
                    </a:lnTo>
                    <a:lnTo>
                      <a:pt x="3515" y="2474"/>
                    </a:lnTo>
                    <a:lnTo>
                      <a:pt x="3515" y="2474"/>
                    </a:lnTo>
                    <a:lnTo>
                      <a:pt x="3509" y="2474"/>
                    </a:lnTo>
                    <a:lnTo>
                      <a:pt x="3509" y="2480"/>
                    </a:lnTo>
                    <a:lnTo>
                      <a:pt x="3509" y="2480"/>
                    </a:lnTo>
                    <a:lnTo>
                      <a:pt x="3509" y="2474"/>
                    </a:lnTo>
                    <a:lnTo>
                      <a:pt x="3509" y="2474"/>
                    </a:lnTo>
                    <a:lnTo>
                      <a:pt x="3503" y="2467"/>
                    </a:lnTo>
                    <a:lnTo>
                      <a:pt x="3503" y="2461"/>
                    </a:lnTo>
                    <a:lnTo>
                      <a:pt x="3503" y="2461"/>
                    </a:lnTo>
                    <a:lnTo>
                      <a:pt x="3503" y="2455"/>
                    </a:lnTo>
                    <a:lnTo>
                      <a:pt x="3503" y="2455"/>
                    </a:lnTo>
                    <a:lnTo>
                      <a:pt x="3503" y="2455"/>
                    </a:lnTo>
                    <a:lnTo>
                      <a:pt x="3503" y="2455"/>
                    </a:lnTo>
                    <a:lnTo>
                      <a:pt x="3503" y="2455"/>
                    </a:lnTo>
                    <a:lnTo>
                      <a:pt x="3503" y="2461"/>
                    </a:lnTo>
                    <a:lnTo>
                      <a:pt x="3503" y="2461"/>
                    </a:lnTo>
                    <a:lnTo>
                      <a:pt x="3503" y="2467"/>
                    </a:lnTo>
                    <a:lnTo>
                      <a:pt x="3509" y="2474"/>
                    </a:lnTo>
                    <a:lnTo>
                      <a:pt x="3509" y="2474"/>
                    </a:lnTo>
                    <a:lnTo>
                      <a:pt x="3509" y="2474"/>
                    </a:lnTo>
                    <a:lnTo>
                      <a:pt x="3515" y="2474"/>
                    </a:lnTo>
                    <a:lnTo>
                      <a:pt x="3515" y="2474"/>
                    </a:lnTo>
                    <a:lnTo>
                      <a:pt x="3515" y="2461"/>
                    </a:lnTo>
                    <a:lnTo>
                      <a:pt x="3515" y="2461"/>
                    </a:lnTo>
                    <a:lnTo>
                      <a:pt x="3509" y="2461"/>
                    </a:lnTo>
                    <a:lnTo>
                      <a:pt x="3509" y="2455"/>
                    </a:lnTo>
                    <a:lnTo>
                      <a:pt x="3509" y="2455"/>
                    </a:lnTo>
                    <a:lnTo>
                      <a:pt x="3509" y="2455"/>
                    </a:lnTo>
                    <a:lnTo>
                      <a:pt x="3509" y="2455"/>
                    </a:lnTo>
                    <a:lnTo>
                      <a:pt x="3503" y="2449"/>
                    </a:lnTo>
                    <a:lnTo>
                      <a:pt x="3503" y="2449"/>
                    </a:lnTo>
                    <a:lnTo>
                      <a:pt x="3503" y="2449"/>
                    </a:lnTo>
                    <a:lnTo>
                      <a:pt x="3503" y="2443"/>
                    </a:lnTo>
                    <a:lnTo>
                      <a:pt x="3497" y="2443"/>
                    </a:lnTo>
                    <a:lnTo>
                      <a:pt x="3497" y="2443"/>
                    </a:lnTo>
                    <a:lnTo>
                      <a:pt x="3491" y="2443"/>
                    </a:lnTo>
                    <a:lnTo>
                      <a:pt x="3491" y="2443"/>
                    </a:lnTo>
                    <a:lnTo>
                      <a:pt x="3491" y="2443"/>
                    </a:lnTo>
                    <a:lnTo>
                      <a:pt x="3485" y="2437"/>
                    </a:lnTo>
                    <a:lnTo>
                      <a:pt x="3485" y="2437"/>
                    </a:lnTo>
                    <a:lnTo>
                      <a:pt x="3485" y="2437"/>
                    </a:lnTo>
                    <a:lnTo>
                      <a:pt x="3479" y="2437"/>
                    </a:lnTo>
                    <a:lnTo>
                      <a:pt x="3479" y="2437"/>
                    </a:lnTo>
                    <a:moveTo>
                      <a:pt x="415" y="128"/>
                    </a:moveTo>
                    <a:lnTo>
                      <a:pt x="415" y="128"/>
                    </a:lnTo>
                    <a:lnTo>
                      <a:pt x="415" y="128"/>
                    </a:lnTo>
                    <a:lnTo>
                      <a:pt x="415" y="128"/>
                    </a:lnTo>
                    <a:moveTo>
                      <a:pt x="775" y="458"/>
                    </a:moveTo>
                    <a:lnTo>
                      <a:pt x="775" y="458"/>
                    </a:lnTo>
                    <a:lnTo>
                      <a:pt x="775" y="464"/>
                    </a:lnTo>
                    <a:lnTo>
                      <a:pt x="775" y="464"/>
                    </a:lnTo>
                    <a:lnTo>
                      <a:pt x="775" y="464"/>
                    </a:lnTo>
                    <a:lnTo>
                      <a:pt x="775" y="470"/>
                    </a:lnTo>
                    <a:lnTo>
                      <a:pt x="775" y="470"/>
                    </a:lnTo>
                    <a:lnTo>
                      <a:pt x="775" y="470"/>
                    </a:lnTo>
                    <a:lnTo>
                      <a:pt x="775" y="470"/>
                    </a:lnTo>
                    <a:lnTo>
                      <a:pt x="775" y="470"/>
                    </a:lnTo>
                    <a:lnTo>
                      <a:pt x="781" y="476"/>
                    </a:lnTo>
                    <a:lnTo>
                      <a:pt x="781" y="476"/>
                    </a:lnTo>
                    <a:lnTo>
                      <a:pt x="781" y="476"/>
                    </a:lnTo>
                    <a:lnTo>
                      <a:pt x="781" y="476"/>
                    </a:lnTo>
                    <a:lnTo>
                      <a:pt x="781" y="483"/>
                    </a:lnTo>
                    <a:lnTo>
                      <a:pt x="781" y="483"/>
                    </a:lnTo>
                    <a:lnTo>
                      <a:pt x="781" y="483"/>
                    </a:lnTo>
                    <a:lnTo>
                      <a:pt x="781" y="483"/>
                    </a:lnTo>
                    <a:lnTo>
                      <a:pt x="787" y="483"/>
                    </a:lnTo>
                    <a:lnTo>
                      <a:pt x="787" y="483"/>
                    </a:lnTo>
                    <a:lnTo>
                      <a:pt x="787" y="483"/>
                    </a:lnTo>
                    <a:lnTo>
                      <a:pt x="787" y="483"/>
                    </a:lnTo>
                    <a:lnTo>
                      <a:pt x="787" y="483"/>
                    </a:lnTo>
                    <a:lnTo>
                      <a:pt x="787" y="489"/>
                    </a:lnTo>
                    <a:lnTo>
                      <a:pt x="787" y="489"/>
                    </a:lnTo>
                    <a:lnTo>
                      <a:pt x="787" y="489"/>
                    </a:lnTo>
                    <a:lnTo>
                      <a:pt x="787" y="489"/>
                    </a:lnTo>
                    <a:lnTo>
                      <a:pt x="793" y="489"/>
                    </a:lnTo>
                    <a:lnTo>
                      <a:pt x="793" y="489"/>
                    </a:lnTo>
                    <a:lnTo>
                      <a:pt x="793" y="489"/>
                    </a:lnTo>
                    <a:lnTo>
                      <a:pt x="793" y="489"/>
                    </a:lnTo>
                    <a:lnTo>
                      <a:pt x="793" y="495"/>
                    </a:lnTo>
                    <a:lnTo>
                      <a:pt x="793" y="495"/>
                    </a:lnTo>
                    <a:lnTo>
                      <a:pt x="800" y="495"/>
                    </a:lnTo>
                    <a:lnTo>
                      <a:pt x="793" y="495"/>
                    </a:lnTo>
                    <a:lnTo>
                      <a:pt x="793" y="501"/>
                    </a:lnTo>
                    <a:lnTo>
                      <a:pt x="793" y="501"/>
                    </a:lnTo>
                    <a:lnTo>
                      <a:pt x="793" y="501"/>
                    </a:lnTo>
                    <a:lnTo>
                      <a:pt x="800" y="501"/>
                    </a:lnTo>
                    <a:lnTo>
                      <a:pt x="800" y="507"/>
                    </a:lnTo>
                    <a:lnTo>
                      <a:pt x="800" y="507"/>
                    </a:lnTo>
                    <a:lnTo>
                      <a:pt x="800" y="507"/>
                    </a:lnTo>
                    <a:lnTo>
                      <a:pt x="800" y="507"/>
                    </a:lnTo>
                    <a:lnTo>
                      <a:pt x="800" y="507"/>
                    </a:lnTo>
                    <a:lnTo>
                      <a:pt x="800" y="513"/>
                    </a:lnTo>
                    <a:lnTo>
                      <a:pt x="800" y="513"/>
                    </a:lnTo>
                    <a:lnTo>
                      <a:pt x="793" y="513"/>
                    </a:lnTo>
                    <a:lnTo>
                      <a:pt x="793" y="513"/>
                    </a:lnTo>
                    <a:lnTo>
                      <a:pt x="793" y="513"/>
                    </a:lnTo>
                    <a:lnTo>
                      <a:pt x="793" y="519"/>
                    </a:lnTo>
                    <a:lnTo>
                      <a:pt x="787" y="519"/>
                    </a:lnTo>
                    <a:lnTo>
                      <a:pt x="787" y="519"/>
                    </a:lnTo>
                    <a:lnTo>
                      <a:pt x="787" y="519"/>
                    </a:lnTo>
                    <a:lnTo>
                      <a:pt x="787" y="519"/>
                    </a:lnTo>
                    <a:lnTo>
                      <a:pt x="787" y="525"/>
                    </a:lnTo>
                    <a:lnTo>
                      <a:pt x="787" y="525"/>
                    </a:lnTo>
                    <a:lnTo>
                      <a:pt x="787" y="525"/>
                    </a:lnTo>
                    <a:lnTo>
                      <a:pt x="787" y="525"/>
                    </a:lnTo>
                    <a:lnTo>
                      <a:pt x="787" y="525"/>
                    </a:lnTo>
                    <a:lnTo>
                      <a:pt x="781" y="525"/>
                    </a:lnTo>
                    <a:lnTo>
                      <a:pt x="781" y="531"/>
                    </a:lnTo>
                    <a:lnTo>
                      <a:pt x="781" y="531"/>
                    </a:lnTo>
                    <a:lnTo>
                      <a:pt x="781" y="531"/>
                    </a:lnTo>
                    <a:lnTo>
                      <a:pt x="775" y="538"/>
                    </a:lnTo>
                    <a:lnTo>
                      <a:pt x="775" y="538"/>
                    </a:lnTo>
                    <a:lnTo>
                      <a:pt x="775" y="538"/>
                    </a:lnTo>
                    <a:lnTo>
                      <a:pt x="775" y="544"/>
                    </a:lnTo>
                    <a:lnTo>
                      <a:pt x="775" y="544"/>
                    </a:lnTo>
                    <a:lnTo>
                      <a:pt x="775" y="544"/>
                    </a:lnTo>
                    <a:lnTo>
                      <a:pt x="775" y="544"/>
                    </a:lnTo>
                    <a:lnTo>
                      <a:pt x="775" y="544"/>
                    </a:lnTo>
                    <a:lnTo>
                      <a:pt x="775" y="544"/>
                    </a:lnTo>
                    <a:lnTo>
                      <a:pt x="769" y="550"/>
                    </a:lnTo>
                    <a:lnTo>
                      <a:pt x="769" y="550"/>
                    </a:lnTo>
                    <a:lnTo>
                      <a:pt x="769" y="550"/>
                    </a:lnTo>
                    <a:lnTo>
                      <a:pt x="769" y="550"/>
                    </a:lnTo>
                    <a:lnTo>
                      <a:pt x="769" y="556"/>
                    </a:lnTo>
                    <a:lnTo>
                      <a:pt x="769" y="556"/>
                    </a:lnTo>
                    <a:lnTo>
                      <a:pt x="769" y="556"/>
                    </a:lnTo>
                    <a:lnTo>
                      <a:pt x="769" y="556"/>
                    </a:lnTo>
                    <a:lnTo>
                      <a:pt x="769" y="556"/>
                    </a:lnTo>
                    <a:lnTo>
                      <a:pt x="763" y="562"/>
                    </a:lnTo>
                    <a:lnTo>
                      <a:pt x="763" y="562"/>
                    </a:lnTo>
                    <a:lnTo>
                      <a:pt x="763" y="562"/>
                    </a:lnTo>
                    <a:lnTo>
                      <a:pt x="763" y="562"/>
                    </a:lnTo>
                    <a:lnTo>
                      <a:pt x="763" y="562"/>
                    </a:lnTo>
                    <a:lnTo>
                      <a:pt x="757" y="568"/>
                    </a:lnTo>
                    <a:lnTo>
                      <a:pt x="757" y="568"/>
                    </a:lnTo>
                    <a:lnTo>
                      <a:pt x="757" y="568"/>
                    </a:lnTo>
                    <a:lnTo>
                      <a:pt x="757" y="568"/>
                    </a:lnTo>
                    <a:lnTo>
                      <a:pt x="757" y="568"/>
                    </a:lnTo>
                    <a:lnTo>
                      <a:pt x="757" y="568"/>
                    </a:lnTo>
                    <a:lnTo>
                      <a:pt x="757" y="574"/>
                    </a:lnTo>
                    <a:lnTo>
                      <a:pt x="751" y="574"/>
                    </a:lnTo>
                    <a:lnTo>
                      <a:pt x="751" y="574"/>
                    </a:lnTo>
                    <a:lnTo>
                      <a:pt x="751" y="574"/>
                    </a:lnTo>
                    <a:lnTo>
                      <a:pt x="751" y="580"/>
                    </a:lnTo>
                    <a:lnTo>
                      <a:pt x="751" y="580"/>
                    </a:lnTo>
                    <a:lnTo>
                      <a:pt x="751" y="580"/>
                    </a:lnTo>
                    <a:lnTo>
                      <a:pt x="751" y="580"/>
                    </a:lnTo>
                    <a:lnTo>
                      <a:pt x="751" y="580"/>
                    </a:lnTo>
                    <a:lnTo>
                      <a:pt x="751" y="586"/>
                    </a:lnTo>
                    <a:lnTo>
                      <a:pt x="751" y="586"/>
                    </a:lnTo>
                    <a:lnTo>
                      <a:pt x="751" y="586"/>
                    </a:lnTo>
                    <a:lnTo>
                      <a:pt x="745" y="586"/>
                    </a:lnTo>
                    <a:lnTo>
                      <a:pt x="745" y="586"/>
                    </a:lnTo>
                    <a:lnTo>
                      <a:pt x="745" y="586"/>
                    </a:lnTo>
                    <a:lnTo>
                      <a:pt x="745" y="593"/>
                    </a:lnTo>
                    <a:lnTo>
                      <a:pt x="745" y="593"/>
                    </a:lnTo>
                    <a:lnTo>
                      <a:pt x="745" y="593"/>
                    </a:lnTo>
                    <a:lnTo>
                      <a:pt x="745" y="593"/>
                    </a:lnTo>
                    <a:lnTo>
                      <a:pt x="739" y="593"/>
                    </a:lnTo>
                    <a:lnTo>
                      <a:pt x="739" y="593"/>
                    </a:lnTo>
                    <a:lnTo>
                      <a:pt x="739" y="593"/>
                    </a:lnTo>
                    <a:lnTo>
                      <a:pt x="739" y="593"/>
                    </a:lnTo>
                    <a:lnTo>
                      <a:pt x="739" y="593"/>
                    </a:lnTo>
                    <a:lnTo>
                      <a:pt x="739" y="593"/>
                    </a:lnTo>
                    <a:lnTo>
                      <a:pt x="739" y="599"/>
                    </a:lnTo>
                    <a:lnTo>
                      <a:pt x="732" y="599"/>
                    </a:lnTo>
                    <a:lnTo>
                      <a:pt x="732" y="593"/>
                    </a:lnTo>
                    <a:lnTo>
                      <a:pt x="732" y="599"/>
                    </a:lnTo>
                    <a:lnTo>
                      <a:pt x="732" y="599"/>
                    </a:lnTo>
                    <a:lnTo>
                      <a:pt x="732" y="599"/>
                    </a:lnTo>
                    <a:lnTo>
                      <a:pt x="726" y="599"/>
                    </a:lnTo>
                    <a:lnTo>
                      <a:pt x="726" y="599"/>
                    </a:lnTo>
                    <a:lnTo>
                      <a:pt x="726" y="599"/>
                    </a:lnTo>
                    <a:lnTo>
                      <a:pt x="726" y="605"/>
                    </a:lnTo>
                    <a:lnTo>
                      <a:pt x="726" y="605"/>
                    </a:lnTo>
                    <a:lnTo>
                      <a:pt x="726" y="605"/>
                    </a:lnTo>
                    <a:lnTo>
                      <a:pt x="726" y="605"/>
                    </a:lnTo>
                    <a:lnTo>
                      <a:pt x="726" y="605"/>
                    </a:lnTo>
                    <a:lnTo>
                      <a:pt x="720" y="611"/>
                    </a:lnTo>
                    <a:lnTo>
                      <a:pt x="720" y="611"/>
                    </a:lnTo>
                    <a:lnTo>
                      <a:pt x="720" y="611"/>
                    </a:lnTo>
                    <a:lnTo>
                      <a:pt x="720" y="611"/>
                    </a:lnTo>
                    <a:lnTo>
                      <a:pt x="720" y="611"/>
                    </a:lnTo>
                    <a:lnTo>
                      <a:pt x="720" y="617"/>
                    </a:lnTo>
                    <a:lnTo>
                      <a:pt x="720" y="617"/>
                    </a:lnTo>
                    <a:lnTo>
                      <a:pt x="720" y="617"/>
                    </a:lnTo>
                    <a:lnTo>
                      <a:pt x="720" y="617"/>
                    </a:lnTo>
                    <a:lnTo>
                      <a:pt x="720" y="617"/>
                    </a:lnTo>
                    <a:lnTo>
                      <a:pt x="720" y="617"/>
                    </a:lnTo>
                    <a:lnTo>
                      <a:pt x="714" y="617"/>
                    </a:lnTo>
                    <a:lnTo>
                      <a:pt x="714" y="617"/>
                    </a:lnTo>
                    <a:lnTo>
                      <a:pt x="714" y="617"/>
                    </a:lnTo>
                    <a:lnTo>
                      <a:pt x="714" y="623"/>
                    </a:lnTo>
                    <a:lnTo>
                      <a:pt x="714" y="623"/>
                    </a:lnTo>
                    <a:lnTo>
                      <a:pt x="714" y="623"/>
                    </a:lnTo>
                    <a:lnTo>
                      <a:pt x="714" y="623"/>
                    </a:lnTo>
                    <a:lnTo>
                      <a:pt x="708" y="623"/>
                    </a:lnTo>
                    <a:lnTo>
                      <a:pt x="708" y="623"/>
                    </a:lnTo>
                    <a:lnTo>
                      <a:pt x="708" y="623"/>
                    </a:lnTo>
                    <a:lnTo>
                      <a:pt x="708" y="623"/>
                    </a:lnTo>
                    <a:lnTo>
                      <a:pt x="708" y="629"/>
                    </a:lnTo>
                    <a:lnTo>
                      <a:pt x="708" y="629"/>
                    </a:lnTo>
                    <a:lnTo>
                      <a:pt x="708" y="629"/>
                    </a:lnTo>
                    <a:lnTo>
                      <a:pt x="708" y="629"/>
                    </a:lnTo>
                    <a:lnTo>
                      <a:pt x="708" y="629"/>
                    </a:lnTo>
                    <a:lnTo>
                      <a:pt x="708" y="635"/>
                    </a:lnTo>
                    <a:lnTo>
                      <a:pt x="708" y="635"/>
                    </a:lnTo>
                    <a:lnTo>
                      <a:pt x="708" y="635"/>
                    </a:lnTo>
                    <a:lnTo>
                      <a:pt x="708" y="635"/>
                    </a:lnTo>
                    <a:lnTo>
                      <a:pt x="708" y="635"/>
                    </a:lnTo>
                    <a:lnTo>
                      <a:pt x="708" y="635"/>
                    </a:lnTo>
                    <a:lnTo>
                      <a:pt x="708" y="641"/>
                    </a:lnTo>
                    <a:lnTo>
                      <a:pt x="708" y="641"/>
                    </a:lnTo>
                    <a:lnTo>
                      <a:pt x="708" y="641"/>
                    </a:lnTo>
                    <a:lnTo>
                      <a:pt x="708" y="641"/>
                    </a:lnTo>
                    <a:lnTo>
                      <a:pt x="708" y="641"/>
                    </a:lnTo>
                    <a:lnTo>
                      <a:pt x="708" y="641"/>
                    </a:lnTo>
                    <a:lnTo>
                      <a:pt x="708" y="641"/>
                    </a:lnTo>
                    <a:lnTo>
                      <a:pt x="708" y="641"/>
                    </a:lnTo>
                    <a:lnTo>
                      <a:pt x="708" y="647"/>
                    </a:lnTo>
                    <a:lnTo>
                      <a:pt x="708" y="647"/>
                    </a:lnTo>
                    <a:lnTo>
                      <a:pt x="708" y="647"/>
                    </a:lnTo>
                    <a:lnTo>
                      <a:pt x="708" y="647"/>
                    </a:lnTo>
                    <a:lnTo>
                      <a:pt x="708" y="647"/>
                    </a:lnTo>
                    <a:lnTo>
                      <a:pt x="714" y="647"/>
                    </a:lnTo>
                    <a:lnTo>
                      <a:pt x="714" y="647"/>
                    </a:lnTo>
                    <a:lnTo>
                      <a:pt x="714" y="647"/>
                    </a:lnTo>
                    <a:lnTo>
                      <a:pt x="714" y="647"/>
                    </a:lnTo>
                    <a:lnTo>
                      <a:pt x="714" y="647"/>
                    </a:lnTo>
                    <a:lnTo>
                      <a:pt x="714" y="647"/>
                    </a:lnTo>
                    <a:lnTo>
                      <a:pt x="714" y="654"/>
                    </a:lnTo>
                    <a:lnTo>
                      <a:pt x="714" y="654"/>
                    </a:lnTo>
                    <a:lnTo>
                      <a:pt x="714" y="654"/>
                    </a:lnTo>
                    <a:lnTo>
                      <a:pt x="714" y="654"/>
                    </a:lnTo>
                    <a:lnTo>
                      <a:pt x="720" y="654"/>
                    </a:lnTo>
                    <a:lnTo>
                      <a:pt x="720" y="654"/>
                    </a:lnTo>
                    <a:lnTo>
                      <a:pt x="720" y="654"/>
                    </a:lnTo>
                    <a:lnTo>
                      <a:pt x="720" y="654"/>
                    </a:lnTo>
                    <a:lnTo>
                      <a:pt x="720" y="654"/>
                    </a:lnTo>
                    <a:lnTo>
                      <a:pt x="720" y="654"/>
                    </a:lnTo>
                    <a:lnTo>
                      <a:pt x="726" y="654"/>
                    </a:lnTo>
                    <a:lnTo>
                      <a:pt x="726" y="654"/>
                    </a:lnTo>
                    <a:lnTo>
                      <a:pt x="726" y="654"/>
                    </a:lnTo>
                    <a:lnTo>
                      <a:pt x="726" y="660"/>
                    </a:lnTo>
                    <a:lnTo>
                      <a:pt x="720" y="660"/>
                    </a:lnTo>
                    <a:lnTo>
                      <a:pt x="726" y="660"/>
                    </a:lnTo>
                    <a:lnTo>
                      <a:pt x="726" y="660"/>
                    </a:lnTo>
                    <a:lnTo>
                      <a:pt x="726" y="660"/>
                    </a:lnTo>
                    <a:lnTo>
                      <a:pt x="726" y="660"/>
                    </a:lnTo>
                    <a:lnTo>
                      <a:pt x="726" y="660"/>
                    </a:lnTo>
                    <a:lnTo>
                      <a:pt x="726" y="666"/>
                    </a:lnTo>
                    <a:lnTo>
                      <a:pt x="726" y="666"/>
                    </a:lnTo>
                    <a:lnTo>
                      <a:pt x="726" y="666"/>
                    </a:lnTo>
                    <a:lnTo>
                      <a:pt x="726" y="672"/>
                    </a:lnTo>
                    <a:lnTo>
                      <a:pt x="726" y="672"/>
                    </a:lnTo>
                    <a:lnTo>
                      <a:pt x="726" y="672"/>
                    </a:lnTo>
                    <a:lnTo>
                      <a:pt x="720" y="672"/>
                    </a:lnTo>
                    <a:lnTo>
                      <a:pt x="720" y="672"/>
                    </a:lnTo>
                    <a:lnTo>
                      <a:pt x="720" y="672"/>
                    </a:lnTo>
                    <a:lnTo>
                      <a:pt x="720" y="678"/>
                    </a:lnTo>
                    <a:lnTo>
                      <a:pt x="720" y="678"/>
                    </a:lnTo>
                    <a:lnTo>
                      <a:pt x="720" y="678"/>
                    </a:lnTo>
                    <a:lnTo>
                      <a:pt x="720" y="678"/>
                    </a:lnTo>
                    <a:lnTo>
                      <a:pt x="720" y="678"/>
                    </a:lnTo>
                    <a:lnTo>
                      <a:pt x="720" y="678"/>
                    </a:lnTo>
                    <a:lnTo>
                      <a:pt x="720" y="684"/>
                    </a:lnTo>
                    <a:lnTo>
                      <a:pt x="720" y="684"/>
                    </a:lnTo>
                    <a:lnTo>
                      <a:pt x="720" y="684"/>
                    </a:lnTo>
                    <a:lnTo>
                      <a:pt x="720" y="684"/>
                    </a:lnTo>
                    <a:lnTo>
                      <a:pt x="720" y="684"/>
                    </a:lnTo>
                    <a:lnTo>
                      <a:pt x="714" y="684"/>
                    </a:lnTo>
                    <a:lnTo>
                      <a:pt x="720" y="684"/>
                    </a:lnTo>
                    <a:lnTo>
                      <a:pt x="720" y="690"/>
                    </a:lnTo>
                    <a:lnTo>
                      <a:pt x="714" y="690"/>
                    </a:lnTo>
                    <a:lnTo>
                      <a:pt x="714" y="690"/>
                    </a:lnTo>
                    <a:lnTo>
                      <a:pt x="714" y="690"/>
                    </a:lnTo>
                    <a:lnTo>
                      <a:pt x="714" y="696"/>
                    </a:lnTo>
                    <a:lnTo>
                      <a:pt x="714" y="696"/>
                    </a:lnTo>
                    <a:lnTo>
                      <a:pt x="714" y="696"/>
                    </a:lnTo>
                    <a:lnTo>
                      <a:pt x="714" y="696"/>
                    </a:lnTo>
                    <a:lnTo>
                      <a:pt x="714" y="696"/>
                    </a:lnTo>
                    <a:lnTo>
                      <a:pt x="708" y="696"/>
                    </a:lnTo>
                    <a:lnTo>
                      <a:pt x="708" y="702"/>
                    </a:lnTo>
                    <a:lnTo>
                      <a:pt x="708" y="702"/>
                    </a:lnTo>
                    <a:lnTo>
                      <a:pt x="708" y="709"/>
                    </a:lnTo>
                    <a:lnTo>
                      <a:pt x="708" y="715"/>
                    </a:lnTo>
                    <a:lnTo>
                      <a:pt x="708" y="715"/>
                    </a:lnTo>
                    <a:lnTo>
                      <a:pt x="708" y="715"/>
                    </a:lnTo>
                    <a:lnTo>
                      <a:pt x="708" y="715"/>
                    </a:lnTo>
                    <a:lnTo>
                      <a:pt x="708" y="721"/>
                    </a:lnTo>
                    <a:lnTo>
                      <a:pt x="702" y="721"/>
                    </a:lnTo>
                    <a:lnTo>
                      <a:pt x="702" y="721"/>
                    </a:lnTo>
                    <a:lnTo>
                      <a:pt x="702" y="727"/>
                    </a:lnTo>
                    <a:lnTo>
                      <a:pt x="702" y="727"/>
                    </a:lnTo>
                    <a:lnTo>
                      <a:pt x="702" y="727"/>
                    </a:lnTo>
                    <a:lnTo>
                      <a:pt x="702" y="727"/>
                    </a:lnTo>
                    <a:lnTo>
                      <a:pt x="702" y="727"/>
                    </a:lnTo>
                    <a:lnTo>
                      <a:pt x="690" y="794"/>
                    </a:lnTo>
                    <a:lnTo>
                      <a:pt x="684" y="818"/>
                    </a:lnTo>
                    <a:lnTo>
                      <a:pt x="678" y="837"/>
                    </a:lnTo>
                    <a:lnTo>
                      <a:pt x="671" y="867"/>
                    </a:lnTo>
                    <a:lnTo>
                      <a:pt x="671" y="867"/>
                    </a:lnTo>
                    <a:lnTo>
                      <a:pt x="665" y="886"/>
                    </a:lnTo>
                    <a:lnTo>
                      <a:pt x="665" y="892"/>
                    </a:lnTo>
                    <a:lnTo>
                      <a:pt x="665" y="892"/>
                    </a:lnTo>
                    <a:lnTo>
                      <a:pt x="665" y="910"/>
                    </a:lnTo>
                    <a:lnTo>
                      <a:pt x="659" y="910"/>
                    </a:lnTo>
                    <a:lnTo>
                      <a:pt x="659" y="910"/>
                    </a:lnTo>
                    <a:lnTo>
                      <a:pt x="659" y="904"/>
                    </a:lnTo>
                    <a:lnTo>
                      <a:pt x="647" y="904"/>
                    </a:lnTo>
                    <a:lnTo>
                      <a:pt x="647" y="904"/>
                    </a:lnTo>
                    <a:lnTo>
                      <a:pt x="635" y="898"/>
                    </a:lnTo>
                    <a:lnTo>
                      <a:pt x="629" y="898"/>
                    </a:lnTo>
                    <a:lnTo>
                      <a:pt x="623" y="898"/>
                    </a:lnTo>
                    <a:lnTo>
                      <a:pt x="616" y="898"/>
                    </a:lnTo>
                    <a:lnTo>
                      <a:pt x="592" y="892"/>
                    </a:lnTo>
                    <a:lnTo>
                      <a:pt x="574" y="886"/>
                    </a:lnTo>
                    <a:lnTo>
                      <a:pt x="555" y="880"/>
                    </a:lnTo>
                    <a:lnTo>
                      <a:pt x="543" y="880"/>
                    </a:lnTo>
                    <a:lnTo>
                      <a:pt x="531" y="880"/>
                    </a:lnTo>
                    <a:lnTo>
                      <a:pt x="525" y="873"/>
                    </a:lnTo>
                    <a:lnTo>
                      <a:pt x="519" y="873"/>
                    </a:lnTo>
                    <a:lnTo>
                      <a:pt x="513" y="873"/>
                    </a:lnTo>
                    <a:lnTo>
                      <a:pt x="501" y="867"/>
                    </a:lnTo>
                    <a:lnTo>
                      <a:pt x="482" y="867"/>
                    </a:lnTo>
                    <a:lnTo>
                      <a:pt x="482" y="867"/>
                    </a:lnTo>
                    <a:lnTo>
                      <a:pt x="476" y="867"/>
                    </a:lnTo>
                    <a:lnTo>
                      <a:pt x="470" y="861"/>
                    </a:lnTo>
                    <a:lnTo>
                      <a:pt x="464" y="861"/>
                    </a:lnTo>
                    <a:lnTo>
                      <a:pt x="439" y="855"/>
                    </a:lnTo>
                    <a:lnTo>
                      <a:pt x="433" y="855"/>
                    </a:lnTo>
                    <a:lnTo>
                      <a:pt x="427" y="849"/>
                    </a:lnTo>
                    <a:lnTo>
                      <a:pt x="427" y="849"/>
                    </a:lnTo>
                    <a:lnTo>
                      <a:pt x="415" y="849"/>
                    </a:lnTo>
                    <a:lnTo>
                      <a:pt x="415" y="849"/>
                    </a:lnTo>
                    <a:lnTo>
                      <a:pt x="403" y="843"/>
                    </a:lnTo>
                    <a:lnTo>
                      <a:pt x="391" y="843"/>
                    </a:lnTo>
                    <a:lnTo>
                      <a:pt x="391" y="843"/>
                    </a:lnTo>
                    <a:lnTo>
                      <a:pt x="372" y="837"/>
                    </a:lnTo>
                    <a:lnTo>
                      <a:pt x="360" y="837"/>
                    </a:lnTo>
                    <a:lnTo>
                      <a:pt x="360" y="831"/>
                    </a:lnTo>
                    <a:lnTo>
                      <a:pt x="348" y="831"/>
                    </a:lnTo>
                    <a:lnTo>
                      <a:pt x="342" y="831"/>
                    </a:lnTo>
                    <a:lnTo>
                      <a:pt x="330" y="825"/>
                    </a:lnTo>
                    <a:lnTo>
                      <a:pt x="324" y="825"/>
                    </a:lnTo>
                    <a:lnTo>
                      <a:pt x="324" y="825"/>
                    </a:lnTo>
                    <a:lnTo>
                      <a:pt x="311" y="818"/>
                    </a:lnTo>
                    <a:lnTo>
                      <a:pt x="311" y="818"/>
                    </a:lnTo>
                    <a:lnTo>
                      <a:pt x="305" y="818"/>
                    </a:lnTo>
                    <a:lnTo>
                      <a:pt x="305" y="818"/>
                    </a:lnTo>
                    <a:lnTo>
                      <a:pt x="305" y="818"/>
                    </a:lnTo>
                    <a:lnTo>
                      <a:pt x="305" y="818"/>
                    </a:lnTo>
                    <a:lnTo>
                      <a:pt x="299" y="818"/>
                    </a:lnTo>
                    <a:lnTo>
                      <a:pt x="287" y="812"/>
                    </a:lnTo>
                    <a:lnTo>
                      <a:pt x="275" y="812"/>
                    </a:lnTo>
                    <a:lnTo>
                      <a:pt x="275" y="812"/>
                    </a:lnTo>
                    <a:lnTo>
                      <a:pt x="263" y="806"/>
                    </a:lnTo>
                    <a:lnTo>
                      <a:pt x="250" y="800"/>
                    </a:lnTo>
                    <a:lnTo>
                      <a:pt x="244" y="800"/>
                    </a:lnTo>
                    <a:lnTo>
                      <a:pt x="238" y="800"/>
                    </a:lnTo>
                    <a:lnTo>
                      <a:pt x="238" y="800"/>
                    </a:lnTo>
                    <a:lnTo>
                      <a:pt x="232" y="794"/>
                    </a:lnTo>
                    <a:lnTo>
                      <a:pt x="226" y="794"/>
                    </a:lnTo>
                    <a:lnTo>
                      <a:pt x="220" y="794"/>
                    </a:lnTo>
                    <a:lnTo>
                      <a:pt x="220" y="794"/>
                    </a:lnTo>
                    <a:lnTo>
                      <a:pt x="214" y="794"/>
                    </a:lnTo>
                    <a:lnTo>
                      <a:pt x="201" y="788"/>
                    </a:lnTo>
                    <a:lnTo>
                      <a:pt x="195" y="788"/>
                    </a:lnTo>
                    <a:lnTo>
                      <a:pt x="183" y="782"/>
                    </a:lnTo>
                    <a:lnTo>
                      <a:pt x="177" y="782"/>
                    </a:lnTo>
                    <a:lnTo>
                      <a:pt x="177" y="782"/>
                    </a:lnTo>
                    <a:lnTo>
                      <a:pt x="177" y="782"/>
                    </a:lnTo>
                    <a:lnTo>
                      <a:pt x="165" y="782"/>
                    </a:lnTo>
                    <a:lnTo>
                      <a:pt x="165" y="776"/>
                    </a:lnTo>
                    <a:lnTo>
                      <a:pt x="165" y="776"/>
                    </a:lnTo>
                    <a:lnTo>
                      <a:pt x="159" y="776"/>
                    </a:lnTo>
                    <a:lnTo>
                      <a:pt x="159" y="776"/>
                    </a:lnTo>
                    <a:lnTo>
                      <a:pt x="153" y="776"/>
                    </a:lnTo>
                    <a:lnTo>
                      <a:pt x="153" y="776"/>
                    </a:lnTo>
                    <a:lnTo>
                      <a:pt x="140" y="770"/>
                    </a:lnTo>
                    <a:lnTo>
                      <a:pt x="140" y="770"/>
                    </a:lnTo>
                    <a:lnTo>
                      <a:pt x="134" y="770"/>
                    </a:lnTo>
                    <a:lnTo>
                      <a:pt x="128" y="770"/>
                    </a:lnTo>
                    <a:lnTo>
                      <a:pt x="128" y="770"/>
                    </a:lnTo>
                    <a:lnTo>
                      <a:pt x="128" y="770"/>
                    </a:lnTo>
                    <a:lnTo>
                      <a:pt x="122" y="770"/>
                    </a:lnTo>
                    <a:lnTo>
                      <a:pt x="116" y="764"/>
                    </a:lnTo>
                    <a:lnTo>
                      <a:pt x="116" y="764"/>
                    </a:lnTo>
                    <a:lnTo>
                      <a:pt x="110" y="764"/>
                    </a:lnTo>
                    <a:lnTo>
                      <a:pt x="104" y="764"/>
                    </a:lnTo>
                    <a:lnTo>
                      <a:pt x="104" y="764"/>
                    </a:lnTo>
                    <a:lnTo>
                      <a:pt x="104" y="757"/>
                    </a:lnTo>
                    <a:lnTo>
                      <a:pt x="86" y="757"/>
                    </a:lnTo>
                    <a:lnTo>
                      <a:pt x="79" y="751"/>
                    </a:lnTo>
                    <a:lnTo>
                      <a:pt x="79" y="751"/>
                    </a:lnTo>
                    <a:lnTo>
                      <a:pt x="79" y="751"/>
                    </a:lnTo>
                    <a:lnTo>
                      <a:pt x="73" y="751"/>
                    </a:lnTo>
                    <a:lnTo>
                      <a:pt x="73" y="751"/>
                    </a:lnTo>
                    <a:lnTo>
                      <a:pt x="67" y="745"/>
                    </a:lnTo>
                    <a:lnTo>
                      <a:pt x="67" y="745"/>
                    </a:lnTo>
                    <a:lnTo>
                      <a:pt x="67" y="739"/>
                    </a:lnTo>
                    <a:lnTo>
                      <a:pt x="67" y="739"/>
                    </a:lnTo>
                    <a:lnTo>
                      <a:pt x="61" y="739"/>
                    </a:lnTo>
                    <a:lnTo>
                      <a:pt x="61" y="733"/>
                    </a:lnTo>
                    <a:lnTo>
                      <a:pt x="61" y="733"/>
                    </a:lnTo>
                    <a:lnTo>
                      <a:pt x="61" y="733"/>
                    </a:lnTo>
                    <a:lnTo>
                      <a:pt x="61" y="733"/>
                    </a:lnTo>
                    <a:lnTo>
                      <a:pt x="61" y="727"/>
                    </a:lnTo>
                    <a:lnTo>
                      <a:pt x="61" y="727"/>
                    </a:lnTo>
                    <a:lnTo>
                      <a:pt x="67" y="727"/>
                    </a:lnTo>
                    <a:lnTo>
                      <a:pt x="67" y="727"/>
                    </a:lnTo>
                    <a:lnTo>
                      <a:pt x="67" y="727"/>
                    </a:lnTo>
                    <a:lnTo>
                      <a:pt x="61" y="727"/>
                    </a:lnTo>
                    <a:lnTo>
                      <a:pt x="61" y="727"/>
                    </a:lnTo>
                    <a:lnTo>
                      <a:pt x="67" y="721"/>
                    </a:lnTo>
                    <a:lnTo>
                      <a:pt x="67" y="721"/>
                    </a:lnTo>
                    <a:lnTo>
                      <a:pt x="67" y="721"/>
                    </a:lnTo>
                    <a:lnTo>
                      <a:pt x="61" y="721"/>
                    </a:lnTo>
                    <a:lnTo>
                      <a:pt x="61" y="715"/>
                    </a:lnTo>
                    <a:lnTo>
                      <a:pt x="67" y="715"/>
                    </a:lnTo>
                    <a:lnTo>
                      <a:pt x="67" y="709"/>
                    </a:lnTo>
                    <a:lnTo>
                      <a:pt x="67" y="709"/>
                    </a:lnTo>
                    <a:lnTo>
                      <a:pt x="67" y="709"/>
                    </a:lnTo>
                    <a:lnTo>
                      <a:pt x="67" y="702"/>
                    </a:lnTo>
                    <a:lnTo>
                      <a:pt x="67" y="702"/>
                    </a:lnTo>
                    <a:lnTo>
                      <a:pt x="67" y="696"/>
                    </a:lnTo>
                    <a:lnTo>
                      <a:pt x="67" y="696"/>
                    </a:lnTo>
                    <a:lnTo>
                      <a:pt x="67" y="696"/>
                    </a:lnTo>
                    <a:lnTo>
                      <a:pt x="67" y="690"/>
                    </a:lnTo>
                    <a:lnTo>
                      <a:pt x="73" y="690"/>
                    </a:lnTo>
                    <a:lnTo>
                      <a:pt x="73" y="684"/>
                    </a:lnTo>
                    <a:lnTo>
                      <a:pt x="73" y="684"/>
                    </a:lnTo>
                    <a:lnTo>
                      <a:pt x="73" y="684"/>
                    </a:lnTo>
                    <a:lnTo>
                      <a:pt x="73" y="678"/>
                    </a:lnTo>
                    <a:lnTo>
                      <a:pt x="73" y="678"/>
                    </a:lnTo>
                    <a:lnTo>
                      <a:pt x="73" y="678"/>
                    </a:lnTo>
                    <a:lnTo>
                      <a:pt x="73" y="672"/>
                    </a:lnTo>
                    <a:lnTo>
                      <a:pt x="73" y="672"/>
                    </a:lnTo>
                    <a:lnTo>
                      <a:pt x="73" y="666"/>
                    </a:lnTo>
                    <a:lnTo>
                      <a:pt x="73" y="666"/>
                    </a:lnTo>
                    <a:lnTo>
                      <a:pt x="73" y="666"/>
                    </a:lnTo>
                    <a:lnTo>
                      <a:pt x="73" y="660"/>
                    </a:lnTo>
                    <a:lnTo>
                      <a:pt x="73" y="660"/>
                    </a:lnTo>
                    <a:lnTo>
                      <a:pt x="73" y="660"/>
                    </a:lnTo>
                    <a:lnTo>
                      <a:pt x="73" y="660"/>
                    </a:lnTo>
                    <a:lnTo>
                      <a:pt x="73" y="654"/>
                    </a:lnTo>
                    <a:lnTo>
                      <a:pt x="73" y="654"/>
                    </a:lnTo>
                    <a:lnTo>
                      <a:pt x="73" y="654"/>
                    </a:lnTo>
                    <a:lnTo>
                      <a:pt x="73" y="647"/>
                    </a:lnTo>
                    <a:lnTo>
                      <a:pt x="79" y="641"/>
                    </a:lnTo>
                    <a:lnTo>
                      <a:pt x="79" y="635"/>
                    </a:lnTo>
                    <a:lnTo>
                      <a:pt x="86" y="635"/>
                    </a:lnTo>
                    <a:lnTo>
                      <a:pt x="86" y="635"/>
                    </a:lnTo>
                    <a:lnTo>
                      <a:pt x="86" y="623"/>
                    </a:lnTo>
                    <a:lnTo>
                      <a:pt x="92" y="623"/>
                    </a:lnTo>
                    <a:lnTo>
                      <a:pt x="92" y="623"/>
                    </a:lnTo>
                    <a:lnTo>
                      <a:pt x="92" y="617"/>
                    </a:lnTo>
                    <a:lnTo>
                      <a:pt x="98" y="617"/>
                    </a:lnTo>
                    <a:lnTo>
                      <a:pt x="98" y="611"/>
                    </a:lnTo>
                    <a:lnTo>
                      <a:pt x="98" y="611"/>
                    </a:lnTo>
                    <a:lnTo>
                      <a:pt x="98" y="605"/>
                    </a:lnTo>
                    <a:lnTo>
                      <a:pt x="98" y="605"/>
                    </a:lnTo>
                    <a:lnTo>
                      <a:pt x="98" y="599"/>
                    </a:lnTo>
                    <a:lnTo>
                      <a:pt x="98" y="599"/>
                    </a:lnTo>
                    <a:lnTo>
                      <a:pt x="98" y="599"/>
                    </a:lnTo>
                    <a:lnTo>
                      <a:pt x="104" y="599"/>
                    </a:lnTo>
                    <a:lnTo>
                      <a:pt x="104" y="599"/>
                    </a:lnTo>
                    <a:lnTo>
                      <a:pt x="104" y="599"/>
                    </a:lnTo>
                    <a:lnTo>
                      <a:pt x="104" y="599"/>
                    </a:lnTo>
                    <a:lnTo>
                      <a:pt x="110" y="593"/>
                    </a:lnTo>
                    <a:lnTo>
                      <a:pt x="116" y="586"/>
                    </a:lnTo>
                    <a:lnTo>
                      <a:pt x="116" y="580"/>
                    </a:lnTo>
                    <a:lnTo>
                      <a:pt x="122" y="580"/>
                    </a:lnTo>
                    <a:lnTo>
                      <a:pt x="128" y="568"/>
                    </a:lnTo>
                    <a:lnTo>
                      <a:pt x="128" y="562"/>
                    </a:lnTo>
                    <a:lnTo>
                      <a:pt x="128" y="562"/>
                    </a:lnTo>
                    <a:lnTo>
                      <a:pt x="128" y="562"/>
                    </a:lnTo>
                    <a:lnTo>
                      <a:pt x="134" y="550"/>
                    </a:lnTo>
                    <a:lnTo>
                      <a:pt x="140" y="538"/>
                    </a:lnTo>
                    <a:lnTo>
                      <a:pt x="140" y="531"/>
                    </a:lnTo>
                    <a:lnTo>
                      <a:pt x="147" y="525"/>
                    </a:lnTo>
                    <a:lnTo>
                      <a:pt x="147" y="519"/>
                    </a:lnTo>
                    <a:lnTo>
                      <a:pt x="147" y="513"/>
                    </a:lnTo>
                    <a:lnTo>
                      <a:pt x="153" y="513"/>
                    </a:lnTo>
                    <a:lnTo>
                      <a:pt x="153" y="507"/>
                    </a:lnTo>
                    <a:lnTo>
                      <a:pt x="153" y="507"/>
                    </a:lnTo>
                    <a:lnTo>
                      <a:pt x="153" y="507"/>
                    </a:lnTo>
                    <a:lnTo>
                      <a:pt x="153" y="501"/>
                    </a:lnTo>
                    <a:lnTo>
                      <a:pt x="153" y="501"/>
                    </a:lnTo>
                    <a:lnTo>
                      <a:pt x="153" y="501"/>
                    </a:lnTo>
                    <a:lnTo>
                      <a:pt x="159" y="495"/>
                    </a:lnTo>
                    <a:lnTo>
                      <a:pt x="159" y="495"/>
                    </a:lnTo>
                    <a:lnTo>
                      <a:pt x="159" y="495"/>
                    </a:lnTo>
                    <a:lnTo>
                      <a:pt x="159" y="489"/>
                    </a:lnTo>
                    <a:lnTo>
                      <a:pt x="165" y="483"/>
                    </a:lnTo>
                    <a:lnTo>
                      <a:pt x="165" y="483"/>
                    </a:lnTo>
                    <a:lnTo>
                      <a:pt x="165" y="483"/>
                    </a:lnTo>
                    <a:lnTo>
                      <a:pt x="165" y="483"/>
                    </a:lnTo>
                    <a:lnTo>
                      <a:pt x="165" y="483"/>
                    </a:lnTo>
                    <a:lnTo>
                      <a:pt x="165" y="476"/>
                    </a:lnTo>
                    <a:lnTo>
                      <a:pt x="165" y="476"/>
                    </a:lnTo>
                    <a:lnTo>
                      <a:pt x="165" y="476"/>
                    </a:lnTo>
                    <a:lnTo>
                      <a:pt x="165" y="470"/>
                    </a:lnTo>
                    <a:lnTo>
                      <a:pt x="171" y="464"/>
                    </a:lnTo>
                    <a:lnTo>
                      <a:pt x="171" y="464"/>
                    </a:lnTo>
                    <a:lnTo>
                      <a:pt x="171" y="464"/>
                    </a:lnTo>
                    <a:lnTo>
                      <a:pt x="171" y="464"/>
                    </a:lnTo>
                    <a:lnTo>
                      <a:pt x="171" y="464"/>
                    </a:lnTo>
                    <a:lnTo>
                      <a:pt x="171" y="458"/>
                    </a:lnTo>
                    <a:lnTo>
                      <a:pt x="171" y="458"/>
                    </a:lnTo>
                    <a:lnTo>
                      <a:pt x="171" y="458"/>
                    </a:lnTo>
                    <a:lnTo>
                      <a:pt x="171" y="452"/>
                    </a:lnTo>
                    <a:lnTo>
                      <a:pt x="177" y="452"/>
                    </a:lnTo>
                    <a:lnTo>
                      <a:pt x="177" y="446"/>
                    </a:lnTo>
                    <a:lnTo>
                      <a:pt x="177" y="446"/>
                    </a:lnTo>
                    <a:lnTo>
                      <a:pt x="177" y="446"/>
                    </a:lnTo>
                    <a:lnTo>
                      <a:pt x="177" y="440"/>
                    </a:lnTo>
                    <a:lnTo>
                      <a:pt x="177" y="440"/>
                    </a:lnTo>
                    <a:lnTo>
                      <a:pt x="177" y="440"/>
                    </a:lnTo>
                    <a:lnTo>
                      <a:pt x="177" y="440"/>
                    </a:lnTo>
                    <a:lnTo>
                      <a:pt x="183" y="434"/>
                    </a:lnTo>
                    <a:lnTo>
                      <a:pt x="183" y="428"/>
                    </a:lnTo>
                    <a:lnTo>
                      <a:pt x="183" y="428"/>
                    </a:lnTo>
                    <a:lnTo>
                      <a:pt x="189" y="428"/>
                    </a:lnTo>
                    <a:lnTo>
                      <a:pt x="189" y="415"/>
                    </a:lnTo>
                    <a:lnTo>
                      <a:pt x="189" y="415"/>
                    </a:lnTo>
                    <a:lnTo>
                      <a:pt x="189" y="415"/>
                    </a:lnTo>
                    <a:lnTo>
                      <a:pt x="189" y="415"/>
                    </a:lnTo>
                    <a:lnTo>
                      <a:pt x="189" y="415"/>
                    </a:lnTo>
                    <a:lnTo>
                      <a:pt x="189" y="415"/>
                    </a:lnTo>
                    <a:lnTo>
                      <a:pt x="195" y="415"/>
                    </a:lnTo>
                    <a:lnTo>
                      <a:pt x="195" y="409"/>
                    </a:lnTo>
                    <a:lnTo>
                      <a:pt x="195" y="403"/>
                    </a:lnTo>
                    <a:lnTo>
                      <a:pt x="195" y="397"/>
                    </a:lnTo>
                    <a:lnTo>
                      <a:pt x="201" y="391"/>
                    </a:lnTo>
                    <a:lnTo>
                      <a:pt x="201" y="391"/>
                    </a:lnTo>
                    <a:lnTo>
                      <a:pt x="201" y="385"/>
                    </a:lnTo>
                    <a:lnTo>
                      <a:pt x="201" y="385"/>
                    </a:lnTo>
                    <a:lnTo>
                      <a:pt x="201" y="385"/>
                    </a:lnTo>
                    <a:lnTo>
                      <a:pt x="201" y="385"/>
                    </a:lnTo>
                    <a:lnTo>
                      <a:pt x="201" y="385"/>
                    </a:lnTo>
                    <a:lnTo>
                      <a:pt x="201" y="385"/>
                    </a:lnTo>
                    <a:lnTo>
                      <a:pt x="208" y="379"/>
                    </a:lnTo>
                    <a:lnTo>
                      <a:pt x="208" y="373"/>
                    </a:lnTo>
                    <a:lnTo>
                      <a:pt x="208" y="373"/>
                    </a:lnTo>
                    <a:lnTo>
                      <a:pt x="208" y="373"/>
                    </a:lnTo>
                    <a:lnTo>
                      <a:pt x="208" y="373"/>
                    </a:lnTo>
                    <a:lnTo>
                      <a:pt x="208" y="367"/>
                    </a:lnTo>
                    <a:lnTo>
                      <a:pt x="208" y="373"/>
                    </a:lnTo>
                    <a:lnTo>
                      <a:pt x="208" y="367"/>
                    </a:lnTo>
                    <a:lnTo>
                      <a:pt x="214" y="360"/>
                    </a:lnTo>
                    <a:lnTo>
                      <a:pt x="214" y="360"/>
                    </a:lnTo>
                    <a:lnTo>
                      <a:pt x="214" y="360"/>
                    </a:lnTo>
                    <a:lnTo>
                      <a:pt x="214" y="354"/>
                    </a:lnTo>
                    <a:lnTo>
                      <a:pt x="214" y="348"/>
                    </a:lnTo>
                    <a:lnTo>
                      <a:pt x="220" y="342"/>
                    </a:lnTo>
                    <a:lnTo>
                      <a:pt x="214" y="342"/>
                    </a:lnTo>
                    <a:lnTo>
                      <a:pt x="214" y="336"/>
                    </a:lnTo>
                    <a:lnTo>
                      <a:pt x="214" y="336"/>
                    </a:lnTo>
                    <a:lnTo>
                      <a:pt x="220" y="330"/>
                    </a:lnTo>
                    <a:lnTo>
                      <a:pt x="220" y="330"/>
                    </a:lnTo>
                    <a:lnTo>
                      <a:pt x="220" y="324"/>
                    </a:lnTo>
                    <a:lnTo>
                      <a:pt x="220" y="318"/>
                    </a:lnTo>
                    <a:lnTo>
                      <a:pt x="220" y="318"/>
                    </a:lnTo>
                    <a:lnTo>
                      <a:pt x="220" y="318"/>
                    </a:lnTo>
                    <a:lnTo>
                      <a:pt x="226" y="318"/>
                    </a:lnTo>
                    <a:lnTo>
                      <a:pt x="226" y="318"/>
                    </a:lnTo>
                    <a:lnTo>
                      <a:pt x="226" y="318"/>
                    </a:lnTo>
                    <a:lnTo>
                      <a:pt x="226" y="312"/>
                    </a:lnTo>
                    <a:lnTo>
                      <a:pt x="226" y="312"/>
                    </a:lnTo>
                    <a:lnTo>
                      <a:pt x="232" y="305"/>
                    </a:lnTo>
                    <a:lnTo>
                      <a:pt x="232" y="299"/>
                    </a:lnTo>
                    <a:lnTo>
                      <a:pt x="232" y="299"/>
                    </a:lnTo>
                    <a:lnTo>
                      <a:pt x="232" y="293"/>
                    </a:lnTo>
                    <a:lnTo>
                      <a:pt x="226" y="293"/>
                    </a:lnTo>
                    <a:lnTo>
                      <a:pt x="226" y="287"/>
                    </a:lnTo>
                    <a:lnTo>
                      <a:pt x="226" y="287"/>
                    </a:lnTo>
                    <a:lnTo>
                      <a:pt x="226" y="287"/>
                    </a:lnTo>
                    <a:lnTo>
                      <a:pt x="232" y="287"/>
                    </a:lnTo>
                    <a:lnTo>
                      <a:pt x="232" y="287"/>
                    </a:lnTo>
                    <a:lnTo>
                      <a:pt x="232" y="287"/>
                    </a:lnTo>
                    <a:lnTo>
                      <a:pt x="232" y="287"/>
                    </a:lnTo>
                    <a:lnTo>
                      <a:pt x="232" y="293"/>
                    </a:lnTo>
                    <a:lnTo>
                      <a:pt x="232" y="293"/>
                    </a:lnTo>
                    <a:lnTo>
                      <a:pt x="232" y="293"/>
                    </a:lnTo>
                    <a:lnTo>
                      <a:pt x="232" y="299"/>
                    </a:lnTo>
                    <a:lnTo>
                      <a:pt x="238" y="299"/>
                    </a:lnTo>
                    <a:lnTo>
                      <a:pt x="238" y="299"/>
                    </a:lnTo>
                    <a:lnTo>
                      <a:pt x="238" y="299"/>
                    </a:lnTo>
                    <a:lnTo>
                      <a:pt x="238" y="299"/>
                    </a:lnTo>
                    <a:lnTo>
                      <a:pt x="238" y="293"/>
                    </a:lnTo>
                    <a:lnTo>
                      <a:pt x="238" y="293"/>
                    </a:lnTo>
                    <a:lnTo>
                      <a:pt x="238" y="293"/>
                    </a:lnTo>
                    <a:lnTo>
                      <a:pt x="244" y="293"/>
                    </a:lnTo>
                    <a:lnTo>
                      <a:pt x="244" y="293"/>
                    </a:lnTo>
                    <a:lnTo>
                      <a:pt x="250" y="293"/>
                    </a:lnTo>
                    <a:lnTo>
                      <a:pt x="250" y="299"/>
                    </a:lnTo>
                    <a:lnTo>
                      <a:pt x="250" y="299"/>
                    </a:lnTo>
                    <a:lnTo>
                      <a:pt x="250" y="299"/>
                    </a:lnTo>
                    <a:lnTo>
                      <a:pt x="256" y="299"/>
                    </a:lnTo>
                    <a:lnTo>
                      <a:pt x="256" y="299"/>
                    </a:lnTo>
                    <a:lnTo>
                      <a:pt x="256" y="299"/>
                    </a:lnTo>
                    <a:lnTo>
                      <a:pt x="256" y="299"/>
                    </a:lnTo>
                    <a:lnTo>
                      <a:pt x="256" y="299"/>
                    </a:lnTo>
                    <a:lnTo>
                      <a:pt x="256" y="299"/>
                    </a:lnTo>
                    <a:lnTo>
                      <a:pt x="256" y="293"/>
                    </a:lnTo>
                    <a:lnTo>
                      <a:pt x="263" y="293"/>
                    </a:lnTo>
                    <a:lnTo>
                      <a:pt x="263" y="293"/>
                    </a:lnTo>
                    <a:lnTo>
                      <a:pt x="263" y="299"/>
                    </a:lnTo>
                    <a:lnTo>
                      <a:pt x="263" y="293"/>
                    </a:lnTo>
                    <a:lnTo>
                      <a:pt x="269" y="293"/>
                    </a:lnTo>
                    <a:lnTo>
                      <a:pt x="269" y="293"/>
                    </a:lnTo>
                    <a:lnTo>
                      <a:pt x="269" y="293"/>
                    </a:lnTo>
                    <a:lnTo>
                      <a:pt x="269" y="293"/>
                    </a:lnTo>
                    <a:lnTo>
                      <a:pt x="269" y="293"/>
                    </a:lnTo>
                    <a:lnTo>
                      <a:pt x="275" y="293"/>
                    </a:lnTo>
                    <a:lnTo>
                      <a:pt x="275" y="299"/>
                    </a:lnTo>
                    <a:lnTo>
                      <a:pt x="275" y="299"/>
                    </a:lnTo>
                    <a:lnTo>
                      <a:pt x="275" y="305"/>
                    </a:lnTo>
                    <a:lnTo>
                      <a:pt x="275" y="312"/>
                    </a:lnTo>
                    <a:lnTo>
                      <a:pt x="281" y="312"/>
                    </a:lnTo>
                    <a:lnTo>
                      <a:pt x="281" y="312"/>
                    </a:lnTo>
                    <a:lnTo>
                      <a:pt x="281" y="312"/>
                    </a:lnTo>
                    <a:lnTo>
                      <a:pt x="287" y="312"/>
                    </a:lnTo>
                    <a:lnTo>
                      <a:pt x="287" y="312"/>
                    </a:lnTo>
                    <a:lnTo>
                      <a:pt x="293" y="312"/>
                    </a:lnTo>
                    <a:lnTo>
                      <a:pt x="293" y="312"/>
                    </a:lnTo>
                    <a:lnTo>
                      <a:pt x="299" y="312"/>
                    </a:lnTo>
                    <a:lnTo>
                      <a:pt x="299" y="318"/>
                    </a:lnTo>
                    <a:lnTo>
                      <a:pt x="299" y="318"/>
                    </a:lnTo>
                    <a:lnTo>
                      <a:pt x="299" y="318"/>
                    </a:lnTo>
                    <a:lnTo>
                      <a:pt x="299" y="318"/>
                    </a:lnTo>
                    <a:lnTo>
                      <a:pt x="305" y="318"/>
                    </a:lnTo>
                    <a:lnTo>
                      <a:pt x="305" y="324"/>
                    </a:lnTo>
                    <a:lnTo>
                      <a:pt x="311" y="330"/>
                    </a:lnTo>
                    <a:lnTo>
                      <a:pt x="311" y="330"/>
                    </a:lnTo>
                    <a:lnTo>
                      <a:pt x="311" y="336"/>
                    </a:lnTo>
                    <a:lnTo>
                      <a:pt x="311" y="336"/>
                    </a:lnTo>
                    <a:lnTo>
                      <a:pt x="311" y="342"/>
                    </a:lnTo>
                    <a:lnTo>
                      <a:pt x="311" y="342"/>
                    </a:lnTo>
                    <a:lnTo>
                      <a:pt x="311" y="348"/>
                    </a:lnTo>
                    <a:lnTo>
                      <a:pt x="311" y="348"/>
                    </a:lnTo>
                    <a:lnTo>
                      <a:pt x="311" y="354"/>
                    </a:lnTo>
                    <a:lnTo>
                      <a:pt x="311" y="354"/>
                    </a:lnTo>
                    <a:lnTo>
                      <a:pt x="311" y="360"/>
                    </a:lnTo>
                    <a:lnTo>
                      <a:pt x="311" y="360"/>
                    </a:lnTo>
                    <a:lnTo>
                      <a:pt x="311" y="360"/>
                    </a:lnTo>
                    <a:lnTo>
                      <a:pt x="311" y="367"/>
                    </a:lnTo>
                    <a:lnTo>
                      <a:pt x="311" y="367"/>
                    </a:lnTo>
                    <a:lnTo>
                      <a:pt x="311" y="373"/>
                    </a:lnTo>
                    <a:lnTo>
                      <a:pt x="305" y="373"/>
                    </a:lnTo>
                    <a:lnTo>
                      <a:pt x="305" y="373"/>
                    </a:lnTo>
                    <a:lnTo>
                      <a:pt x="305" y="379"/>
                    </a:lnTo>
                    <a:lnTo>
                      <a:pt x="305" y="379"/>
                    </a:lnTo>
                    <a:lnTo>
                      <a:pt x="311" y="379"/>
                    </a:lnTo>
                    <a:lnTo>
                      <a:pt x="311" y="385"/>
                    </a:lnTo>
                    <a:lnTo>
                      <a:pt x="311" y="385"/>
                    </a:lnTo>
                    <a:lnTo>
                      <a:pt x="311" y="385"/>
                    </a:lnTo>
                    <a:lnTo>
                      <a:pt x="317" y="385"/>
                    </a:lnTo>
                    <a:lnTo>
                      <a:pt x="317" y="391"/>
                    </a:lnTo>
                    <a:lnTo>
                      <a:pt x="324" y="391"/>
                    </a:lnTo>
                    <a:lnTo>
                      <a:pt x="324" y="391"/>
                    </a:lnTo>
                    <a:lnTo>
                      <a:pt x="324" y="391"/>
                    </a:lnTo>
                    <a:lnTo>
                      <a:pt x="324" y="391"/>
                    </a:lnTo>
                    <a:lnTo>
                      <a:pt x="330" y="391"/>
                    </a:lnTo>
                    <a:lnTo>
                      <a:pt x="330" y="397"/>
                    </a:lnTo>
                    <a:lnTo>
                      <a:pt x="330" y="397"/>
                    </a:lnTo>
                    <a:lnTo>
                      <a:pt x="336" y="397"/>
                    </a:lnTo>
                    <a:lnTo>
                      <a:pt x="336" y="397"/>
                    </a:lnTo>
                    <a:lnTo>
                      <a:pt x="336" y="397"/>
                    </a:lnTo>
                    <a:lnTo>
                      <a:pt x="336" y="403"/>
                    </a:lnTo>
                    <a:lnTo>
                      <a:pt x="342" y="403"/>
                    </a:lnTo>
                    <a:lnTo>
                      <a:pt x="342" y="403"/>
                    </a:lnTo>
                    <a:lnTo>
                      <a:pt x="342" y="403"/>
                    </a:lnTo>
                    <a:lnTo>
                      <a:pt x="348" y="403"/>
                    </a:lnTo>
                    <a:lnTo>
                      <a:pt x="348" y="403"/>
                    </a:lnTo>
                    <a:lnTo>
                      <a:pt x="354" y="403"/>
                    </a:lnTo>
                    <a:lnTo>
                      <a:pt x="354" y="403"/>
                    </a:lnTo>
                    <a:lnTo>
                      <a:pt x="354" y="403"/>
                    </a:lnTo>
                    <a:lnTo>
                      <a:pt x="354" y="403"/>
                    </a:lnTo>
                    <a:lnTo>
                      <a:pt x="360" y="397"/>
                    </a:lnTo>
                    <a:lnTo>
                      <a:pt x="360" y="397"/>
                    </a:lnTo>
                    <a:lnTo>
                      <a:pt x="366" y="397"/>
                    </a:lnTo>
                    <a:lnTo>
                      <a:pt x="366" y="397"/>
                    </a:lnTo>
                    <a:lnTo>
                      <a:pt x="366" y="397"/>
                    </a:lnTo>
                    <a:lnTo>
                      <a:pt x="366" y="397"/>
                    </a:lnTo>
                    <a:lnTo>
                      <a:pt x="372" y="397"/>
                    </a:lnTo>
                    <a:lnTo>
                      <a:pt x="372" y="397"/>
                    </a:lnTo>
                    <a:lnTo>
                      <a:pt x="372" y="397"/>
                    </a:lnTo>
                    <a:lnTo>
                      <a:pt x="372" y="397"/>
                    </a:lnTo>
                    <a:lnTo>
                      <a:pt x="378" y="397"/>
                    </a:lnTo>
                    <a:lnTo>
                      <a:pt x="385" y="391"/>
                    </a:lnTo>
                    <a:lnTo>
                      <a:pt x="391" y="397"/>
                    </a:lnTo>
                    <a:lnTo>
                      <a:pt x="391" y="397"/>
                    </a:lnTo>
                    <a:lnTo>
                      <a:pt x="391" y="397"/>
                    </a:lnTo>
                    <a:lnTo>
                      <a:pt x="397" y="397"/>
                    </a:lnTo>
                    <a:lnTo>
                      <a:pt x="403" y="397"/>
                    </a:lnTo>
                    <a:lnTo>
                      <a:pt x="409" y="397"/>
                    </a:lnTo>
                    <a:lnTo>
                      <a:pt x="409" y="403"/>
                    </a:lnTo>
                    <a:lnTo>
                      <a:pt x="415" y="403"/>
                    </a:lnTo>
                    <a:lnTo>
                      <a:pt x="415" y="403"/>
                    </a:lnTo>
                    <a:lnTo>
                      <a:pt x="415" y="403"/>
                    </a:lnTo>
                    <a:lnTo>
                      <a:pt x="421" y="403"/>
                    </a:lnTo>
                    <a:lnTo>
                      <a:pt x="421" y="403"/>
                    </a:lnTo>
                    <a:lnTo>
                      <a:pt x="421" y="409"/>
                    </a:lnTo>
                    <a:lnTo>
                      <a:pt x="427" y="409"/>
                    </a:lnTo>
                    <a:lnTo>
                      <a:pt x="427" y="409"/>
                    </a:lnTo>
                    <a:lnTo>
                      <a:pt x="427" y="415"/>
                    </a:lnTo>
                    <a:lnTo>
                      <a:pt x="427" y="415"/>
                    </a:lnTo>
                    <a:lnTo>
                      <a:pt x="427" y="415"/>
                    </a:lnTo>
                    <a:lnTo>
                      <a:pt x="427" y="422"/>
                    </a:lnTo>
                    <a:lnTo>
                      <a:pt x="427" y="422"/>
                    </a:lnTo>
                    <a:lnTo>
                      <a:pt x="433" y="422"/>
                    </a:lnTo>
                    <a:lnTo>
                      <a:pt x="433" y="422"/>
                    </a:lnTo>
                    <a:lnTo>
                      <a:pt x="433" y="422"/>
                    </a:lnTo>
                    <a:lnTo>
                      <a:pt x="433" y="422"/>
                    </a:lnTo>
                    <a:lnTo>
                      <a:pt x="439" y="415"/>
                    </a:lnTo>
                    <a:lnTo>
                      <a:pt x="439" y="415"/>
                    </a:lnTo>
                    <a:lnTo>
                      <a:pt x="439" y="415"/>
                    </a:lnTo>
                    <a:lnTo>
                      <a:pt x="446" y="415"/>
                    </a:lnTo>
                    <a:lnTo>
                      <a:pt x="446" y="422"/>
                    </a:lnTo>
                    <a:lnTo>
                      <a:pt x="446" y="422"/>
                    </a:lnTo>
                    <a:lnTo>
                      <a:pt x="446" y="415"/>
                    </a:lnTo>
                    <a:lnTo>
                      <a:pt x="446" y="422"/>
                    </a:lnTo>
                    <a:lnTo>
                      <a:pt x="452" y="422"/>
                    </a:lnTo>
                    <a:lnTo>
                      <a:pt x="452" y="422"/>
                    </a:lnTo>
                    <a:lnTo>
                      <a:pt x="458" y="422"/>
                    </a:lnTo>
                    <a:lnTo>
                      <a:pt x="464" y="415"/>
                    </a:lnTo>
                    <a:lnTo>
                      <a:pt x="470" y="415"/>
                    </a:lnTo>
                    <a:lnTo>
                      <a:pt x="470" y="415"/>
                    </a:lnTo>
                    <a:lnTo>
                      <a:pt x="470" y="415"/>
                    </a:lnTo>
                    <a:lnTo>
                      <a:pt x="476" y="415"/>
                    </a:lnTo>
                    <a:lnTo>
                      <a:pt x="476" y="415"/>
                    </a:lnTo>
                    <a:lnTo>
                      <a:pt x="482" y="415"/>
                    </a:lnTo>
                    <a:lnTo>
                      <a:pt x="482" y="422"/>
                    </a:lnTo>
                    <a:lnTo>
                      <a:pt x="482" y="422"/>
                    </a:lnTo>
                    <a:lnTo>
                      <a:pt x="488" y="422"/>
                    </a:lnTo>
                    <a:lnTo>
                      <a:pt x="494" y="428"/>
                    </a:lnTo>
                    <a:lnTo>
                      <a:pt x="494" y="428"/>
                    </a:lnTo>
                    <a:lnTo>
                      <a:pt x="501" y="428"/>
                    </a:lnTo>
                    <a:lnTo>
                      <a:pt x="501" y="428"/>
                    </a:lnTo>
                    <a:lnTo>
                      <a:pt x="507" y="428"/>
                    </a:lnTo>
                    <a:lnTo>
                      <a:pt x="513" y="422"/>
                    </a:lnTo>
                    <a:lnTo>
                      <a:pt x="513" y="422"/>
                    </a:lnTo>
                    <a:lnTo>
                      <a:pt x="519" y="422"/>
                    </a:lnTo>
                    <a:lnTo>
                      <a:pt x="525" y="422"/>
                    </a:lnTo>
                    <a:lnTo>
                      <a:pt x="531" y="422"/>
                    </a:lnTo>
                    <a:lnTo>
                      <a:pt x="537" y="422"/>
                    </a:lnTo>
                    <a:lnTo>
                      <a:pt x="537" y="422"/>
                    </a:lnTo>
                    <a:lnTo>
                      <a:pt x="537" y="422"/>
                    </a:lnTo>
                    <a:lnTo>
                      <a:pt x="543" y="422"/>
                    </a:lnTo>
                    <a:lnTo>
                      <a:pt x="543" y="422"/>
                    </a:lnTo>
                    <a:lnTo>
                      <a:pt x="555" y="422"/>
                    </a:lnTo>
                    <a:lnTo>
                      <a:pt x="562" y="415"/>
                    </a:lnTo>
                    <a:lnTo>
                      <a:pt x="562" y="415"/>
                    </a:lnTo>
                    <a:lnTo>
                      <a:pt x="562" y="415"/>
                    </a:lnTo>
                    <a:lnTo>
                      <a:pt x="568" y="422"/>
                    </a:lnTo>
                    <a:lnTo>
                      <a:pt x="568" y="422"/>
                    </a:lnTo>
                    <a:lnTo>
                      <a:pt x="574" y="422"/>
                    </a:lnTo>
                    <a:lnTo>
                      <a:pt x="580" y="422"/>
                    </a:lnTo>
                    <a:lnTo>
                      <a:pt x="580" y="422"/>
                    </a:lnTo>
                    <a:lnTo>
                      <a:pt x="586" y="422"/>
                    </a:lnTo>
                    <a:lnTo>
                      <a:pt x="592" y="422"/>
                    </a:lnTo>
                    <a:lnTo>
                      <a:pt x="592" y="422"/>
                    </a:lnTo>
                    <a:lnTo>
                      <a:pt x="592" y="422"/>
                    </a:lnTo>
                    <a:lnTo>
                      <a:pt x="598" y="422"/>
                    </a:lnTo>
                    <a:lnTo>
                      <a:pt x="604" y="422"/>
                    </a:lnTo>
                    <a:lnTo>
                      <a:pt x="604" y="422"/>
                    </a:lnTo>
                    <a:lnTo>
                      <a:pt x="604" y="422"/>
                    </a:lnTo>
                    <a:lnTo>
                      <a:pt x="610" y="422"/>
                    </a:lnTo>
                    <a:lnTo>
                      <a:pt x="610" y="422"/>
                    </a:lnTo>
                    <a:lnTo>
                      <a:pt x="616" y="422"/>
                    </a:lnTo>
                    <a:lnTo>
                      <a:pt x="629" y="422"/>
                    </a:lnTo>
                    <a:lnTo>
                      <a:pt x="635" y="428"/>
                    </a:lnTo>
                    <a:lnTo>
                      <a:pt x="641" y="428"/>
                    </a:lnTo>
                    <a:lnTo>
                      <a:pt x="641" y="428"/>
                    </a:lnTo>
                    <a:lnTo>
                      <a:pt x="647" y="428"/>
                    </a:lnTo>
                    <a:lnTo>
                      <a:pt x="647" y="428"/>
                    </a:lnTo>
                    <a:lnTo>
                      <a:pt x="659" y="434"/>
                    </a:lnTo>
                    <a:lnTo>
                      <a:pt x="665" y="434"/>
                    </a:lnTo>
                    <a:lnTo>
                      <a:pt x="665" y="434"/>
                    </a:lnTo>
                    <a:lnTo>
                      <a:pt x="665" y="434"/>
                    </a:lnTo>
                    <a:lnTo>
                      <a:pt x="671" y="434"/>
                    </a:lnTo>
                    <a:lnTo>
                      <a:pt x="678" y="434"/>
                    </a:lnTo>
                    <a:lnTo>
                      <a:pt x="678" y="434"/>
                    </a:lnTo>
                    <a:lnTo>
                      <a:pt x="690" y="440"/>
                    </a:lnTo>
                    <a:lnTo>
                      <a:pt x="696" y="440"/>
                    </a:lnTo>
                    <a:lnTo>
                      <a:pt x="708" y="446"/>
                    </a:lnTo>
                    <a:lnTo>
                      <a:pt x="720" y="446"/>
                    </a:lnTo>
                    <a:lnTo>
                      <a:pt x="726" y="446"/>
                    </a:lnTo>
                    <a:lnTo>
                      <a:pt x="726" y="446"/>
                    </a:lnTo>
                    <a:lnTo>
                      <a:pt x="732" y="446"/>
                    </a:lnTo>
                    <a:lnTo>
                      <a:pt x="739" y="446"/>
                    </a:lnTo>
                    <a:lnTo>
                      <a:pt x="739" y="452"/>
                    </a:lnTo>
                    <a:lnTo>
                      <a:pt x="739" y="452"/>
                    </a:lnTo>
                    <a:lnTo>
                      <a:pt x="751" y="452"/>
                    </a:lnTo>
                    <a:lnTo>
                      <a:pt x="763" y="452"/>
                    </a:lnTo>
                    <a:lnTo>
                      <a:pt x="763" y="458"/>
                    </a:lnTo>
                    <a:lnTo>
                      <a:pt x="769" y="458"/>
                    </a:lnTo>
                    <a:lnTo>
                      <a:pt x="769" y="458"/>
                    </a:lnTo>
                    <a:lnTo>
                      <a:pt x="775" y="458"/>
                    </a:lnTo>
                    <a:moveTo>
                      <a:pt x="3302" y="1087"/>
                    </a:moveTo>
                    <a:lnTo>
                      <a:pt x="3302" y="1087"/>
                    </a:lnTo>
                    <a:lnTo>
                      <a:pt x="3308" y="1087"/>
                    </a:lnTo>
                    <a:lnTo>
                      <a:pt x="3314" y="1087"/>
                    </a:lnTo>
                    <a:lnTo>
                      <a:pt x="3320" y="1087"/>
                    </a:lnTo>
                    <a:lnTo>
                      <a:pt x="3320" y="1087"/>
                    </a:lnTo>
                    <a:lnTo>
                      <a:pt x="3320" y="1087"/>
                    </a:lnTo>
                    <a:lnTo>
                      <a:pt x="3326" y="1087"/>
                    </a:lnTo>
                    <a:lnTo>
                      <a:pt x="3332" y="1087"/>
                    </a:lnTo>
                    <a:lnTo>
                      <a:pt x="3332" y="1087"/>
                    </a:lnTo>
                    <a:lnTo>
                      <a:pt x="3332" y="1087"/>
                    </a:lnTo>
                    <a:lnTo>
                      <a:pt x="3338" y="1081"/>
                    </a:lnTo>
                    <a:lnTo>
                      <a:pt x="3351" y="1081"/>
                    </a:lnTo>
                    <a:lnTo>
                      <a:pt x="3357" y="1081"/>
                    </a:lnTo>
                    <a:lnTo>
                      <a:pt x="3363" y="1081"/>
                    </a:lnTo>
                    <a:lnTo>
                      <a:pt x="3369" y="1081"/>
                    </a:lnTo>
                    <a:lnTo>
                      <a:pt x="3375" y="1081"/>
                    </a:lnTo>
                    <a:lnTo>
                      <a:pt x="3375" y="1081"/>
                    </a:lnTo>
                    <a:lnTo>
                      <a:pt x="3381" y="1081"/>
                    </a:lnTo>
                    <a:lnTo>
                      <a:pt x="3387" y="1075"/>
                    </a:lnTo>
                    <a:lnTo>
                      <a:pt x="3387" y="1075"/>
                    </a:lnTo>
                    <a:lnTo>
                      <a:pt x="3387" y="1075"/>
                    </a:lnTo>
                    <a:lnTo>
                      <a:pt x="3399" y="1075"/>
                    </a:lnTo>
                    <a:lnTo>
                      <a:pt x="3399" y="1075"/>
                    </a:lnTo>
                    <a:lnTo>
                      <a:pt x="3399" y="1081"/>
                    </a:lnTo>
                    <a:lnTo>
                      <a:pt x="3399" y="1081"/>
                    </a:lnTo>
                    <a:lnTo>
                      <a:pt x="3399" y="1087"/>
                    </a:lnTo>
                    <a:lnTo>
                      <a:pt x="3399" y="1093"/>
                    </a:lnTo>
                    <a:lnTo>
                      <a:pt x="3405" y="1093"/>
                    </a:lnTo>
                    <a:lnTo>
                      <a:pt x="3405" y="1106"/>
                    </a:lnTo>
                    <a:lnTo>
                      <a:pt x="3405" y="1106"/>
                    </a:lnTo>
                    <a:lnTo>
                      <a:pt x="3405" y="1112"/>
                    </a:lnTo>
                    <a:lnTo>
                      <a:pt x="3405" y="1118"/>
                    </a:lnTo>
                    <a:lnTo>
                      <a:pt x="3405" y="1124"/>
                    </a:lnTo>
                    <a:lnTo>
                      <a:pt x="3405" y="1136"/>
                    </a:lnTo>
                    <a:lnTo>
                      <a:pt x="3412" y="1142"/>
                    </a:lnTo>
                    <a:lnTo>
                      <a:pt x="3412" y="1142"/>
                    </a:lnTo>
                    <a:lnTo>
                      <a:pt x="3412" y="1148"/>
                    </a:lnTo>
                    <a:lnTo>
                      <a:pt x="3412" y="1148"/>
                    </a:lnTo>
                    <a:lnTo>
                      <a:pt x="3412" y="1154"/>
                    </a:lnTo>
                    <a:lnTo>
                      <a:pt x="3412" y="1167"/>
                    </a:lnTo>
                    <a:lnTo>
                      <a:pt x="3412" y="1185"/>
                    </a:lnTo>
                    <a:lnTo>
                      <a:pt x="3412" y="1191"/>
                    </a:lnTo>
                    <a:lnTo>
                      <a:pt x="3418" y="1197"/>
                    </a:lnTo>
                    <a:lnTo>
                      <a:pt x="3418" y="1197"/>
                    </a:lnTo>
                    <a:lnTo>
                      <a:pt x="3418" y="1197"/>
                    </a:lnTo>
                    <a:lnTo>
                      <a:pt x="3418" y="1203"/>
                    </a:lnTo>
                    <a:lnTo>
                      <a:pt x="3418" y="1203"/>
                    </a:lnTo>
                    <a:lnTo>
                      <a:pt x="3418" y="1215"/>
                    </a:lnTo>
                    <a:lnTo>
                      <a:pt x="3418" y="1215"/>
                    </a:lnTo>
                    <a:lnTo>
                      <a:pt x="3418" y="1222"/>
                    </a:lnTo>
                    <a:lnTo>
                      <a:pt x="3418" y="1228"/>
                    </a:lnTo>
                    <a:lnTo>
                      <a:pt x="3418" y="1234"/>
                    </a:lnTo>
                    <a:lnTo>
                      <a:pt x="3418" y="1240"/>
                    </a:lnTo>
                    <a:lnTo>
                      <a:pt x="3424" y="1246"/>
                    </a:lnTo>
                    <a:lnTo>
                      <a:pt x="3424" y="1258"/>
                    </a:lnTo>
                    <a:lnTo>
                      <a:pt x="3424" y="1258"/>
                    </a:lnTo>
                    <a:lnTo>
                      <a:pt x="3424" y="1264"/>
                    </a:lnTo>
                    <a:lnTo>
                      <a:pt x="3424" y="1277"/>
                    </a:lnTo>
                    <a:lnTo>
                      <a:pt x="3424" y="1277"/>
                    </a:lnTo>
                    <a:lnTo>
                      <a:pt x="3424" y="1283"/>
                    </a:lnTo>
                    <a:lnTo>
                      <a:pt x="3424" y="1289"/>
                    </a:lnTo>
                    <a:lnTo>
                      <a:pt x="3424" y="1289"/>
                    </a:lnTo>
                    <a:lnTo>
                      <a:pt x="3424" y="1295"/>
                    </a:lnTo>
                    <a:lnTo>
                      <a:pt x="3424" y="1295"/>
                    </a:lnTo>
                    <a:lnTo>
                      <a:pt x="3424" y="1301"/>
                    </a:lnTo>
                    <a:lnTo>
                      <a:pt x="3424" y="1301"/>
                    </a:lnTo>
                    <a:lnTo>
                      <a:pt x="3424" y="1301"/>
                    </a:lnTo>
                    <a:lnTo>
                      <a:pt x="3424" y="1301"/>
                    </a:lnTo>
                    <a:lnTo>
                      <a:pt x="3430" y="1301"/>
                    </a:lnTo>
                    <a:lnTo>
                      <a:pt x="3430" y="1313"/>
                    </a:lnTo>
                    <a:lnTo>
                      <a:pt x="3430" y="1319"/>
                    </a:lnTo>
                    <a:lnTo>
                      <a:pt x="3430" y="1319"/>
                    </a:lnTo>
                    <a:lnTo>
                      <a:pt x="3430" y="1325"/>
                    </a:lnTo>
                    <a:lnTo>
                      <a:pt x="3430" y="1331"/>
                    </a:lnTo>
                    <a:lnTo>
                      <a:pt x="3430" y="1338"/>
                    </a:lnTo>
                    <a:lnTo>
                      <a:pt x="3430" y="1338"/>
                    </a:lnTo>
                    <a:lnTo>
                      <a:pt x="3430" y="1344"/>
                    </a:lnTo>
                    <a:lnTo>
                      <a:pt x="3430" y="1350"/>
                    </a:lnTo>
                    <a:lnTo>
                      <a:pt x="3436" y="1362"/>
                    </a:lnTo>
                    <a:lnTo>
                      <a:pt x="3436" y="1368"/>
                    </a:lnTo>
                    <a:lnTo>
                      <a:pt x="3436" y="1368"/>
                    </a:lnTo>
                    <a:lnTo>
                      <a:pt x="3436" y="1368"/>
                    </a:lnTo>
                    <a:lnTo>
                      <a:pt x="3436" y="1380"/>
                    </a:lnTo>
                    <a:lnTo>
                      <a:pt x="3436" y="1380"/>
                    </a:lnTo>
                    <a:lnTo>
                      <a:pt x="3436" y="1386"/>
                    </a:lnTo>
                    <a:lnTo>
                      <a:pt x="3436" y="1386"/>
                    </a:lnTo>
                    <a:lnTo>
                      <a:pt x="3436" y="1386"/>
                    </a:lnTo>
                    <a:lnTo>
                      <a:pt x="3436" y="1386"/>
                    </a:lnTo>
                    <a:lnTo>
                      <a:pt x="3430" y="1386"/>
                    </a:lnTo>
                    <a:lnTo>
                      <a:pt x="3430" y="1386"/>
                    </a:lnTo>
                    <a:lnTo>
                      <a:pt x="3430" y="1393"/>
                    </a:lnTo>
                    <a:lnTo>
                      <a:pt x="3430" y="1393"/>
                    </a:lnTo>
                    <a:lnTo>
                      <a:pt x="3430" y="1393"/>
                    </a:lnTo>
                    <a:lnTo>
                      <a:pt x="3430" y="1393"/>
                    </a:lnTo>
                    <a:lnTo>
                      <a:pt x="3430" y="1393"/>
                    </a:lnTo>
                    <a:lnTo>
                      <a:pt x="3436" y="1393"/>
                    </a:lnTo>
                    <a:lnTo>
                      <a:pt x="3436" y="1399"/>
                    </a:lnTo>
                    <a:lnTo>
                      <a:pt x="3436" y="1399"/>
                    </a:lnTo>
                    <a:lnTo>
                      <a:pt x="3436" y="1399"/>
                    </a:lnTo>
                    <a:lnTo>
                      <a:pt x="3436" y="1399"/>
                    </a:lnTo>
                    <a:lnTo>
                      <a:pt x="3436" y="1399"/>
                    </a:lnTo>
                    <a:lnTo>
                      <a:pt x="3436" y="1399"/>
                    </a:lnTo>
                    <a:lnTo>
                      <a:pt x="3436" y="1405"/>
                    </a:lnTo>
                    <a:lnTo>
                      <a:pt x="3436" y="1405"/>
                    </a:lnTo>
                    <a:lnTo>
                      <a:pt x="3436" y="1405"/>
                    </a:lnTo>
                    <a:lnTo>
                      <a:pt x="3436" y="1405"/>
                    </a:lnTo>
                    <a:lnTo>
                      <a:pt x="3436" y="1411"/>
                    </a:lnTo>
                    <a:lnTo>
                      <a:pt x="3436" y="1411"/>
                    </a:lnTo>
                    <a:lnTo>
                      <a:pt x="3436" y="1411"/>
                    </a:lnTo>
                    <a:lnTo>
                      <a:pt x="3442" y="1411"/>
                    </a:lnTo>
                    <a:lnTo>
                      <a:pt x="3442" y="1411"/>
                    </a:lnTo>
                    <a:lnTo>
                      <a:pt x="3442" y="1411"/>
                    </a:lnTo>
                    <a:lnTo>
                      <a:pt x="3442" y="1411"/>
                    </a:lnTo>
                    <a:lnTo>
                      <a:pt x="3442" y="1411"/>
                    </a:lnTo>
                    <a:lnTo>
                      <a:pt x="3436" y="1417"/>
                    </a:lnTo>
                    <a:lnTo>
                      <a:pt x="3436" y="1417"/>
                    </a:lnTo>
                    <a:lnTo>
                      <a:pt x="3436" y="1417"/>
                    </a:lnTo>
                    <a:lnTo>
                      <a:pt x="3436" y="1417"/>
                    </a:lnTo>
                    <a:lnTo>
                      <a:pt x="3442" y="1417"/>
                    </a:lnTo>
                    <a:lnTo>
                      <a:pt x="3442" y="1417"/>
                    </a:lnTo>
                    <a:lnTo>
                      <a:pt x="3442" y="1423"/>
                    </a:lnTo>
                    <a:lnTo>
                      <a:pt x="3442" y="1423"/>
                    </a:lnTo>
                    <a:lnTo>
                      <a:pt x="3436" y="1423"/>
                    </a:lnTo>
                    <a:lnTo>
                      <a:pt x="3436" y="1423"/>
                    </a:lnTo>
                    <a:lnTo>
                      <a:pt x="3436" y="1423"/>
                    </a:lnTo>
                    <a:lnTo>
                      <a:pt x="3436" y="1423"/>
                    </a:lnTo>
                    <a:lnTo>
                      <a:pt x="3436" y="1423"/>
                    </a:lnTo>
                    <a:lnTo>
                      <a:pt x="3436" y="1423"/>
                    </a:lnTo>
                    <a:lnTo>
                      <a:pt x="3430" y="1423"/>
                    </a:lnTo>
                    <a:lnTo>
                      <a:pt x="3430" y="1423"/>
                    </a:lnTo>
                    <a:lnTo>
                      <a:pt x="3430" y="1423"/>
                    </a:lnTo>
                    <a:lnTo>
                      <a:pt x="3430" y="1423"/>
                    </a:lnTo>
                    <a:lnTo>
                      <a:pt x="3424" y="1423"/>
                    </a:lnTo>
                    <a:lnTo>
                      <a:pt x="3424" y="1423"/>
                    </a:lnTo>
                    <a:lnTo>
                      <a:pt x="3424" y="1423"/>
                    </a:lnTo>
                    <a:lnTo>
                      <a:pt x="3424" y="1423"/>
                    </a:lnTo>
                    <a:lnTo>
                      <a:pt x="3418" y="1429"/>
                    </a:lnTo>
                    <a:lnTo>
                      <a:pt x="3418" y="1429"/>
                    </a:lnTo>
                    <a:lnTo>
                      <a:pt x="3418" y="1429"/>
                    </a:lnTo>
                    <a:lnTo>
                      <a:pt x="3418" y="1429"/>
                    </a:lnTo>
                    <a:lnTo>
                      <a:pt x="3418" y="1429"/>
                    </a:lnTo>
                    <a:lnTo>
                      <a:pt x="3418" y="1429"/>
                    </a:lnTo>
                    <a:lnTo>
                      <a:pt x="3412" y="1429"/>
                    </a:lnTo>
                    <a:lnTo>
                      <a:pt x="3412" y="1435"/>
                    </a:lnTo>
                    <a:lnTo>
                      <a:pt x="3412" y="1435"/>
                    </a:lnTo>
                    <a:lnTo>
                      <a:pt x="3412" y="1435"/>
                    </a:lnTo>
                    <a:lnTo>
                      <a:pt x="3412" y="1435"/>
                    </a:lnTo>
                    <a:lnTo>
                      <a:pt x="3412" y="1435"/>
                    </a:lnTo>
                    <a:lnTo>
                      <a:pt x="3405" y="1435"/>
                    </a:lnTo>
                    <a:lnTo>
                      <a:pt x="3405" y="1435"/>
                    </a:lnTo>
                    <a:lnTo>
                      <a:pt x="3405" y="1435"/>
                    </a:lnTo>
                    <a:lnTo>
                      <a:pt x="3405" y="1435"/>
                    </a:lnTo>
                    <a:lnTo>
                      <a:pt x="3405" y="1429"/>
                    </a:lnTo>
                    <a:lnTo>
                      <a:pt x="3405" y="1429"/>
                    </a:lnTo>
                    <a:lnTo>
                      <a:pt x="3399" y="1429"/>
                    </a:lnTo>
                    <a:lnTo>
                      <a:pt x="3399" y="1429"/>
                    </a:lnTo>
                    <a:lnTo>
                      <a:pt x="3399" y="1429"/>
                    </a:lnTo>
                    <a:lnTo>
                      <a:pt x="3399" y="1429"/>
                    </a:lnTo>
                    <a:lnTo>
                      <a:pt x="3399" y="1429"/>
                    </a:lnTo>
                    <a:lnTo>
                      <a:pt x="3393" y="1429"/>
                    </a:lnTo>
                    <a:lnTo>
                      <a:pt x="3393" y="1429"/>
                    </a:lnTo>
                    <a:lnTo>
                      <a:pt x="3393" y="1429"/>
                    </a:lnTo>
                    <a:lnTo>
                      <a:pt x="3393" y="1429"/>
                    </a:lnTo>
                    <a:lnTo>
                      <a:pt x="3393" y="1429"/>
                    </a:lnTo>
                    <a:lnTo>
                      <a:pt x="3387" y="1429"/>
                    </a:lnTo>
                    <a:lnTo>
                      <a:pt x="3387" y="1429"/>
                    </a:lnTo>
                    <a:lnTo>
                      <a:pt x="3387" y="1435"/>
                    </a:lnTo>
                    <a:lnTo>
                      <a:pt x="3387" y="1435"/>
                    </a:lnTo>
                    <a:lnTo>
                      <a:pt x="3387" y="1435"/>
                    </a:lnTo>
                    <a:lnTo>
                      <a:pt x="3387" y="1435"/>
                    </a:lnTo>
                    <a:lnTo>
                      <a:pt x="3387" y="1435"/>
                    </a:lnTo>
                    <a:lnTo>
                      <a:pt x="3387" y="1441"/>
                    </a:lnTo>
                    <a:lnTo>
                      <a:pt x="3387" y="1441"/>
                    </a:lnTo>
                    <a:lnTo>
                      <a:pt x="3387" y="1441"/>
                    </a:lnTo>
                    <a:lnTo>
                      <a:pt x="3387" y="1441"/>
                    </a:lnTo>
                    <a:lnTo>
                      <a:pt x="3387" y="1441"/>
                    </a:lnTo>
                    <a:lnTo>
                      <a:pt x="3387" y="1448"/>
                    </a:lnTo>
                    <a:lnTo>
                      <a:pt x="3387" y="1448"/>
                    </a:lnTo>
                    <a:lnTo>
                      <a:pt x="3387" y="1454"/>
                    </a:lnTo>
                    <a:lnTo>
                      <a:pt x="3387" y="1454"/>
                    </a:lnTo>
                    <a:lnTo>
                      <a:pt x="3387" y="1454"/>
                    </a:lnTo>
                    <a:lnTo>
                      <a:pt x="3387" y="1454"/>
                    </a:lnTo>
                    <a:lnTo>
                      <a:pt x="3387" y="1454"/>
                    </a:lnTo>
                    <a:lnTo>
                      <a:pt x="3387" y="1460"/>
                    </a:lnTo>
                    <a:lnTo>
                      <a:pt x="3387" y="1460"/>
                    </a:lnTo>
                    <a:lnTo>
                      <a:pt x="3387" y="1460"/>
                    </a:lnTo>
                    <a:lnTo>
                      <a:pt x="3387" y="1460"/>
                    </a:lnTo>
                    <a:lnTo>
                      <a:pt x="3387" y="1460"/>
                    </a:lnTo>
                    <a:lnTo>
                      <a:pt x="3381" y="1466"/>
                    </a:lnTo>
                    <a:lnTo>
                      <a:pt x="3381" y="1466"/>
                    </a:lnTo>
                    <a:lnTo>
                      <a:pt x="3381" y="1466"/>
                    </a:lnTo>
                    <a:lnTo>
                      <a:pt x="3381" y="1466"/>
                    </a:lnTo>
                    <a:lnTo>
                      <a:pt x="3381" y="1466"/>
                    </a:lnTo>
                    <a:lnTo>
                      <a:pt x="3381" y="1466"/>
                    </a:lnTo>
                    <a:lnTo>
                      <a:pt x="3375" y="1466"/>
                    </a:lnTo>
                    <a:lnTo>
                      <a:pt x="3375" y="1466"/>
                    </a:lnTo>
                    <a:lnTo>
                      <a:pt x="3375" y="1466"/>
                    </a:lnTo>
                    <a:lnTo>
                      <a:pt x="3375" y="1472"/>
                    </a:lnTo>
                    <a:lnTo>
                      <a:pt x="3375" y="1472"/>
                    </a:lnTo>
                    <a:lnTo>
                      <a:pt x="3375" y="1472"/>
                    </a:lnTo>
                    <a:lnTo>
                      <a:pt x="3375" y="1472"/>
                    </a:lnTo>
                    <a:lnTo>
                      <a:pt x="3369" y="1478"/>
                    </a:lnTo>
                    <a:lnTo>
                      <a:pt x="3369" y="1478"/>
                    </a:lnTo>
                    <a:lnTo>
                      <a:pt x="3375" y="1478"/>
                    </a:lnTo>
                    <a:lnTo>
                      <a:pt x="3369" y="1478"/>
                    </a:lnTo>
                    <a:lnTo>
                      <a:pt x="3369" y="1484"/>
                    </a:lnTo>
                    <a:lnTo>
                      <a:pt x="3369" y="1484"/>
                    </a:lnTo>
                    <a:lnTo>
                      <a:pt x="3369" y="1484"/>
                    </a:lnTo>
                    <a:lnTo>
                      <a:pt x="3369" y="1484"/>
                    </a:lnTo>
                    <a:lnTo>
                      <a:pt x="3369" y="1484"/>
                    </a:lnTo>
                    <a:lnTo>
                      <a:pt x="3363" y="1490"/>
                    </a:lnTo>
                    <a:lnTo>
                      <a:pt x="3363" y="1490"/>
                    </a:lnTo>
                    <a:lnTo>
                      <a:pt x="3363" y="1490"/>
                    </a:lnTo>
                    <a:lnTo>
                      <a:pt x="3363" y="1490"/>
                    </a:lnTo>
                    <a:lnTo>
                      <a:pt x="3363" y="1490"/>
                    </a:lnTo>
                    <a:lnTo>
                      <a:pt x="3363" y="1490"/>
                    </a:lnTo>
                    <a:lnTo>
                      <a:pt x="3363" y="1490"/>
                    </a:lnTo>
                    <a:lnTo>
                      <a:pt x="3363" y="1490"/>
                    </a:lnTo>
                    <a:lnTo>
                      <a:pt x="3357" y="1490"/>
                    </a:lnTo>
                    <a:lnTo>
                      <a:pt x="3357" y="1490"/>
                    </a:lnTo>
                    <a:lnTo>
                      <a:pt x="3357" y="1490"/>
                    </a:lnTo>
                    <a:lnTo>
                      <a:pt x="3357" y="1490"/>
                    </a:lnTo>
                    <a:lnTo>
                      <a:pt x="3357" y="1490"/>
                    </a:lnTo>
                    <a:lnTo>
                      <a:pt x="3357" y="1496"/>
                    </a:lnTo>
                    <a:lnTo>
                      <a:pt x="3357" y="1496"/>
                    </a:lnTo>
                    <a:lnTo>
                      <a:pt x="3357" y="1496"/>
                    </a:lnTo>
                    <a:lnTo>
                      <a:pt x="3351" y="1496"/>
                    </a:lnTo>
                    <a:lnTo>
                      <a:pt x="3351" y="1502"/>
                    </a:lnTo>
                    <a:lnTo>
                      <a:pt x="3351" y="1502"/>
                    </a:lnTo>
                    <a:lnTo>
                      <a:pt x="3351" y="1509"/>
                    </a:lnTo>
                    <a:lnTo>
                      <a:pt x="3351" y="1509"/>
                    </a:lnTo>
                    <a:lnTo>
                      <a:pt x="3351" y="1509"/>
                    </a:lnTo>
                    <a:lnTo>
                      <a:pt x="3351" y="1515"/>
                    </a:lnTo>
                    <a:lnTo>
                      <a:pt x="3351" y="1515"/>
                    </a:lnTo>
                    <a:lnTo>
                      <a:pt x="3351" y="1515"/>
                    </a:lnTo>
                    <a:lnTo>
                      <a:pt x="3351" y="1515"/>
                    </a:lnTo>
                    <a:lnTo>
                      <a:pt x="3351" y="1515"/>
                    </a:lnTo>
                    <a:lnTo>
                      <a:pt x="3351" y="1521"/>
                    </a:lnTo>
                    <a:lnTo>
                      <a:pt x="3351" y="1521"/>
                    </a:lnTo>
                    <a:lnTo>
                      <a:pt x="3351" y="1521"/>
                    </a:lnTo>
                    <a:lnTo>
                      <a:pt x="3351" y="1521"/>
                    </a:lnTo>
                    <a:lnTo>
                      <a:pt x="3351" y="1521"/>
                    </a:lnTo>
                    <a:lnTo>
                      <a:pt x="3344" y="1521"/>
                    </a:lnTo>
                    <a:lnTo>
                      <a:pt x="3344" y="1521"/>
                    </a:lnTo>
                    <a:lnTo>
                      <a:pt x="3344" y="1521"/>
                    </a:lnTo>
                    <a:lnTo>
                      <a:pt x="3344" y="1521"/>
                    </a:lnTo>
                    <a:lnTo>
                      <a:pt x="3344" y="1527"/>
                    </a:lnTo>
                    <a:lnTo>
                      <a:pt x="3344" y="1527"/>
                    </a:lnTo>
                    <a:lnTo>
                      <a:pt x="3344" y="1527"/>
                    </a:lnTo>
                    <a:lnTo>
                      <a:pt x="3344" y="1527"/>
                    </a:lnTo>
                    <a:lnTo>
                      <a:pt x="3338" y="1527"/>
                    </a:lnTo>
                    <a:lnTo>
                      <a:pt x="3338" y="1527"/>
                    </a:lnTo>
                    <a:lnTo>
                      <a:pt x="3338" y="1527"/>
                    </a:lnTo>
                    <a:lnTo>
                      <a:pt x="3338" y="1527"/>
                    </a:lnTo>
                    <a:lnTo>
                      <a:pt x="3338" y="1521"/>
                    </a:lnTo>
                    <a:lnTo>
                      <a:pt x="3338" y="1521"/>
                    </a:lnTo>
                    <a:lnTo>
                      <a:pt x="3332" y="1521"/>
                    </a:lnTo>
                    <a:lnTo>
                      <a:pt x="3332" y="1521"/>
                    </a:lnTo>
                    <a:lnTo>
                      <a:pt x="3332" y="1521"/>
                    </a:lnTo>
                    <a:lnTo>
                      <a:pt x="3332" y="1521"/>
                    </a:lnTo>
                    <a:lnTo>
                      <a:pt x="3326" y="1521"/>
                    </a:lnTo>
                    <a:lnTo>
                      <a:pt x="3326" y="1521"/>
                    </a:lnTo>
                    <a:lnTo>
                      <a:pt x="3326" y="1521"/>
                    </a:lnTo>
                    <a:lnTo>
                      <a:pt x="3326" y="1521"/>
                    </a:lnTo>
                    <a:lnTo>
                      <a:pt x="3326" y="1521"/>
                    </a:lnTo>
                    <a:lnTo>
                      <a:pt x="3320" y="1521"/>
                    </a:lnTo>
                    <a:lnTo>
                      <a:pt x="3320" y="1521"/>
                    </a:lnTo>
                    <a:lnTo>
                      <a:pt x="3320" y="1521"/>
                    </a:lnTo>
                    <a:lnTo>
                      <a:pt x="3320" y="1521"/>
                    </a:lnTo>
                    <a:lnTo>
                      <a:pt x="3320" y="1515"/>
                    </a:lnTo>
                    <a:lnTo>
                      <a:pt x="3320"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08" y="1509"/>
                    </a:lnTo>
                    <a:lnTo>
                      <a:pt x="3308" y="1515"/>
                    </a:lnTo>
                    <a:lnTo>
                      <a:pt x="3308" y="1515"/>
                    </a:lnTo>
                    <a:lnTo>
                      <a:pt x="3308" y="1515"/>
                    </a:lnTo>
                    <a:lnTo>
                      <a:pt x="3308" y="1515"/>
                    </a:lnTo>
                    <a:lnTo>
                      <a:pt x="3302" y="1515"/>
                    </a:lnTo>
                    <a:lnTo>
                      <a:pt x="3302" y="1515"/>
                    </a:lnTo>
                    <a:lnTo>
                      <a:pt x="3302" y="1515"/>
                    </a:lnTo>
                    <a:lnTo>
                      <a:pt x="3302" y="1515"/>
                    </a:lnTo>
                    <a:lnTo>
                      <a:pt x="3302" y="1515"/>
                    </a:lnTo>
                    <a:lnTo>
                      <a:pt x="3302" y="1515"/>
                    </a:lnTo>
                    <a:lnTo>
                      <a:pt x="3302" y="1515"/>
                    </a:lnTo>
                    <a:lnTo>
                      <a:pt x="3302" y="1521"/>
                    </a:lnTo>
                    <a:lnTo>
                      <a:pt x="3302" y="1521"/>
                    </a:lnTo>
                    <a:lnTo>
                      <a:pt x="3302" y="1521"/>
                    </a:lnTo>
                    <a:lnTo>
                      <a:pt x="3302" y="1521"/>
                    </a:lnTo>
                    <a:lnTo>
                      <a:pt x="3302" y="1521"/>
                    </a:lnTo>
                    <a:lnTo>
                      <a:pt x="3302" y="1521"/>
                    </a:lnTo>
                    <a:lnTo>
                      <a:pt x="3296" y="1521"/>
                    </a:lnTo>
                    <a:lnTo>
                      <a:pt x="3296" y="1521"/>
                    </a:lnTo>
                    <a:lnTo>
                      <a:pt x="3296" y="1527"/>
                    </a:lnTo>
                    <a:lnTo>
                      <a:pt x="3296" y="1527"/>
                    </a:lnTo>
                    <a:lnTo>
                      <a:pt x="3296" y="1527"/>
                    </a:lnTo>
                    <a:lnTo>
                      <a:pt x="3296" y="1527"/>
                    </a:lnTo>
                    <a:lnTo>
                      <a:pt x="3296" y="1533"/>
                    </a:lnTo>
                    <a:lnTo>
                      <a:pt x="3296" y="1533"/>
                    </a:lnTo>
                    <a:lnTo>
                      <a:pt x="3296" y="1533"/>
                    </a:lnTo>
                    <a:lnTo>
                      <a:pt x="3296" y="1533"/>
                    </a:lnTo>
                    <a:lnTo>
                      <a:pt x="3302" y="1533"/>
                    </a:lnTo>
                    <a:lnTo>
                      <a:pt x="3302" y="1533"/>
                    </a:lnTo>
                    <a:lnTo>
                      <a:pt x="3302" y="1539"/>
                    </a:lnTo>
                    <a:lnTo>
                      <a:pt x="3296" y="1539"/>
                    </a:lnTo>
                    <a:lnTo>
                      <a:pt x="3296" y="1539"/>
                    </a:lnTo>
                    <a:lnTo>
                      <a:pt x="3296" y="1539"/>
                    </a:lnTo>
                    <a:lnTo>
                      <a:pt x="3296" y="1539"/>
                    </a:lnTo>
                    <a:lnTo>
                      <a:pt x="3296" y="1539"/>
                    </a:lnTo>
                    <a:lnTo>
                      <a:pt x="3296" y="1539"/>
                    </a:lnTo>
                    <a:lnTo>
                      <a:pt x="3296" y="1539"/>
                    </a:lnTo>
                    <a:lnTo>
                      <a:pt x="3296" y="1539"/>
                    </a:lnTo>
                    <a:lnTo>
                      <a:pt x="3290" y="1539"/>
                    </a:lnTo>
                    <a:lnTo>
                      <a:pt x="3290" y="1539"/>
                    </a:lnTo>
                    <a:lnTo>
                      <a:pt x="3296" y="1545"/>
                    </a:lnTo>
                    <a:lnTo>
                      <a:pt x="3296" y="1545"/>
                    </a:lnTo>
                    <a:lnTo>
                      <a:pt x="3290" y="1545"/>
                    </a:lnTo>
                    <a:lnTo>
                      <a:pt x="3290" y="1545"/>
                    </a:lnTo>
                    <a:lnTo>
                      <a:pt x="3290" y="1545"/>
                    </a:lnTo>
                    <a:lnTo>
                      <a:pt x="3290" y="1545"/>
                    </a:lnTo>
                    <a:lnTo>
                      <a:pt x="3290" y="1545"/>
                    </a:lnTo>
                    <a:lnTo>
                      <a:pt x="3290" y="1545"/>
                    </a:lnTo>
                    <a:lnTo>
                      <a:pt x="3290" y="1545"/>
                    </a:lnTo>
                    <a:lnTo>
                      <a:pt x="3290" y="1545"/>
                    </a:lnTo>
                    <a:lnTo>
                      <a:pt x="3290" y="1539"/>
                    </a:lnTo>
                    <a:lnTo>
                      <a:pt x="3290" y="1539"/>
                    </a:lnTo>
                    <a:lnTo>
                      <a:pt x="3290" y="1539"/>
                    </a:lnTo>
                    <a:lnTo>
                      <a:pt x="3290" y="1539"/>
                    </a:lnTo>
                    <a:lnTo>
                      <a:pt x="3283" y="1539"/>
                    </a:lnTo>
                    <a:lnTo>
                      <a:pt x="3283" y="1539"/>
                    </a:lnTo>
                    <a:lnTo>
                      <a:pt x="3283" y="1539"/>
                    </a:lnTo>
                    <a:lnTo>
                      <a:pt x="3283" y="1539"/>
                    </a:lnTo>
                    <a:lnTo>
                      <a:pt x="3283" y="1539"/>
                    </a:lnTo>
                    <a:lnTo>
                      <a:pt x="3283" y="1545"/>
                    </a:lnTo>
                    <a:lnTo>
                      <a:pt x="3283" y="1545"/>
                    </a:lnTo>
                    <a:lnTo>
                      <a:pt x="3277" y="1539"/>
                    </a:lnTo>
                    <a:lnTo>
                      <a:pt x="3277" y="1539"/>
                    </a:lnTo>
                    <a:lnTo>
                      <a:pt x="3277" y="1539"/>
                    </a:lnTo>
                    <a:lnTo>
                      <a:pt x="3277" y="1533"/>
                    </a:lnTo>
                    <a:lnTo>
                      <a:pt x="3277" y="1533"/>
                    </a:lnTo>
                    <a:lnTo>
                      <a:pt x="3271" y="1533"/>
                    </a:lnTo>
                    <a:lnTo>
                      <a:pt x="3271" y="1533"/>
                    </a:lnTo>
                    <a:lnTo>
                      <a:pt x="3271" y="1533"/>
                    </a:lnTo>
                    <a:lnTo>
                      <a:pt x="3271" y="1533"/>
                    </a:lnTo>
                    <a:lnTo>
                      <a:pt x="3271" y="1533"/>
                    </a:lnTo>
                    <a:lnTo>
                      <a:pt x="3271" y="1533"/>
                    </a:lnTo>
                    <a:lnTo>
                      <a:pt x="3265" y="1533"/>
                    </a:lnTo>
                    <a:lnTo>
                      <a:pt x="3265" y="1533"/>
                    </a:lnTo>
                    <a:lnTo>
                      <a:pt x="3265" y="1533"/>
                    </a:lnTo>
                    <a:lnTo>
                      <a:pt x="3265" y="1533"/>
                    </a:lnTo>
                    <a:lnTo>
                      <a:pt x="3265" y="1539"/>
                    </a:lnTo>
                    <a:lnTo>
                      <a:pt x="3265" y="1539"/>
                    </a:lnTo>
                    <a:lnTo>
                      <a:pt x="3265" y="1539"/>
                    </a:lnTo>
                    <a:lnTo>
                      <a:pt x="3259" y="1539"/>
                    </a:lnTo>
                    <a:lnTo>
                      <a:pt x="3259" y="1539"/>
                    </a:lnTo>
                    <a:lnTo>
                      <a:pt x="3259" y="1539"/>
                    </a:lnTo>
                    <a:lnTo>
                      <a:pt x="3259" y="1539"/>
                    </a:lnTo>
                    <a:lnTo>
                      <a:pt x="3253" y="1539"/>
                    </a:lnTo>
                    <a:lnTo>
                      <a:pt x="3253" y="1539"/>
                    </a:lnTo>
                    <a:lnTo>
                      <a:pt x="3253" y="1545"/>
                    </a:lnTo>
                    <a:lnTo>
                      <a:pt x="3253" y="1545"/>
                    </a:lnTo>
                    <a:lnTo>
                      <a:pt x="3253" y="1545"/>
                    </a:lnTo>
                    <a:lnTo>
                      <a:pt x="3253" y="1545"/>
                    </a:lnTo>
                    <a:lnTo>
                      <a:pt x="3253" y="1551"/>
                    </a:lnTo>
                    <a:lnTo>
                      <a:pt x="3253" y="1551"/>
                    </a:lnTo>
                    <a:lnTo>
                      <a:pt x="3253" y="1551"/>
                    </a:lnTo>
                    <a:lnTo>
                      <a:pt x="3253" y="1557"/>
                    </a:lnTo>
                    <a:lnTo>
                      <a:pt x="3253" y="1557"/>
                    </a:lnTo>
                    <a:lnTo>
                      <a:pt x="3253" y="1557"/>
                    </a:lnTo>
                    <a:lnTo>
                      <a:pt x="3247" y="1557"/>
                    </a:lnTo>
                    <a:lnTo>
                      <a:pt x="3247" y="1557"/>
                    </a:lnTo>
                    <a:lnTo>
                      <a:pt x="3247" y="1557"/>
                    </a:lnTo>
                    <a:lnTo>
                      <a:pt x="3247" y="1557"/>
                    </a:lnTo>
                    <a:lnTo>
                      <a:pt x="3247" y="1557"/>
                    </a:lnTo>
                    <a:lnTo>
                      <a:pt x="3247" y="1557"/>
                    </a:lnTo>
                    <a:lnTo>
                      <a:pt x="3247" y="1557"/>
                    </a:lnTo>
                    <a:lnTo>
                      <a:pt x="3241" y="1551"/>
                    </a:lnTo>
                    <a:lnTo>
                      <a:pt x="3241" y="1551"/>
                    </a:lnTo>
                    <a:lnTo>
                      <a:pt x="3241" y="1551"/>
                    </a:lnTo>
                    <a:lnTo>
                      <a:pt x="3241" y="1551"/>
                    </a:lnTo>
                    <a:lnTo>
                      <a:pt x="3241" y="1551"/>
                    </a:lnTo>
                    <a:lnTo>
                      <a:pt x="3235" y="1551"/>
                    </a:lnTo>
                    <a:lnTo>
                      <a:pt x="3235" y="1551"/>
                    </a:lnTo>
                    <a:lnTo>
                      <a:pt x="3235" y="1551"/>
                    </a:lnTo>
                    <a:lnTo>
                      <a:pt x="3235" y="1551"/>
                    </a:lnTo>
                    <a:lnTo>
                      <a:pt x="3228" y="1551"/>
                    </a:lnTo>
                    <a:lnTo>
                      <a:pt x="3228" y="1545"/>
                    </a:lnTo>
                    <a:lnTo>
                      <a:pt x="3228" y="1545"/>
                    </a:lnTo>
                    <a:lnTo>
                      <a:pt x="3222" y="1545"/>
                    </a:lnTo>
                    <a:lnTo>
                      <a:pt x="3222" y="1545"/>
                    </a:lnTo>
                    <a:lnTo>
                      <a:pt x="3222" y="1545"/>
                    </a:lnTo>
                    <a:lnTo>
                      <a:pt x="3222" y="1545"/>
                    </a:lnTo>
                    <a:lnTo>
                      <a:pt x="3222" y="1545"/>
                    </a:lnTo>
                    <a:lnTo>
                      <a:pt x="3222" y="1545"/>
                    </a:lnTo>
                    <a:lnTo>
                      <a:pt x="3222" y="1545"/>
                    </a:lnTo>
                    <a:lnTo>
                      <a:pt x="3216" y="1545"/>
                    </a:lnTo>
                    <a:lnTo>
                      <a:pt x="3216" y="1545"/>
                    </a:lnTo>
                    <a:lnTo>
                      <a:pt x="3216" y="1545"/>
                    </a:lnTo>
                    <a:lnTo>
                      <a:pt x="3216" y="1545"/>
                    </a:lnTo>
                    <a:lnTo>
                      <a:pt x="3216" y="1545"/>
                    </a:lnTo>
                    <a:lnTo>
                      <a:pt x="3210" y="1545"/>
                    </a:lnTo>
                    <a:lnTo>
                      <a:pt x="3210" y="1545"/>
                    </a:lnTo>
                    <a:lnTo>
                      <a:pt x="3210" y="1545"/>
                    </a:lnTo>
                    <a:lnTo>
                      <a:pt x="3210" y="1545"/>
                    </a:lnTo>
                    <a:lnTo>
                      <a:pt x="3210" y="1545"/>
                    </a:lnTo>
                    <a:lnTo>
                      <a:pt x="3210" y="1545"/>
                    </a:lnTo>
                    <a:lnTo>
                      <a:pt x="3204" y="1545"/>
                    </a:lnTo>
                    <a:lnTo>
                      <a:pt x="3204" y="1545"/>
                    </a:lnTo>
                    <a:lnTo>
                      <a:pt x="3204" y="1545"/>
                    </a:lnTo>
                    <a:lnTo>
                      <a:pt x="3204" y="1545"/>
                    </a:lnTo>
                    <a:lnTo>
                      <a:pt x="3204" y="1545"/>
                    </a:lnTo>
                    <a:lnTo>
                      <a:pt x="3204" y="1545"/>
                    </a:lnTo>
                    <a:lnTo>
                      <a:pt x="3204" y="1539"/>
                    </a:lnTo>
                    <a:lnTo>
                      <a:pt x="3204" y="1539"/>
                    </a:lnTo>
                    <a:lnTo>
                      <a:pt x="3204" y="1539"/>
                    </a:lnTo>
                    <a:lnTo>
                      <a:pt x="3204" y="1539"/>
                    </a:lnTo>
                    <a:lnTo>
                      <a:pt x="3204" y="1539"/>
                    </a:lnTo>
                    <a:lnTo>
                      <a:pt x="3198" y="1539"/>
                    </a:lnTo>
                    <a:lnTo>
                      <a:pt x="3204" y="1539"/>
                    </a:lnTo>
                    <a:lnTo>
                      <a:pt x="3204" y="1545"/>
                    </a:lnTo>
                    <a:lnTo>
                      <a:pt x="3198" y="1545"/>
                    </a:lnTo>
                    <a:lnTo>
                      <a:pt x="3198" y="1545"/>
                    </a:lnTo>
                    <a:lnTo>
                      <a:pt x="3198" y="1545"/>
                    </a:lnTo>
                    <a:lnTo>
                      <a:pt x="3198" y="1545"/>
                    </a:lnTo>
                    <a:lnTo>
                      <a:pt x="3198" y="1545"/>
                    </a:lnTo>
                    <a:lnTo>
                      <a:pt x="3198" y="1545"/>
                    </a:lnTo>
                    <a:lnTo>
                      <a:pt x="3198" y="1551"/>
                    </a:lnTo>
                    <a:lnTo>
                      <a:pt x="3204" y="1551"/>
                    </a:lnTo>
                    <a:lnTo>
                      <a:pt x="3204" y="1551"/>
                    </a:lnTo>
                    <a:lnTo>
                      <a:pt x="3204" y="1551"/>
                    </a:lnTo>
                    <a:lnTo>
                      <a:pt x="3204" y="1551"/>
                    </a:lnTo>
                    <a:lnTo>
                      <a:pt x="3204" y="1551"/>
                    </a:lnTo>
                    <a:lnTo>
                      <a:pt x="3204" y="1551"/>
                    </a:lnTo>
                    <a:lnTo>
                      <a:pt x="3204" y="1557"/>
                    </a:lnTo>
                    <a:lnTo>
                      <a:pt x="3204" y="1557"/>
                    </a:lnTo>
                    <a:lnTo>
                      <a:pt x="3198" y="1557"/>
                    </a:lnTo>
                    <a:lnTo>
                      <a:pt x="3198" y="1557"/>
                    </a:lnTo>
                    <a:lnTo>
                      <a:pt x="3198" y="1557"/>
                    </a:lnTo>
                    <a:lnTo>
                      <a:pt x="3198" y="1557"/>
                    </a:lnTo>
                    <a:lnTo>
                      <a:pt x="3198" y="1557"/>
                    </a:lnTo>
                    <a:lnTo>
                      <a:pt x="3198" y="1557"/>
                    </a:lnTo>
                    <a:lnTo>
                      <a:pt x="3198" y="1557"/>
                    </a:lnTo>
                    <a:lnTo>
                      <a:pt x="3198" y="1557"/>
                    </a:lnTo>
                    <a:lnTo>
                      <a:pt x="3198" y="1551"/>
                    </a:lnTo>
                    <a:lnTo>
                      <a:pt x="3198" y="1551"/>
                    </a:lnTo>
                    <a:lnTo>
                      <a:pt x="3198" y="1551"/>
                    </a:lnTo>
                    <a:lnTo>
                      <a:pt x="3198" y="1551"/>
                    </a:lnTo>
                    <a:lnTo>
                      <a:pt x="3198" y="1551"/>
                    </a:lnTo>
                    <a:lnTo>
                      <a:pt x="3198" y="1551"/>
                    </a:lnTo>
                    <a:lnTo>
                      <a:pt x="3192" y="1551"/>
                    </a:lnTo>
                    <a:lnTo>
                      <a:pt x="3192" y="1551"/>
                    </a:lnTo>
                    <a:lnTo>
                      <a:pt x="3192" y="1551"/>
                    </a:lnTo>
                    <a:lnTo>
                      <a:pt x="3192" y="1551"/>
                    </a:lnTo>
                    <a:lnTo>
                      <a:pt x="3192" y="1551"/>
                    </a:lnTo>
                    <a:lnTo>
                      <a:pt x="3192" y="1551"/>
                    </a:lnTo>
                    <a:lnTo>
                      <a:pt x="3186" y="1551"/>
                    </a:lnTo>
                    <a:lnTo>
                      <a:pt x="3186" y="1551"/>
                    </a:lnTo>
                    <a:lnTo>
                      <a:pt x="3186" y="1551"/>
                    </a:lnTo>
                    <a:lnTo>
                      <a:pt x="3186" y="1551"/>
                    </a:lnTo>
                    <a:lnTo>
                      <a:pt x="3186" y="1551"/>
                    </a:lnTo>
                    <a:lnTo>
                      <a:pt x="3180" y="1551"/>
                    </a:lnTo>
                    <a:lnTo>
                      <a:pt x="3180" y="1551"/>
                    </a:lnTo>
                    <a:lnTo>
                      <a:pt x="3180" y="1551"/>
                    </a:lnTo>
                    <a:lnTo>
                      <a:pt x="3180" y="1551"/>
                    </a:lnTo>
                    <a:lnTo>
                      <a:pt x="3180" y="1551"/>
                    </a:lnTo>
                    <a:lnTo>
                      <a:pt x="3180" y="1551"/>
                    </a:lnTo>
                    <a:lnTo>
                      <a:pt x="3174" y="1551"/>
                    </a:lnTo>
                    <a:lnTo>
                      <a:pt x="3174" y="1545"/>
                    </a:lnTo>
                    <a:lnTo>
                      <a:pt x="3174" y="1551"/>
                    </a:lnTo>
                    <a:lnTo>
                      <a:pt x="3174" y="1551"/>
                    </a:lnTo>
                    <a:lnTo>
                      <a:pt x="3174" y="1551"/>
                    </a:lnTo>
                    <a:lnTo>
                      <a:pt x="3174" y="1551"/>
                    </a:lnTo>
                    <a:lnTo>
                      <a:pt x="3174" y="1551"/>
                    </a:lnTo>
                    <a:lnTo>
                      <a:pt x="3174" y="1557"/>
                    </a:lnTo>
                    <a:lnTo>
                      <a:pt x="3174" y="1557"/>
                    </a:lnTo>
                    <a:lnTo>
                      <a:pt x="3174" y="1557"/>
                    </a:lnTo>
                    <a:lnTo>
                      <a:pt x="3174" y="1557"/>
                    </a:lnTo>
                    <a:lnTo>
                      <a:pt x="3174" y="1564"/>
                    </a:lnTo>
                    <a:lnTo>
                      <a:pt x="3174" y="1564"/>
                    </a:lnTo>
                    <a:lnTo>
                      <a:pt x="3174" y="1564"/>
                    </a:lnTo>
                    <a:lnTo>
                      <a:pt x="3174" y="1564"/>
                    </a:lnTo>
                    <a:lnTo>
                      <a:pt x="3174" y="1564"/>
                    </a:lnTo>
                    <a:lnTo>
                      <a:pt x="3174" y="1564"/>
                    </a:lnTo>
                    <a:lnTo>
                      <a:pt x="3174" y="1564"/>
                    </a:lnTo>
                    <a:lnTo>
                      <a:pt x="3167" y="1564"/>
                    </a:lnTo>
                    <a:lnTo>
                      <a:pt x="3167" y="1564"/>
                    </a:lnTo>
                    <a:lnTo>
                      <a:pt x="3167" y="1564"/>
                    </a:lnTo>
                    <a:lnTo>
                      <a:pt x="3167" y="1564"/>
                    </a:lnTo>
                    <a:lnTo>
                      <a:pt x="3167" y="1564"/>
                    </a:lnTo>
                    <a:lnTo>
                      <a:pt x="3167" y="1564"/>
                    </a:lnTo>
                    <a:lnTo>
                      <a:pt x="3167" y="1564"/>
                    </a:lnTo>
                    <a:lnTo>
                      <a:pt x="3167" y="1564"/>
                    </a:lnTo>
                    <a:lnTo>
                      <a:pt x="3161" y="1564"/>
                    </a:lnTo>
                    <a:lnTo>
                      <a:pt x="3161" y="1564"/>
                    </a:lnTo>
                    <a:lnTo>
                      <a:pt x="3161" y="1564"/>
                    </a:lnTo>
                    <a:lnTo>
                      <a:pt x="3161" y="1564"/>
                    </a:lnTo>
                    <a:lnTo>
                      <a:pt x="3161" y="1564"/>
                    </a:lnTo>
                    <a:lnTo>
                      <a:pt x="3161" y="1564"/>
                    </a:lnTo>
                    <a:lnTo>
                      <a:pt x="3161" y="1564"/>
                    </a:lnTo>
                    <a:lnTo>
                      <a:pt x="3161" y="1557"/>
                    </a:lnTo>
                    <a:lnTo>
                      <a:pt x="3161" y="1557"/>
                    </a:lnTo>
                    <a:lnTo>
                      <a:pt x="3161" y="1557"/>
                    </a:lnTo>
                    <a:lnTo>
                      <a:pt x="3161" y="1557"/>
                    </a:lnTo>
                    <a:lnTo>
                      <a:pt x="3161" y="1557"/>
                    </a:lnTo>
                    <a:lnTo>
                      <a:pt x="3161" y="1557"/>
                    </a:lnTo>
                    <a:lnTo>
                      <a:pt x="3161" y="1557"/>
                    </a:lnTo>
                    <a:lnTo>
                      <a:pt x="3161" y="1557"/>
                    </a:lnTo>
                    <a:lnTo>
                      <a:pt x="3161" y="1551"/>
                    </a:lnTo>
                    <a:lnTo>
                      <a:pt x="3161" y="1551"/>
                    </a:lnTo>
                    <a:lnTo>
                      <a:pt x="3161" y="1551"/>
                    </a:lnTo>
                    <a:lnTo>
                      <a:pt x="3161" y="1551"/>
                    </a:lnTo>
                    <a:lnTo>
                      <a:pt x="3161" y="1545"/>
                    </a:lnTo>
                    <a:lnTo>
                      <a:pt x="3161" y="1545"/>
                    </a:lnTo>
                    <a:lnTo>
                      <a:pt x="3161" y="1545"/>
                    </a:lnTo>
                    <a:lnTo>
                      <a:pt x="3161" y="1539"/>
                    </a:lnTo>
                    <a:lnTo>
                      <a:pt x="3161" y="1539"/>
                    </a:lnTo>
                    <a:lnTo>
                      <a:pt x="3161" y="1539"/>
                    </a:lnTo>
                    <a:lnTo>
                      <a:pt x="3161" y="1533"/>
                    </a:lnTo>
                    <a:lnTo>
                      <a:pt x="3161" y="1533"/>
                    </a:lnTo>
                    <a:lnTo>
                      <a:pt x="3167" y="1533"/>
                    </a:lnTo>
                    <a:lnTo>
                      <a:pt x="3167" y="1533"/>
                    </a:lnTo>
                    <a:lnTo>
                      <a:pt x="3161" y="1533"/>
                    </a:lnTo>
                    <a:lnTo>
                      <a:pt x="3161" y="1527"/>
                    </a:lnTo>
                    <a:lnTo>
                      <a:pt x="3161" y="1527"/>
                    </a:lnTo>
                    <a:lnTo>
                      <a:pt x="3161" y="1527"/>
                    </a:lnTo>
                    <a:lnTo>
                      <a:pt x="3167" y="1527"/>
                    </a:lnTo>
                    <a:lnTo>
                      <a:pt x="3167" y="1527"/>
                    </a:lnTo>
                    <a:lnTo>
                      <a:pt x="3167" y="1521"/>
                    </a:lnTo>
                    <a:lnTo>
                      <a:pt x="3167" y="1521"/>
                    </a:lnTo>
                    <a:lnTo>
                      <a:pt x="3167" y="1521"/>
                    </a:lnTo>
                    <a:lnTo>
                      <a:pt x="3167" y="1521"/>
                    </a:lnTo>
                    <a:lnTo>
                      <a:pt x="3167" y="1521"/>
                    </a:lnTo>
                    <a:lnTo>
                      <a:pt x="3167" y="1515"/>
                    </a:lnTo>
                    <a:lnTo>
                      <a:pt x="3161" y="1515"/>
                    </a:lnTo>
                    <a:lnTo>
                      <a:pt x="3161" y="1515"/>
                    </a:lnTo>
                    <a:lnTo>
                      <a:pt x="3161" y="1515"/>
                    </a:lnTo>
                    <a:lnTo>
                      <a:pt x="3167" y="1515"/>
                    </a:lnTo>
                    <a:lnTo>
                      <a:pt x="3167" y="1515"/>
                    </a:lnTo>
                    <a:lnTo>
                      <a:pt x="3167" y="1509"/>
                    </a:lnTo>
                    <a:lnTo>
                      <a:pt x="3167" y="1509"/>
                    </a:lnTo>
                    <a:lnTo>
                      <a:pt x="3167" y="1509"/>
                    </a:lnTo>
                    <a:lnTo>
                      <a:pt x="3167" y="1509"/>
                    </a:lnTo>
                    <a:lnTo>
                      <a:pt x="3167" y="1509"/>
                    </a:lnTo>
                    <a:lnTo>
                      <a:pt x="3167" y="1502"/>
                    </a:lnTo>
                    <a:lnTo>
                      <a:pt x="3167" y="1509"/>
                    </a:lnTo>
                    <a:lnTo>
                      <a:pt x="3167" y="1509"/>
                    </a:lnTo>
                    <a:lnTo>
                      <a:pt x="3174" y="1509"/>
                    </a:lnTo>
                    <a:lnTo>
                      <a:pt x="3174" y="1509"/>
                    </a:lnTo>
                    <a:lnTo>
                      <a:pt x="3174" y="1502"/>
                    </a:lnTo>
                    <a:lnTo>
                      <a:pt x="3174" y="1502"/>
                    </a:lnTo>
                    <a:lnTo>
                      <a:pt x="3174" y="1502"/>
                    </a:lnTo>
                    <a:lnTo>
                      <a:pt x="3174" y="1502"/>
                    </a:lnTo>
                    <a:lnTo>
                      <a:pt x="3174" y="1502"/>
                    </a:lnTo>
                    <a:lnTo>
                      <a:pt x="3180" y="1502"/>
                    </a:lnTo>
                    <a:lnTo>
                      <a:pt x="3180" y="1502"/>
                    </a:lnTo>
                    <a:lnTo>
                      <a:pt x="3174" y="1502"/>
                    </a:lnTo>
                    <a:lnTo>
                      <a:pt x="3180" y="1496"/>
                    </a:lnTo>
                    <a:lnTo>
                      <a:pt x="3180" y="1496"/>
                    </a:lnTo>
                    <a:lnTo>
                      <a:pt x="3180" y="1496"/>
                    </a:lnTo>
                    <a:lnTo>
                      <a:pt x="3186" y="1490"/>
                    </a:lnTo>
                    <a:lnTo>
                      <a:pt x="3186" y="1490"/>
                    </a:lnTo>
                    <a:lnTo>
                      <a:pt x="3186" y="1490"/>
                    </a:lnTo>
                    <a:lnTo>
                      <a:pt x="3186" y="1484"/>
                    </a:lnTo>
                    <a:lnTo>
                      <a:pt x="3186" y="1484"/>
                    </a:lnTo>
                    <a:lnTo>
                      <a:pt x="3186" y="1484"/>
                    </a:lnTo>
                    <a:lnTo>
                      <a:pt x="3186" y="1484"/>
                    </a:lnTo>
                    <a:lnTo>
                      <a:pt x="3186" y="1484"/>
                    </a:lnTo>
                    <a:lnTo>
                      <a:pt x="3186" y="1484"/>
                    </a:lnTo>
                    <a:lnTo>
                      <a:pt x="3186" y="1478"/>
                    </a:lnTo>
                    <a:lnTo>
                      <a:pt x="3192" y="1478"/>
                    </a:lnTo>
                    <a:lnTo>
                      <a:pt x="3192" y="1478"/>
                    </a:lnTo>
                    <a:lnTo>
                      <a:pt x="3192" y="1478"/>
                    </a:lnTo>
                    <a:lnTo>
                      <a:pt x="3192" y="1472"/>
                    </a:lnTo>
                    <a:lnTo>
                      <a:pt x="3192" y="1472"/>
                    </a:lnTo>
                    <a:lnTo>
                      <a:pt x="3192" y="1472"/>
                    </a:lnTo>
                    <a:lnTo>
                      <a:pt x="3192" y="1472"/>
                    </a:lnTo>
                    <a:lnTo>
                      <a:pt x="3192" y="1466"/>
                    </a:lnTo>
                    <a:lnTo>
                      <a:pt x="3192" y="1466"/>
                    </a:lnTo>
                    <a:lnTo>
                      <a:pt x="3192" y="1466"/>
                    </a:lnTo>
                    <a:lnTo>
                      <a:pt x="3192" y="1466"/>
                    </a:lnTo>
                    <a:lnTo>
                      <a:pt x="3192" y="1460"/>
                    </a:lnTo>
                    <a:lnTo>
                      <a:pt x="3198" y="1460"/>
                    </a:lnTo>
                    <a:lnTo>
                      <a:pt x="3198" y="1460"/>
                    </a:lnTo>
                    <a:lnTo>
                      <a:pt x="3204" y="1454"/>
                    </a:lnTo>
                    <a:lnTo>
                      <a:pt x="3204" y="1454"/>
                    </a:lnTo>
                    <a:lnTo>
                      <a:pt x="3204" y="1448"/>
                    </a:lnTo>
                    <a:lnTo>
                      <a:pt x="3204" y="1448"/>
                    </a:lnTo>
                    <a:lnTo>
                      <a:pt x="3204" y="1448"/>
                    </a:lnTo>
                    <a:lnTo>
                      <a:pt x="3198" y="1441"/>
                    </a:lnTo>
                    <a:lnTo>
                      <a:pt x="3198" y="1441"/>
                    </a:lnTo>
                    <a:lnTo>
                      <a:pt x="3198" y="1435"/>
                    </a:lnTo>
                    <a:lnTo>
                      <a:pt x="3198" y="1435"/>
                    </a:lnTo>
                    <a:lnTo>
                      <a:pt x="3198" y="1435"/>
                    </a:lnTo>
                    <a:lnTo>
                      <a:pt x="3198" y="1435"/>
                    </a:lnTo>
                    <a:lnTo>
                      <a:pt x="3198" y="1429"/>
                    </a:lnTo>
                    <a:lnTo>
                      <a:pt x="3198" y="1429"/>
                    </a:lnTo>
                    <a:lnTo>
                      <a:pt x="3198" y="1423"/>
                    </a:lnTo>
                    <a:lnTo>
                      <a:pt x="3198" y="1423"/>
                    </a:lnTo>
                    <a:lnTo>
                      <a:pt x="3192" y="1423"/>
                    </a:lnTo>
                    <a:lnTo>
                      <a:pt x="3192" y="1423"/>
                    </a:lnTo>
                    <a:lnTo>
                      <a:pt x="3192" y="1417"/>
                    </a:lnTo>
                    <a:lnTo>
                      <a:pt x="3192" y="1417"/>
                    </a:lnTo>
                    <a:lnTo>
                      <a:pt x="3192" y="1417"/>
                    </a:lnTo>
                    <a:lnTo>
                      <a:pt x="3192" y="1411"/>
                    </a:lnTo>
                    <a:lnTo>
                      <a:pt x="3192" y="1411"/>
                    </a:lnTo>
                    <a:lnTo>
                      <a:pt x="3186" y="1411"/>
                    </a:lnTo>
                    <a:lnTo>
                      <a:pt x="3186" y="1411"/>
                    </a:lnTo>
                    <a:lnTo>
                      <a:pt x="3186" y="1411"/>
                    </a:lnTo>
                    <a:lnTo>
                      <a:pt x="3186" y="1411"/>
                    </a:lnTo>
                    <a:lnTo>
                      <a:pt x="3186" y="1411"/>
                    </a:lnTo>
                    <a:lnTo>
                      <a:pt x="3186" y="1405"/>
                    </a:lnTo>
                    <a:lnTo>
                      <a:pt x="3186" y="1405"/>
                    </a:lnTo>
                    <a:lnTo>
                      <a:pt x="3186" y="1405"/>
                    </a:lnTo>
                    <a:lnTo>
                      <a:pt x="3186" y="1399"/>
                    </a:lnTo>
                    <a:lnTo>
                      <a:pt x="3192" y="1399"/>
                    </a:lnTo>
                    <a:lnTo>
                      <a:pt x="3192" y="1399"/>
                    </a:lnTo>
                    <a:lnTo>
                      <a:pt x="3192" y="1393"/>
                    </a:lnTo>
                    <a:lnTo>
                      <a:pt x="3192" y="1393"/>
                    </a:lnTo>
                    <a:lnTo>
                      <a:pt x="3186" y="1393"/>
                    </a:lnTo>
                    <a:lnTo>
                      <a:pt x="3186" y="1393"/>
                    </a:lnTo>
                    <a:lnTo>
                      <a:pt x="3186" y="1386"/>
                    </a:lnTo>
                    <a:lnTo>
                      <a:pt x="3186" y="1386"/>
                    </a:lnTo>
                    <a:lnTo>
                      <a:pt x="3186" y="1386"/>
                    </a:lnTo>
                    <a:lnTo>
                      <a:pt x="3186" y="1380"/>
                    </a:lnTo>
                    <a:lnTo>
                      <a:pt x="3192" y="1380"/>
                    </a:lnTo>
                    <a:lnTo>
                      <a:pt x="3192" y="1380"/>
                    </a:lnTo>
                    <a:lnTo>
                      <a:pt x="3192" y="1380"/>
                    </a:lnTo>
                    <a:lnTo>
                      <a:pt x="3192" y="1380"/>
                    </a:lnTo>
                    <a:lnTo>
                      <a:pt x="3192" y="1368"/>
                    </a:lnTo>
                    <a:lnTo>
                      <a:pt x="3192" y="1368"/>
                    </a:lnTo>
                    <a:lnTo>
                      <a:pt x="3192" y="1362"/>
                    </a:lnTo>
                    <a:lnTo>
                      <a:pt x="3192" y="1362"/>
                    </a:lnTo>
                    <a:lnTo>
                      <a:pt x="3192" y="1362"/>
                    </a:lnTo>
                    <a:lnTo>
                      <a:pt x="3192" y="1356"/>
                    </a:lnTo>
                    <a:lnTo>
                      <a:pt x="3192" y="1350"/>
                    </a:lnTo>
                    <a:lnTo>
                      <a:pt x="3192" y="1344"/>
                    </a:lnTo>
                    <a:lnTo>
                      <a:pt x="3192" y="1344"/>
                    </a:lnTo>
                    <a:lnTo>
                      <a:pt x="3186" y="1331"/>
                    </a:lnTo>
                    <a:lnTo>
                      <a:pt x="3186" y="1325"/>
                    </a:lnTo>
                    <a:lnTo>
                      <a:pt x="3186" y="1325"/>
                    </a:lnTo>
                    <a:lnTo>
                      <a:pt x="3186" y="1319"/>
                    </a:lnTo>
                    <a:lnTo>
                      <a:pt x="3186" y="1307"/>
                    </a:lnTo>
                    <a:lnTo>
                      <a:pt x="3186" y="1307"/>
                    </a:lnTo>
                    <a:lnTo>
                      <a:pt x="3186" y="1301"/>
                    </a:lnTo>
                    <a:lnTo>
                      <a:pt x="3186" y="1289"/>
                    </a:lnTo>
                    <a:lnTo>
                      <a:pt x="3186" y="1289"/>
                    </a:lnTo>
                    <a:lnTo>
                      <a:pt x="3186" y="1277"/>
                    </a:lnTo>
                    <a:lnTo>
                      <a:pt x="3180" y="1252"/>
                    </a:lnTo>
                    <a:lnTo>
                      <a:pt x="3180" y="1252"/>
                    </a:lnTo>
                    <a:lnTo>
                      <a:pt x="3180" y="1246"/>
                    </a:lnTo>
                    <a:lnTo>
                      <a:pt x="3180" y="1240"/>
                    </a:lnTo>
                    <a:lnTo>
                      <a:pt x="3180" y="1222"/>
                    </a:lnTo>
                    <a:lnTo>
                      <a:pt x="3180" y="1203"/>
                    </a:lnTo>
                    <a:lnTo>
                      <a:pt x="3180" y="1203"/>
                    </a:lnTo>
                    <a:lnTo>
                      <a:pt x="3180" y="1203"/>
                    </a:lnTo>
                    <a:lnTo>
                      <a:pt x="3180" y="1203"/>
                    </a:lnTo>
                    <a:lnTo>
                      <a:pt x="3174" y="1185"/>
                    </a:lnTo>
                    <a:lnTo>
                      <a:pt x="3174" y="1185"/>
                    </a:lnTo>
                    <a:lnTo>
                      <a:pt x="3174" y="1173"/>
                    </a:lnTo>
                    <a:lnTo>
                      <a:pt x="3174" y="1173"/>
                    </a:lnTo>
                    <a:lnTo>
                      <a:pt x="3174" y="1154"/>
                    </a:lnTo>
                    <a:lnTo>
                      <a:pt x="3174" y="1148"/>
                    </a:lnTo>
                    <a:lnTo>
                      <a:pt x="3174" y="1142"/>
                    </a:lnTo>
                    <a:lnTo>
                      <a:pt x="3174" y="1136"/>
                    </a:lnTo>
                    <a:lnTo>
                      <a:pt x="3174" y="1130"/>
                    </a:lnTo>
                    <a:lnTo>
                      <a:pt x="3167" y="1124"/>
                    </a:lnTo>
                    <a:lnTo>
                      <a:pt x="3167" y="1118"/>
                    </a:lnTo>
                    <a:lnTo>
                      <a:pt x="3167" y="1118"/>
                    </a:lnTo>
                    <a:lnTo>
                      <a:pt x="3167" y="1112"/>
                    </a:lnTo>
                    <a:lnTo>
                      <a:pt x="3167" y="1106"/>
                    </a:lnTo>
                    <a:lnTo>
                      <a:pt x="3167" y="1106"/>
                    </a:lnTo>
                    <a:lnTo>
                      <a:pt x="3167" y="1106"/>
                    </a:lnTo>
                    <a:lnTo>
                      <a:pt x="3167" y="1106"/>
                    </a:lnTo>
                    <a:lnTo>
                      <a:pt x="3174" y="1112"/>
                    </a:lnTo>
                    <a:lnTo>
                      <a:pt x="3174" y="1112"/>
                    </a:lnTo>
                    <a:lnTo>
                      <a:pt x="3174" y="1112"/>
                    </a:lnTo>
                    <a:lnTo>
                      <a:pt x="3174" y="1112"/>
                    </a:lnTo>
                    <a:lnTo>
                      <a:pt x="3180" y="1112"/>
                    </a:lnTo>
                    <a:lnTo>
                      <a:pt x="3180" y="1112"/>
                    </a:lnTo>
                    <a:lnTo>
                      <a:pt x="3180" y="1112"/>
                    </a:lnTo>
                    <a:lnTo>
                      <a:pt x="3180" y="1112"/>
                    </a:lnTo>
                    <a:lnTo>
                      <a:pt x="3180" y="1112"/>
                    </a:lnTo>
                    <a:lnTo>
                      <a:pt x="3186" y="1118"/>
                    </a:lnTo>
                    <a:lnTo>
                      <a:pt x="3186" y="1118"/>
                    </a:lnTo>
                    <a:lnTo>
                      <a:pt x="3192" y="1118"/>
                    </a:lnTo>
                    <a:lnTo>
                      <a:pt x="3192" y="1118"/>
                    </a:lnTo>
                    <a:lnTo>
                      <a:pt x="3192" y="1118"/>
                    </a:lnTo>
                    <a:lnTo>
                      <a:pt x="3198" y="1112"/>
                    </a:lnTo>
                    <a:lnTo>
                      <a:pt x="3198" y="1112"/>
                    </a:lnTo>
                    <a:lnTo>
                      <a:pt x="3204" y="1112"/>
                    </a:lnTo>
                    <a:lnTo>
                      <a:pt x="3204" y="1112"/>
                    </a:lnTo>
                    <a:lnTo>
                      <a:pt x="3204" y="1112"/>
                    </a:lnTo>
                    <a:lnTo>
                      <a:pt x="3204" y="1112"/>
                    </a:lnTo>
                    <a:lnTo>
                      <a:pt x="3210" y="1112"/>
                    </a:lnTo>
                    <a:lnTo>
                      <a:pt x="3210" y="1106"/>
                    </a:lnTo>
                    <a:lnTo>
                      <a:pt x="3222" y="1099"/>
                    </a:lnTo>
                    <a:lnTo>
                      <a:pt x="3222" y="1099"/>
                    </a:lnTo>
                    <a:lnTo>
                      <a:pt x="3222" y="1099"/>
                    </a:lnTo>
                    <a:lnTo>
                      <a:pt x="3228" y="1093"/>
                    </a:lnTo>
                    <a:lnTo>
                      <a:pt x="3228" y="1093"/>
                    </a:lnTo>
                    <a:lnTo>
                      <a:pt x="3235" y="1093"/>
                    </a:lnTo>
                    <a:lnTo>
                      <a:pt x="3247" y="1093"/>
                    </a:lnTo>
                    <a:lnTo>
                      <a:pt x="3253" y="1093"/>
                    </a:lnTo>
                    <a:lnTo>
                      <a:pt x="3253" y="1093"/>
                    </a:lnTo>
                    <a:lnTo>
                      <a:pt x="3271" y="1093"/>
                    </a:lnTo>
                    <a:lnTo>
                      <a:pt x="3277" y="1087"/>
                    </a:lnTo>
                    <a:lnTo>
                      <a:pt x="3277" y="1087"/>
                    </a:lnTo>
                    <a:lnTo>
                      <a:pt x="3283" y="1087"/>
                    </a:lnTo>
                    <a:lnTo>
                      <a:pt x="3290" y="1087"/>
                    </a:lnTo>
                    <a:lnTo>
                      <a:pt x="3296" y="1087"/>
                    </a:lnTo>
                    <a:lnTo>
                      <a:pt x="3302" y="1087"/>
                    </a:lnTo>
                    <a:moveTo>
                      <a:pt x="1788" y="727"/>
                    </a:moveTo>
                    <a:lnTo>
                      <a:pt x="1782" y="745"/>
                    </a:lnTo>
                    <a:lnTo>
                      <a:pt x="1782" y="745"/>
                    </a:lnTo>
                    <a:lnTo>
                      <a:pt x="1782" y="757"/>
                    </a:lnTo>
                    <a:lnTo>
                      <a:pt x="1782" y="764"/>
                    </a:lnTo>
                    <a:lnTo>
                      <a:pt x="1782" y="764"/>
                    </a:lnTo>
                    <a:lnTo>
                      <a:pt x="1782" y="764"/>
                    </a:lnTo>
                    <a:lnTo>
                      <a:pt x="1782" y="764"/>
                    </a:lnTo>
                    <a:lnTo>
                      <a:pt x="1782" y="788"/>
                    </a:lnTo>
                    <a:lnTo>
                      <a:pt x="1776" y="818"/>
                    </a:lnTo>
                    <a:lnTo>
                      <a:pt x="1776" y="825"/>
                    </a:lnTo>
                    <a:lnTo>
                      <a:pt x="1776" y="855"/>
                    </a:lnTo>
                    <a:lnTo>
                      <a:pt x="1776" y="861"/>
                    </a:lnTo>
                    <a:lnTo>
                      <a:pt x="1776" y="873"/>
                    </a:lnTo>
                    <a:lnTo>
                      <a:pt x="1770" y="892"/>
                    </a:lnTo>
                    <a:lnTo>
                      <a:pt x="1770" y="898"/>
                    </a:lnTo>
                    <a:lnTo>
                      <a:pt x="1770" y="904"/>
                    </a:lnTo>
                    <a:lnTo>
                      <a:pt x="1770" y="910"/>
                    </a:lnTo>
                    <a:lnTo>
                      <a:pt x="1770" y="922"/>
                    </a:lnTo>
                    <a:lnTo>
                      <a:pt x="1770" y="928"/>
                    </a:lnTo>
                    <a:lnTo>
                      <a:pt x="1770" y="928"/>
                    </a:lnTo>
                    <a:lnTo>
                      <a:pt x="1764" y="959"/>
                    </a:lnTo>
                    <a:lnTo>
                      <a:pt x="1764" y="989"/>
                    </a:lnTo>
                    <a:lnTo>
                      <a:pt x="1764" y="996"/>
                    </a:lnTo>
                    <a:lnTo>
                      <a:pt x="1764" y="1002"/>
                    </a:lnTo>
                    <a:lnTo>
                      <a:pt x="1764" y="1002"/>
                    </a:lnTo>
                    <a:lnTo>
                      <a:pt x="1764" y="1002"/>
                    </a:lnTo>
                    <a:lnTo>
                      <a:pt x="1764" y="1008"/>
                    </a:lnTo>
                    <a:lnTo>
                      <a:pt x="1764" y="1020"/>
                    </a:lnTo>
                    <a:lnTo>
                      <a:pt x="1758" y="1044"/>
                    </a:lnTo>
                    <a:lnTo>
                      <a:pt x="1758" y="1057"/>
                    </a:lnTo>
                    <a:lnTo>
                      <a:pt x="1758" y="1057"/>
                    </a:lnTo>
                    <a:lnTo>
                      <a:pt x="1758" y="1063"/>
                    </a:lnTo>
                    <a:lnTo>
                      <a:pt x="1758" y="1063"/>
                    </a:lnTo>
                    <a:lnTo>
                      <a:pt x="1758" y="1063"/>
                    </a:lnTo>
                    <a:lnTo>
                      <a:pt x="1758" y="1069"/>
                    </a:lnTo>
                    <a:lnTo>
                      <a:pt x="1758" y="1069"/>
                    </a:lnTo>
                    <a:lnTo>
                      <a:pt x="1758" y="1075"/>
                    </a:lnTo>
                    <a:lnTo>
                      <a:pt x="1758" y="1075"/>
                    </a:lnTo>
                    <a:lnTo>
                      <a:pt x="1758" y="1075"/>
                    </a:lnTo>
                    <a:lnTo>
                      <a:pt x="1758" y="1075"/>
                    </a:lnTo>
                    <a:lnTo>
                      <a:pt x="1758" y="1081"/>
                    </a:lnTo>
                    <a:lnTo>
                      <a:pt x="1758" y="1087"/>
                    </a:lnTo>
                    <a:lnTo>
                      <a:pt x="1758" y="1087"/>
                    </a:lnTo>
                    <a:lnTo>
                      <a:pt x="1758" y="1087"/>
                    </a:lnTo>
                    <a:lnTo>
                      <a:pt x="1758" y="1087"/>
                    </a:lnTo>
                    <a:lnTo>
                      <a:pt x="1752" y="1099"/>
                    </a:lnTo>
                    <a:lnTo>
                      <a:pt x="1752" y="1106"/>
                    </a:lnTo>
                    <a:lnTo>
                      <a:pt x="1752" y="1106"/>
                    </a:lnTo>
                    <a:lnTo>
                      <a:pt x="1752" y="1118"/>
                    </a:lnTo>
                    <a:lnTo>
                      <a:pt x="1752" y="1124"/>
                    </a:lnTo>
                    <a:lnTo>
                      <a:pt x="1752" y="1124"/>
                    </a:lnTo>
                    <a:lnTo>
                      <a:pt x="1752" y="1124"/>
                    </a:lnTo>
                    <a:lnTo>
                      <a:pt x="1752" y="1130"/>
                    </a:lnTo>
                    <a:lnTo>
                      <a:pt x="1752" y="1130"/>
                    </a:lnTo>
                    <a:lnTo>
                      <a:pt x="1752" y="1130"/>
                    </a:lnTo>
                    <a:lnTo>
                      <a:pt x="1752" y="1130"/>
                    </a:lnTo>
                    <a:lnTo>
                      <a:pt x="1752" y="1130"/>
                    </a:lnTo>
                    <a:lnTo>
                      <a:pt x="1752" y="1142"/>
                    </a:lnTo>
                    <a:lnTo>
                      <a:pt x="1752" y="1142"/>
                    </a:lnTo>
                    <a:lnTo>
                      <a:pt x="1752" y="1142"/>
                    </a:lnTo>
                    <a:lnTo>
                      <a:pt x="1752" y="1148"/>
                    </a:lnTo>
                    <a:lnTo>
                      <a:pt x="1752" y="1148"/>
                    </a:lnTo>
                    <a:lnTo>
                      <a:pt x="1752" y="1154"/>
                    </a:lnTo>
                    <a:lnTo>
                      <a:pt x="1752" y="1154"/>
                    </a:lnTo>
                    <a:lnTo>
                      <a:pt x="1752" y="1154"/>
                    </a:lnTo>
                    <a:lnTo>
                      <a:pt x="1752" y="1160"/>
                    </a:lnTo>
                    <a:lnTo>
                      <a:pt x="1752" y="1173"/>
                    </a:lnTo>
                    <a:lnTo>
                      <a:pt x="1752" y="1173"/>
                    </a:lnTo>
                    <a:lnTo>
                      <a:pt x="1752" y="1179"/>
                    </a:lnTo>
                    <a:lnTo>
                      <a:pt x="1752" y="1179"/>
                    </a:lnTo>
                    <a:lnTo>
                      <a:pt x="1746" y="1179"/>
                    </a:lnTo>
                    <a:lnTo>
                      <a:pt x="1746" y="1191"/>
                    </a:lnTo>
                    <a:lnTo>
                      <a:pt x="1746" y="1191"/>
                    </a:lnTo>
                    <a:lnTo>
                      <a:pt x="1746" y="1191"/>
                    </a:lnTo>
                    <a:lnTo>
                      <a:pt x="1746" y="1191"/>
                    </a:lnTo>
                    <a:lnTo>
                      <a:pt x="1746" y="1191"/>
                    </a:lnTo>
                    <a:lnTo>
                      <a:pt x="1739" y="1191"/>
                    </a:lnTo>
                    <a:lnTo>
                      <a:pt x="1733" y="1191"/>
                    </a:lnTo>
                    <a:lnTo>
                      <a:pt x="1721" y="1191"/>
                    </a:lnTo>
                    <a:lnTo>
                      <a:pt x="1709" y="1191"/>
                    </a:lnTo>
                    <a:lnTo>
                      <a:pt x="1709" y="1191"/>
                    </a:lnTo>
                    <a:lnTo>
                      <a:pt x="1703" y="1191"/>
                    </a:lnTo>
                    <a:lnTo>
                      <a:pt x="1697" y="1185"/>
                    </a:lnTo>
                    <a:lnTo>
                      <a:pt x="1697" y="1185"/>
                    </a:lnTo>
                    <a:lnTo>
                      <a:pt x="1697" y="1185"/>
                    </a:lnTo>
                    <a:lnTo>
                      <a:pt x="1691" y="1185"/>
                    </a:lnTo>
                    <a:lnTo>
                      <a:pt x="1678" y="1185"/>
                    </a:lnTo>
                    <a:lnTo>
                      <a:pt x="1678" y="1185"/>
                    </a:lnTo>
                    <a:lnTo>
                      <a:pt x="1672" y="1185"/>
                    </a:lnTo>
                    <a:lnTo>
                      <a:pt x="1666" y="1185"/>
                    </a:lnTo>
                    <a:lnTo>
                      <a:pt x="1648" y="1185"/>
                    </a:lnTo>
                    <a:lnTo>
                      <a:pt x="1642" y="1185"/>
                    </a:lnTo>
                    <a:lnTo>
                      <a:pt x="1630" y="1179"/>
                    </a:lnTo>
                    <a:lnTo>
                      <a:pt x="1617" y="1179"/>
                    </a:lnTo>
                    <a:lnTo>
                      <a:pt x="1611" y="1179"/>
                    </a:lnTo>
                    <a:lnTo>
                      <a:pt x="1605" y="1179"/>
                    </a:lnTo>
                    <a:lnTo>
                      <a:pt x="1605" y="1179"/>
                    </a:lnTo>
                    <a:lnTo>
                      <a:pt x="1599" y="1179"/>
                    </a:lnTo>
                    <a:lnTo>
                      <a:pt x="1575" y="1179"/>
                    </a:lnTo>
                    <a:lnTo>
                      <a:pt x="1569" y="1173"/>
                    </a:lnTo>
                    <a:lnTo>
                      <a:pt x="1562" y="1173"/>
                    </a:lnTo>
                    <a:lnTo>
                      <a:pt x="1562" y="1173"/>
                    </a:lnTo>
                    <a:lnTo>
                      <a:pt x="1550" y="1173"/>
                    </a:lnTo>
                    <a:lnTo>
                      <a:pt x="1544" y="1173"/>
                    </a:lnTo>
                    <a:lnTo>
                      <a:pt x="1544" y="1173"/>
                    </a:lnTo>
                    <a:lnTo>
                      <a:pt x="1544" y="1173"/>
                    </a:lnTo>
                    <a:lnTo>
                      <a:pt x="1538" y="1173"/>
                    </a:lnTo>
                    <a:lnTo>
                      <a:pt x="1507" y="1167"/>
                    </a:lnTo>
                    <a:lnTo>
                      <a:pt x="1507" y="1167"/>
                    </a:lnTo>
                    <a:lnTo>
                      <a:pt x="1495" y="1167"/>
                    </a:lnTo>
                    <a:lnTo>
                      <a:pt x="1483" y="1167"/>
                    </a:lnTo>
                    <a:lnTo>
                      <a:pt x="1477" y="1167"/>
                    </a:lnTo>
                    <a:lnTo>
                      <a:pt x="1471" y="1160"/>
                    </a:lnTo>
                    <a:lnTo>
                      <a:pt x="1471" y="1160"/>
                    </a:lnTo>
                    <a:lnTo>
                      <a:pt x="1465" y="1160"/>
                    </a:lnTo>
                    <a:lnTo>
                      <a:pt x="1446" y="1160"/>
                    </a:lnTo>
                    <a:lnTo>
                      <a:pt x="1440" y="1160"/>
                    </a:lnTo>
                    <a:lnTo>
                      <a:pt x="1440" y="1160"/>
                    </a:lnTo>
                    <a:lnTo>
                      <a:pt x="1434" y="1160"/>
                    </a:lnTo>
                    <a:lnTo>
                      <a:pt x="1416" y="1154"/>
                    </a:lnTo>
                    <a:lnTo>
                      <a:pt x="1404" y="1154"/>
                    </a:lnTo>
                    <a:lnTo>
                      <a:pt x="1398" y="1154"/>
                    </a:lnTo>
                    <a:lnTo>
                      <a:pt x="1392" y="1154"/>
                    </a:lnTo>
                    <a:lnTo>
                      <a:pt x="1385" y="1154"/>
                    </a:lnTo>
                    <a:lnTo>
                      <a:pt x="1385" y="1154"/>
                    </a:lnTo>
                    <a:lnTo>
                      <a:pt x="1379" y="1154"/>
                    </a:lnTo>
                    <a:lnTo>
                      <a:pt x="1367" y="1148"/>
                    </a:lnTo>
                    <a:lnTo>
                      <a:pt x="1361" y="1148"/>
                    </a:lnTo>
                    <a:lnTo>
                      <a:pt x="1361" y="1148"/>
                    </a:lnTo>
                    <a:lnTo>
                      <a:pt x="1355" y="1148"/>
                    </a:lnTo>
                    <a:lnTo>
                      <a:pt x="1355" y="1148"/>
                    </a:lnTo>
                    <a:lnTo>
                      <a:pt x="1343" y="1148"/>
                    </a:lnTo>
                    <a:lnTo>
                      <a:pt x="1337" y="1148"/>
                    </a:lnTo>
                    <a:lnTo>
                      <a:pt x="1331" y="1148"/>
                    </a:lnTo>
                    <a:lnTo>
                      <a:pt x="1318" y="1142"/>
                    </a:lnTo>
                    <a:lnTo>
                      <a:pt x="1306" y="1142"/>
                    </a:lnTo>
                    <a:lnTo>
                      <a:pt x="1300" y="1142"/>
                    </a:lnTo>
                    <a:lnTo>
                      <a:pt x="1300" y="1142"/>
                    </a:lnTo>
                    <a:lnTo>
                      <a:pt x="1276" y="1142"/>
                    </a:lnTo>
                    <a:lnTo>
                      <a:pt x="1276" y="1136"/>
                    </a:lnTo>
                    <a:lnTo>
                      <a:pt x="1269" y="1136"/>
                    </a:lnTo>
                    <a:lnTo>
                      <a:pt x="1263" y="1136"/>
                    </a:lnTo>
                    <a:lnTo>
                      <a:pt x="1263" y="1136"/>
                    </a:lnTo>
                    <a:lnTo>
                      <a:pt x="1251" y="1136"/>
                    </a:lnTo>
                    <a:lnTo>
                      <a:pt x="1239" y="1136"/>
                    </a:lnTo>
                    <a:lnTo>
                      <a:pt x="1233" y="1136"/>
                    </a:lnTo>
                    <a:lnTo>
                      <a:pt x="1233" y="1130"/>
                    </a:lnTo>
                    <a:lnTo>
                      <a:pt x="1227" y="1130"/>
                    </a:lnTo>
                    <a:lnTo>
                      <a:pt x="1227" y="1130"/>
                    </a:lnTo>
                    <a:lnTo>
                      <a:pt x="1215" y="1130"/>
                    </a:lnTo>
                    <a:lnTo>
                      <a:pt x="1215" y="1130"/>
                    </a:lnTo>
                    <a:lnTo>
                      <a:pt x="1202" y="1130"/>
                    </a:lnTo>
                    <a:lnTo>
                      <a:pt x="1190" y="1124"/>
                    </a:lnTo>
                    <a:lnTo>
                      <a:pt x="1190" y="1124"/>
                    </a:lnTo>
                    <a:lnTo>
                      <a:pt x="1178" y="1124"/>
                    </a:lnTo>
                    <a:lnTo>
                      <a:pt x="1172" y="1124"/>
                    </a:lnTo>
                    <a:lnTo>
                      <a:pt x="1172" y="1124"/>
                    </a:lnTo>
                    <a:lnTo>
                      <a:pt x="1160" y="1124"/>
                    </a:lnTo>
                    <a:lnTo>
                      <a:pt x="1147" y="1118"/>
                    </a:lnTo>
                    <a:lnTo>
                      <a:pt x="1154" y="1087"/>
                    </a:lnTo>
                    <a:lnTo>
                      <a:pt x="1154" y="1075"/>
                    </a:lnTo>
                    <a:lnTo>
                      <a:pt x="1154" y="1075"/>
                    </a:lnTo>
                    <a:lnTo>
                      <a:pt x="1154" y="1057"/>
                    </a:lnTo>
                    <a:lnTo>
                      <a:pt x="1166" y="1002"/>
                    </a:lnTo>
                    <a:lnTo>
                      <a:pt x="1166" y="989"/>
                    </a:lnTo>
                    <a:lnTo>
                      <a:pt x="1166" y="983"/>
                    </a:lnTo>
                    <a:lnTo>
                      <a:pt x="1166" y="983"/>
                    </a:lnTo>
                    <a:lnTo>
                      <a:pt x="1172" y="965"/>
                    </a:lnTo>
                    <a:lnTo>
                      <a:pt x="1172" y="947"/>
                    </a:lnTo>
                    <a:lnTo>
                      <a:pt x="1178" y="935"/>
                    </a:lnTo>
                    <a:lnTo>
                      <a:pt x="1178" y="922"/>
                    </a:lnTo>
                    <a:lnTo>
                      <a:pt x="1184" y="904"/>
                    </a:lnTo>
                    <a:lnTo>
                      <a:pt x="1184" y="892"/>
                    </a:lnTo>
                    <a:lnTo>
                      <a:pt x="1184" y="886"/>
                    </a:lnTo>
                    <a:lnTo>
                      <a:pt x="1184" y="886"/>
                    </a:lnTo>
                    <a:lnTo>
                      <a:pt x="1184" y="886"/>
                    </a:lnTo>
                    <a:lnTo>
                      <a:pt x="1184" y="880"/>
                    </a:lnTo>
                    <a:lnTo>
                      <a:pt x="1184" y="867"/>
                    </a:lnTo>
                    <a:lnTo>
                      <a:pt x="1184" y="867"/>
                    </a:lnTo>
                    <a:lnTo>
                      <a:pt x="1184" y="867"/>
                    </a:lnTo>
                    <a:lnTo>
                      <a:pt x="1196" y="812"/>
                    </a:lnTo>
                    <a:lnTo>
                      <a:pt x="1196" y="812"/>
                    </a:lnTo>
                    <a:lnTo>
                      <a:pt x="1196" y="812"/>
                    </a:lnTo>
                    <a:lnTo>
                      <a:pt x="1196" y="806"/>
                    </a:lnTo>
                    <a:lnTo>
                      <a:pt x="1196" y="806"/>
                    </a:lnTo>
                    <a:lnTo>
                      <a:pt x="1196" y="794"/>
                    </a:lnTo>
                    <a:lnTo>
                      <a:pt x="1196" y="788"/>
                    </a:lnTo>
                    <a:lnTo>
                      <a:pt x="1202" y="776"/>
                    </a:lnTo>
                    <a:lnTo>
                      <a:pt x="1202" y="776"/>
                    </a:lnTo>
                    <a:lnTo>
                      <a:pt x="1202" y="770"/>
                    </a:lnTo>
                    <a:lnTo>
                      <a:pt x="1202" y="770"/>
                    </a:lnTo>
                    <a:lnTo>
                      <a:pt x="1202" y="770"/>
                    </a:lnTo>
                    <a:lnTo>
                      <a:pt x="1202" y="764"/>
                    </a:lnTo>
                    <a:lnTo>
                      <a:pt x="1202" y="757"/>
                    </a:lnTo>
                    <a:lnTo>
                      <a:pt x="1208" y="733"/>
                    </a:lnTo>
                    <a:lnTo>
                      <a:pt x="1208" y="733"/>
                    </a:lnTo>
                    <a:lnTo>
                      <a:pt x="1208" y="727"/>
                    </a:lnTo>
                    <a:lnTo>
                      <a:pt x="1208" y="721"/>
                    </a:lnTo>
                    <a:lnTo>
                      <a:pt x="1208" y="702"/>
                    </a:lnTo>
                    <a:lnTo>
                      <a:pt x="1215" y="690"/>
                    </a:lnTo>
                    <a:lnTo>
                      <a:pt x="1215" y="690"/>
                    </a:lnTo>
                    <a:lnTo>
                      <a:pt x="1215" y="678"/>
                    </a:lnTo>
                    <a:lnTo>
                      <a:pt x="1215" y="666"/>
                    </a:lnTo>
                    <a:lnTo>
                      <a:pt x="1221" y="660"/>
                    </a:lnTo>
                    <a:lnTo>
                      <a:pt x="1221" y="660"/>
                    </a:lnTo>
                    <a:lnTo>
                      <a:pt x="1239" y="666"/>
                    </a:lnTo>
                    <a:lnTo>
                      <a:pt x="1245" y="666"/>
                    </a:lnTo>
                    <a:lnTo>
                      <a:pt x="1245" y="666"/>
                    </a:lnTo>
                    <a:lnTo>
                      <a:pt x="1245" y="666"/>
                    </a:lnTo>
                    <a:lnTo>
                      <a:pt x="1257" y="666"/>
                    </a:lnTo>
                    <a:lnTo>
                      <a:pt x="1263" y="666"/>
                    </a:lnTo>
                    <a:lnTo>
                      <a:pt x="1269" y="672"/>
                    </a:lnTo>
                    <a:lnTo>
                      <a:pt x="1276" y="666"/>
                    </a:lnTo>
                    <a:lnTo>
                      <a:pt x="1276" y="672"/>
                    </a:lnTo>
                    <a:lnTo>
                      <a:pt x="1276" y="672"/>
                    </a:lnTo>
                    <a:lnTo>
                      <a:pt x="1282" y="672"/>
                    </a:lnTo>
                    <a:lnTo>
                      <a:pt x="1288" y="672"/>
                    </a:lnTo>
                    <a:lnTo>
                      <a:pt x="1294" y="672"/>
                    </a:lnTo>
                    <a:lnTo>
                      <a:pt x="1300" y="672"/>
                    </a:lnTo>
                    <a:lnTo>
                      <a:pt x="1306" y="672"/>
                    </a:lnTo>
                    <a:lnTo>
                      <a:pt x="1312" y="672"/>
                    </a:lnTo>
                    <a:lnTo>
                      <a:pt x="1318" y="678"/>
                    </a:lnTo>
                    <a:lnTo>
                      <a:pt x="1324" y="678"/>
                    </a:lnTo>
                    <a:lnTo>
                      <a:pt x="1331" y="678"/>
                    </a:lnTo>
                    <a:lnTo>
                      <a:pt x="1337" y="678"/>
                    </a:lnTo>
                    <a:lnTo>
                      <a:pt x="1355" y="678"/>
                    </a:lnTo>
                    <a:lnTo>
                      <a:pt x="1361" y="684"/>
                    </a:lnTo>
                    <a:lnTo>
                      <a:pt x="1379" y="684"/>
                    </a:lnTo>
                    <a:lnTo>
                      <a:pt x="1379" y="684"/>
                    </a:lnTo>
                    <a:lnTo>
                      <a:pt x="1379" y="684"/>
                    </a:lnTo>
                    <a:lnTo>
                      <a:pt x="1392" y="684"/>
                    </a:lnTo>
                    <a:lnTo>
                      <a:pt x="1398" y="684"/>
                    </a:lnTo>
                    <a:lnTo>
                      <a:pt x="1410" y="690"/>
                    </a:lnTo>
                    <a:lnTo>
                      <a:pt x="1416" y="690"/>
                    </a:lnTo>
                    <a:lnTo>
                      <a:pt x="1422" y="690"/>
                    </a:lnTo>
                    <a:lnTo>
                      <a:pt x="1422" y="690"/>
                    </a:lnTo>
                    <a:lnTo>
                      <a:pt x="1446" y="690"/>
                    </a:lnTo>
                    <a:lnTo>
                      <a:pt x="1446" y="696"/>
                    </a:lnTo>
                    <a:lnTo>
                      <a:pt x="1446" y="696"/>
                    </a:lnTo>
                    <a:lnTo>
                      <a:pt x="1446" y="696"/>
                    </a:lnTo>
                    <a:lnTo>
                      <a:pt x="1453" y="696"/>
                    </a:lnTo>
                    <a:lnTo>
                      <a:pt x="1465" y="696"/>
                    </a:lnTo>
                    <a:lnTo>
                      <a:pt x="1477" y="696"/>
                    </a:lnTo>
                    <a:lnTo>
                      <a:pt x="1483" y="696"/>
                    </a:lnTo>
                    <a:lnTo>
                      <a:pt x="1495" y="702"/>
                    </a:lnTo>
                    <a:lnTo>
                      <a:pt x="1507" y="702"/>
                    </a:lnTo>
                    <a:lnTo>
                      <a:pt x="1520" y="702"/>
                    </a:lnTo>
                    <a:lnTo>
                      <a:pt x="1526" y="702"/>
                    </a:lnTo>
                    <a:lnTo>
                      <a:pt x="1538" y="702"/>
                    </a:lnTo>
                    <a:lnTo>
                      <a:pt x="1538" y="702"/>
                    </a:lnTo>
                    <a:lnTo>
                      <a:pt x="1538" y="709"/>
                    </a:lnTo>
                    <a:lnTo>
                      <a:pt x="1544" y="709"/>
                    </a:lnTo>
                    <a:lnTo>
                      <a:pt x="1544" y="709"/>
                    </a:lnTo>
                    <a:lnTo>
                      <a:pt x="1556" y="709"/>
                    </a:lnTo>
                    <a:lnTo>
                      <a:pt x="1581" y="709"/>
                    </a:lnTo>
                    <a:lnTo>
                      <a:pt x="1587" y="709"/>
                    </a:lnTo>
                    <a:lnTo>
                      <a:pt x="1605" y="715"/>
                    </a:lnTo>
                    <a:lnTo>
                      <a:pt x="1611" y="715"/>
                    </a:lnTo>
                    <a:lnTo>
                      <a:pt x="1623" y="715"/>
                    </a:lnTo>
                    <a:lnTo>
                      <a:pt x="1636" y="715"/>
                    </a:lnTo>
                    <a:lnTo>
                      <a:pt x="1636" y="715"/>
                    </a:lnTo>
                    <a:lnTo>
                      <a:pt x="1642" y="715"/>
                    </a:lnTo>
                    <a:lnTo>
                      <a:pt x="1660" y="721"/>
                    </a:lnTo>
                    <a:lnTo>
                      <a:pt x="1666" y="721"/>
                    </a:lnTo>
                    <a:lnTo>
                      <a:pt x="1678" y="721"/>
                    </a:lnTo>
                    <a:lnTo>
                      <a:pt x="1691" y="721"/>
                    </a:lnTo>
                    <a:lnTo>
                      <a:pt x="1709" y="721"/>
                    </a:lnTo>
                    <a:lnTo>
                      <a:pt x="1709" y="721"/>
                    </a:lnTo>
                    <a:lnTo>
                      <a:pt x="1727" y="727"/>
                    </a:lnTo>
                    <a:lnTo>
                      <a:pt x="1733" y="727"/>
                    </a:lnTo>
                    <a:lnTo>
                      <a:pt x="1739" y="727"/>
                    </a:lnTo>
                    <a:lnTo>
                      <a:pt x="1752" y="727"/>
                    </a:lnTo>
                    <a:lnTo>
                      <a:pt x="1758" y="727"/>
                    </a:lnTo>
                    <a:lnTo>
                      <a:pt x="1770" y="727"/>
                    </a:lnTo>
                    <a:lnTo>
                      <a:pt x="1788" y="727"/>
                    </a:lnTo>
                    <a:moveTo>
                      <a:pt x="2936" y="2003"/>
                    </a:moveTo>
                    <a:lnTo>
                      <a:pt x="2936" y="2003"/>
                    </a:lnTo>
                    <a:lnTo>
                      <a:pt x="2929" y="2003"/>
                    </a:lnTo>
                    <a:lnTo>
                      <a:pt x="2929" y="2003"/>
                    </a:lnTo>
                    <a:lnTo>
                      <a:pt x="2929" y="2003"/>
                    </a:lnTo>
                    <a:lnTo>
                      <a:pt x="2929" y="2003"/>
                    </a:lnTo>
                    <a:lnTo>
                      <a:pt x="2929" y="1997"/>
                    </a:lnTo>
                    <a:lnTo>
                      <a:pt x="2923" y="1997"/>
                    </a:lnTo>
                    <a:lnTo>
                      <a:pt x="2923" y="1997"/>
                    </a:lnTo>
                    <a:lnTo>
                      <a:pt x="2923" y="1997"/>
                    </a:lnTo>
                    <a:lnTo>
                      <a:pt x="2923" y="1997"/>
                    </a:lnTo>
                    <a:lnTo>
                      <a:pt x="2923" y="1991"/>
                    </a:lnTo>
                    <a:lnTo>
                      <a:pt x="2929" y="1991"/>
                    </a:lnTo>
                    <a:lnTo>
                      <a:pt x="2929" y="1997"/>
                    </a:lnTo>
                    <a:lnTo>
                      <a:pt x="2929" y="1997"/>
                    </a:lnTo>
                    <a:lnTo>
                      <a:pt x="2929" y="1997"/>
                    </a:lnTo>
                    <a:lnTo>
                      <a:pt x="2929" y="1997"/>
                    </a:lnTo>
                    <a:lnTo>
                      <a:pt x="2929" y="1997"/>
                    </a:lnTo>
                    <a:lnTo>
                      <a:pt x="2929" y="1997"/>
                    </a:lnTo>
                    <a:lnTo>
                      <a:pt x="2929" y="1997"/>
                    </a:lnTo>
                    <a:lnTo>
                      <a:pt x="2936" y="1997"/>
                    </a:lnTo>
                    <a:lnTo>
                      <a:pt x="2936" y="1997"/>
                    </a:lnTo>
                    <a:lnTo>
                      <a:pt x="2936" y="1997"/>
                    </a:lnTo>
                    <a:lnTo>
                      <a:pt x="2936" y="1997"/>
                    </a:lnTo>
                    <a:lnTo>
                      <a:pt x="2936" y="1991"/>
                    </a:lnTo>
                    <a:lnTo>
                      <a:pt x="2936" y="1991"/>
                    </a:lnTo>
                    <a:lnTo>
                      <a:pt x="2936" y="1991"/>
                    </a:lnTo>
                    <a:lnTo>
                      <a:pt x="2936" y="1991"/>
                    </a:lnTo>
                    <a:lnTo>
                      <a:pt x="2936" y="1991"/>
                    </a:lnTo>
                    <a:lnTo>
                      <a:pt x="2942" y="1991"/>
                    </a:lnTo>
                    <a:lnTo>
                      <a:pt x="2942" y="1991"/>
                    </a:lnTo>
                    <a:lnTo>
                      <a:pt x="2942" y="1991"/>
                    </a:lnTo>
                    <a:lnTo>
                      <a:pt x="2942" y="1985"/>
                    </a:lnTo>
                    <a:lnTo>
                      <a:pt x="2942" y="1985"/>
                    </a:lnTo>
                    <a:lnTo>
                      <a:pt x="2942" y="1985"/>
                    </a:lnTo>
                    <a:lnTo>
                      <a:pt x="2942" y="1985"/>
                    </a:lnTo>
                    <a:lnTo>
                      <a:pt x="2942" y="1985"/>
                    </a:lnTo>
                    <a:lnTo>
                      <a:pt x="2942" y="1985"/>
                    </a:lnTo>
                    <a:lnTo>
                      <a:pt x="2942" y="1979"/>
                    </a:lnTo>
                    <a:lnTo>
                      <a:pt x="2942" y="1979"/>
                    </a:lnTo>
                    <a:lnTo>
                      <a:pt x="2942" y="1979"/>
                    </a:lnTo>
                    <a:lnTo>
                      <a:pt x="2942" y="1979"/>
                    </a:lnTo>
                    <a:lnTo>
                      <a:pt x="2942" y="1979"/>
                    </a:lnTo>
                    <a:lnTo>
                      <a:pt x="2942" y="1979"/>
                    </a:lnTo>
                    <a:lnTo>
                      <a:pt x="2942" y="1979"/>
                    </a:lnTo>
                    <a:lnTo>
                      <a:pt x="2942" y="1979"/>
                    </a:lnTo>
                    <a:lnTo>
                      <a:pt x="2942" y="1979"/>
                    </a:lnTo>
                    <a:lnTo>
                      <a:pt x="2948" y="1979"/>
                    </a:lnTo>
                    <a:lnTo>
                      <a:pt x="2948"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54" y="1979"/>
                    </a:lnTo>
                    <a:lnTo>
                      <a:pt x="2954" y="1979"/>
                    </a:lnTo>
                    <a:lnTo>
                      <a:pt x="2954" y="1979"/>
                    </a:lnTo>
                    <a:lnTo>
                      <a:pt x="2954" y="1973"/>
                    </a:lnTo>
                    <a:lnTo>
                      <a:pt x="2954" y="1973"/>
                    </a:lnTo>
                    <a:lnTo>
                      <a:pt x="2960" y="1973"/>
                    </a:lnTo>
                    <a:lnTo>
                      <a:pt x="2960" y="1973"/>
                    </a:lnTo>
                    <a:lnTo>
                      <a:pt x="2960" y="1973"/>
                    </a:lnTo>
                    <a:lnTo>
                      <a:pt x="2954" y="1967"/>
                    </a:lnTo>
                    <a:lnTo>
                      <a:pt x="2954" y="1967"/>
                    </a:lnTo>
                    <a:lnTo>
                      <a:pt x="2954" y="1967"/>
                    </a:lnTo>
                    <a:lnTo>
                      <a:pt x="2954" y="1967"/>
                    </a:lnTo>
                    <a:lnTo>
                      <a:pt x="2954" y="1967"/>
                    </a:lnTo>
                    <a:lnTo>
                      <a:pt x="2954" y="1961"/>
                    </a:lnTo>
                    <a:lnTo>
                      <a:pt x="2954" y="1961"/>
                    </a:lnTo>
                    <a:lnTo>
                      <a:pt x="2954" y="1961"/>
                    </a:lnTo>
                    <a:lnTo>
                      <a:pt x="2960" y="1961"/>
                    </a:lnTo>
                    <a:lnTo>
                      <a:pt x="2960" y="1961"/>
                    </a:lnTo>
                    <a:lnTo>
                      <a:pt x="2960" y="1961"/>
                    </a:lnTo>
                    <a:lnTo>
                      <a:pt x="2960" y="1954"/>
                    </a:lnTo>
                    <a:lnTo>
                      <a:pt x="2960" y="1954"/>
                    </a:lnTo>
                    <a:lnTo>
                      <a:pt x="2960" y="1954"/>
                    </a:lnTo>
                    <a:lnTo>
                      <a:pt x="2960" y="1954"/>
                    </a:lnTo>
                    <a:lnTo>
                      <a:pt x="2954" y="1954"/>
                    </a:lnTo>
                    <a:lnTo>
                      <a:pt x="2954" y="1954"/>
                    </a:lnTo>
                    <a:lnTo>
                      <a:pt x="2954" y="1948"/>
                    </a:lnTo>
                    <a:lnTo>
                      <a:pt x="2954" y="1948"/>
                    </a:lnTo>
                    <a:lnTo>
                      <a:pt x="2954" y="1948"/>
                    </a:lnTo>
                    <a:lnTo>
                      <a:pt x="2954" y="1948"/>
                    </a:lnTo>
                    <a:lnTo>
                      <a:pt x="2954" y="1948"/>
                    </a:lnTo>
                    <a:lnTo>
                      <a:pt x="2954" y="1942"/>
                    </a:lnTo>
                    <a:lnTo>
                      <a:pt x="2954" y="1942"/>
                    </a:lnTo>
                    <a:lnTo>
                      <a:pt x="2954" y="1942"/>
                    </a:lnTo>
                    <a:lnTo>
                      <a:pt x="2954" y="1942"/>
                    </a:lnTo>
                    <a:lnTo>
                      <a:pt x="2954" y="1942"/>
                    </a:lnTo>
                    <a:lnTo>
                      <a:pt x="2960" y="1942"/>
                    </a:lnTo>
                    <a:lnTo>
                      <a:pt x="2960" y="1942"/>
                    </a:lnTo>
                    <a:lnTo>
                      <a:pt x="2960" y="1942"/>
                    </a:lnTo>
                    <a:lnTo>
                      <a:pt x="2960" y="1942"/>
                    </a:lnTo>
                    <a:lnTo>
                      <a:pt x="2960" y="1942"/>
                    </a:lnTo>
                    <a:lnTo>
                      <a:pt x="2960" y="1942"/>
                    </a:lnTo>
                    <a:lnTo>
                      <a:pt x="2960" y="1942"/>
                    </a:lnTo>
                    <a:lnTo>
                      <a:pt x="2954" y="1942"/>
                    </a:lnTo>
                    <a:lnTo>
                      <a:pt x="2954" y="1948"/>
                    </a:lnTo>
                    <a:lnTo>
                      <a:pt x="2960" y="1948"/>
                    </a:lnTo>
                    <a:lnTo>
                      <a:pt x="2960" y="1948"/>
                    </a:lnTo>
                    <a:lnTo>
                      <a:pt x="2960" y="1948"/>
                    </a:lnTo>
                    <a:lnTo>
                      <a:pt x="2960" y="1948"/>
                    </a:lnTo>
                    <a:lnTo>
                      <a:pt x="2960" y="1948"/>
                    </a:lnTo>
                    <a:lnTo>
                      <a:pt x="2960" y="1948"/>
                    </a:lnTo>
                    <a:lnTo>
                      <a:pt x="2960" y="1948"/>
                    </a:lnTo>
                    <a:lnTo>
                      <a:pt x="2966" y="1942"/>
                    </a:lnTo>
                    <a:lnTo>
                      <a:pt x="2966" y="1942"/>
                    </a:lnTo>
                    <a:lnTo>
                      <a:pt x="2966" y="1942"/>
                    </a:lnTo>
                    <a:lnTo>
                      <a:pt x="2966" y="1942"/>
                    </a:lnTo>
                    <a:lnTo>
                      <a:pt x="2966" y="1942"/>
                    </a:lnTo>
                    <a:lnTo>
                      <a:pt x="2966" y="1936"/>
                    </a:lnTo>
                    <a:lnTo>
                      <a:pt x="2960" y="1936"/>
                    </a:lnTo>
                    <a:lnTo>
                      <a:pt x="2960" y="1942"/>
                    </a:lnTo>
                    <a:lnTo>
                      <a:pt x="2960" y="1942"/>
                    </a:lnTo>
                    <a:lnTo>
                      <a:pt x="2960" y="1942"/>
                    </a:lnTo>
                    <a:lnTo>
                      <a:pt x="2960" y="1942"/>
                    </a:lnTo>
                    <a:lnTo>
                      <a:pt x="2960" y="1942"/>
                    </a:lnTo>
                    <a:lnTo>
                      <a:pt x="2954" y="1936"/>
                    </a:lnTo>
                    <a:lnTo>
                      <a:pt x="2954" y="1936"/>
                    </a:lnTo>
                    <a:lnTo>
                      <a:pt x="2954" y="1936"/>
                    </a:lnTo>
                    <a:lnTo>
                      <a:pt x="2954" y="1936"/>
                    </a:lnTo>
                    <a:lnTo>
                      <a:pt x="2960" y="1936"/>
                    </a:lnTo>
                    <a:lnTo>
                      <a:pt x="2960" y="1930"/>
                    </a:lnTo>
                    <a:lnTo>
                      <a:pt x="2954" y="1930"/>
                    </a:lnTo>
                    <a:lnTo>
                      <a:pt x="2954" y="1930"/>
                    </a:lnTo>
                    <a:lnTo>
                      <a:pt x="2954" y="1930"/>
                    </a:lnTo>
                    <a:lnTo>
                      <a:pt x="2960" y="1930"/>
                    </a:lnTo>
                    <a:lnTo>
                      <a:pt x="2960" y="1930"/>
                    </a:lnTo>
                    <a:lnTo>
                      <a:pt x="2960" y="1930"/>
                    </a:lnTo>
                    <a:lnTo>
                      <a:pt x="2960" y="1930"/>
                    </a:lnTo>
                    <a:lnTo>
                      <a:pt x="2960" y="1930"/>
                    </a:lnTo>
                    <a:lnTo>
                      <a:pt x="2960" y="1930"/>
                    </a:lnTo>
                    <a:lnTo>
                      <a:pt x="2960" y="1930"/>
                    </a:lnTo>
                    <a:lnTo>
                      <a:pt x="2960" y="1936"/>
                    </a:lnTo>
                    <a:lnTo>
                      <a:pt x="2960" y="1936"/>
                    </a:lnTo>
                    <a:lnTo>
                      <a:pt x="2960" y="1936"/>
                    </a:lnTo>
                    <a:lnTo>
                      <a:pt x="2960" y="1936"/>
                    </a:lnTo>
                    <a:lnTo>
                      <a:pt x="2960" y="1936"/>
                    </a:lnTo>
                    <a:lnTo>
                      <a:pt x="2960" y="1936"/>
                    </a:lnTo>
                    <a:lnTo>
                      <a:pt x="2960" y="1936"/>
                    </a:lnTo>
                    <a:lnTo>
                      <a:pt x="2966" y="1936"/>
                    </a:lnTo>
                    <a:lnTo>
                      <a:pt x="2966" y="1936"/>
                    </a:lnTo>
                    <a:lnTo>
                      <a:pt x="2966" y="1936"/>
                    </a:lnTo>
                    <a:lnTo>
                      <a:pt x="2966" y="1936"/>
                    </a:lnTo>
                    <a:lnTo>
                      <a:pt x="2966" y="1930"/>
                    </a:lnTo>
                    <a:lnTo>
                      <a:pt x="2966" y="1930"/>
                    </a:lnTo>
                    <a:lnTo>
                      <a:pt x="2966" y="1930"/>
                    </a:lnTo>
                    <a:lnTo>
                      <a:pt x="2966" y="1930"/>
                    </a:lnTo>
                    <a:lnTo>
                      <a:pt x="2966" y="1930"/>
                    </a:lnTo>
                    <a:lnTo>
                      <a:pt x="2966" y="1924"/>
                    </a:lnTo>
                    <a:lnTo>
                      <a:pt x="2966" y="1924"/>
                    </a:lnTo>
                    <a:lnTo>
                      <a:pt x="2966" y="1924"/>
                    </a:lnTo>
                    <a:lnTo>
                      <a:pt x="2966" y="1924"/>
                    </a:lnTo>
                    <a:lnTo>
                      <a:pt x="2966" y="1924"/>
                    </a:lnTo>
                    <a:lnTo>
                      <a:pt x="2960" y="1918"/>
                    </a:lnTo>
                    <a:lnTo>
                      <a:pt x="2960" y="1918"/>
                    </a:lnTo>
                    <a:lnTo>
                      <a:pt x="2960" y="1918"/>
                    </a:lnTo>
                    <a:lnTo>
                      <a:pt x="2966" y="1918"/>
                    </a:lnTo>
                    <a:lnTo>
                      <a:pt x="2966" y="1918"/>
                    </a:lnTo>
                    <a:lnTo>
                      <a:pt x="2966" y="1918"/>
                    </a:lnTo>
                    <a:lnTo>
                      <a:pt x="2966" y="1918"/>
                    </a:lnTo>
                    <a:lnTo>
                      <a:pt x="2966" y="1918"/>
                    </a:lnTo>
                    <a:lnTo>
                      <a:pt x="2966" y="1918"/>
                    </a:lnTo>
                    <a:lnTo>
                      <a:pt x="2966" y="1924"/>
                    </a:lnTo>
                    <a:lnTo>
                      <a:pt x="2966" y="1924"/>
                    </a:lnTo>
                    <a:lnTo>
                      <a:pt x="2966" y="1924"/>
                    </a:lnTo>
                    <a:lnTo>
                      <a:pt x="2966" y="1924"/>
                    </a:lnTo>
                    <a:lnTo>
                      <a:pt x="2972" y="1924"/>
                    </a:lnTo>
                    <a:lnTo>
                      <a:pt x="2972" y="1924"/>
                    </a:lnTo>
                    <a:lnTo>
                      <a:pt x="2972" y="1918"/>
                    </a:lnTo>
                    <a:lnTo>
                      <a:pt x="2978" y="1918"/>
                    </a:lnTo>
                    <a:lnTo>
                      <a:pt x="2978" y="1918"/>
                    </a:lnTo>
                    <a:lnTo>
                      <a:pt x="2978" y="1924"/>
                    </a:lnTo>
                    <a:lnTo>
                      <a:pt x="2978" y="1924"/>
                    </a:lnTo>
                    <a:lnTo>
                      <a:pt x="2978" y="1924"/>
                    </a:lnTo>
                    <a:lnTo>
                      <a:pt x="2978" y="1918"/>
                    </a:lnTo>
                    <a:lnTo>
                      <a:pt x="2978" y="1918"/>
                    </a:lnTo>
                    <a:lnTo>
                      <a:pt x="2978" y="1918"/>
                    </a:lnTo>
                    <a:lnTo>
                      <a:pt x="2978" y="1918"/>
                    </a:lnTo>
                    <a:lnTo>
                      <a:pt x="2984" y="1918"/>
                    </a:lnTo>
                    <a:lnTo>
                      <a:pt x="2984" y="1912"/>
                    </a:lnTo>
                    <a:lnTo>
                      <a:pt x="2984" y="1912"/>
                    </a:lnTo>
                    <a:lnTo>
                      <a:pt x="2984" y="1912"/>
                    </a:lnTo>
                    <a:lnTo>
                      <a:pt x="2984" y="1912"/>
                    </a:lnTo>
                    <a:lnTo>
                      <a:pt x="2984" y="1912"/>
                    </a:lnTo>
                    <a:lnTo>
                      <a:pt x="2984" y="1912"/>
                    </a:lnTo>
                    <a:lnTo>
                      <a:pt x="2978" y="1906"/>
                    </a:lnTo>
                    <a:lnTo>
                      <a:pt x="2978" y="1906"/>
                    </a:lnTo>
                    <a:lnTo>
                      <a:pt x="2978" y="1906"/>
                    </a:lnTo>
                    <a:lnTo>
                      <a:pt x="2978" y="1906"/>
                    </a:lnTo>
                    <a:lnTo>
                      <a:pt x="2978" y="1906"/>
                    </a:lnTo>
                    <a:lnTo>
                      <a:pt x="2984" y="1906"/>
                    </a:lnTo>
                    <a:lnTo>
                      <a:pt x="2997" y="1906"/>
                    </a:lnTo>
                    <a:lnTo>
                      <a:pt x="2997" y="1906"/>
                    </a:lnTo>
                    <a:lnTo>
                      <a:pt x="3003" y="1906"/>
                    </a:lnTo>
                    <a:lnTo>
                      <a:pt x="3009" y="1906"/>
                    </a:lnTo>
                    <a:lnTo>
                      <a:pt x="3009" y="1906"/>
                    </a:lnTo>
                    <a:lnTo>
                      <a:pt x="3015" y="1899"/>
                    </a:lnTo>
                    <a:lnTo>
                      <a:pt x="3015" y="1899"/>
                    </a:lnTo>
                    <a:lnTo>
                      <a:pt x="3021" y="1899"/>
                    </a:lnTo>
                    <a:lnTo>
                      <a:pt x="3027" y="1899"/>
                    </a:lnTo>
                    <a:lnTo>
                      <a:pt x="3033" y="1899"/>
                    </a:lnTo>
                    <a:lnTo>
                      <a:pt x="3039" y="1899"/>
                    </a:lnTo>
                    <a:lnTo>
                      <a:pt x="3052" y="1899"/>
                    </a:lnTo>
                    <a:lnTo>
                      <a:pt x="3052" y="1899"/>
                    </a:lnTo>
                    <a:lnTo>
                      <a:pt x="3058" y="1899"/>
                    </a:lnTo>
                    <a:lnTo>
                      <a:pt x="3058" y="1899"/>
                    </a:lnTo>
                    <a:lnTo>
                      <a:pt x="3070" y="1899"/>
                    </a:lnTo>
                    <a:lnTo>
                      <a:pt x="3082" y="1899"/>
                    </a:lnTo>
                    <a:lnTo>
                      <a:pt x="3088" y="1899"/>
                    </a:lnTo>
                    <a:lnTo>
                      <a:pt x="3088" y="1899"/>
                    </a:lnTo>
                    <a:lnTo>
                      <a:pt x="3100" y="1899"/>
                    </a:lnTo>
                    <a:lnTo>
                      <a:pt x="3106" y="1893"/>
                    </a:lnTo>
                    <a:lnTo>
                      <a:pt x="3113" y="1893"/>
                    </a:lnTo>
                    <a:lnTo>
                      <a:pt x="3113" y="1893"/>
                    </a:lnTo>
                    <a:lnTo>
                      <a:pt x="3131" y="1893"/>
                    </a:lnTo>
                    <a:lnTo>
                      <a:pt x="3143" y="1893"/>
                    </a:lnTo>
                    <a:lnTo>
                      <a:pt x="3149" y="1893"/>
                    </a:lnTo>
                    <a:lnTo>
                      <a:pt x="3155" y="1893"/>
                    </a:lnTo>
                    <a:lnTo>
                      <a:pt x="3167" y="1893"/>
                    </a:lnTo>
                    <a:lnTo>
                      <a:pt x="3174" y="1893"/>
                    </a:lnTo>
                    <a:moveTo>
                      <a:pt x="3174" y="1893"/>
                    </a:moveTo>
                    <a:lnTo>
                      <a:pt x="3174" y="1893"/>
                    </a:lnTo>
                    <a:lnTo>
                      <a:pt x="3180" y="1893"/>
                    </a:lnTo>
                    <a:lnTo>
                      <a:pt x="3180" y="1893"/>
                    </a:lnTo>
                    <a:lnTo>
                      <a:pt x="3180" y="1893"/>
                    </a:lnTo>
                    <a:lnTo>
                      <a:pt x="3180" y="1899"/>
                    </a:lnTo>
                    <a:lnTo>
                      <a:pt x="3180" y="1899"/>
                    </a:lnTo>
                    <a:lnTo>
                      <a:pt x="3180" y="1899"/>
                    </a:lnTo>
                    <a:lnTo>
                      <a:pt x="3180" y="1899"/>
                    </a:lnTo>
                    <a:lnTo>
                      <a:pt x="3180" y="1899"/>
                    </a:lnTo>
                    <a:lnTo>
                      <a:pt x="3186" y="1899"/>
                    </a:lnTo>
                    <a:lnTo>
                      <a:pt x="3186" y="1899"/>
                    </a:lnTo>
                    <a:lnTo>
                      <a:pt x="3186" y="1912"/>
                    </a:lnTo>
                    <a:lnTo>
                      <a:pt x="3186" y="1918"/>
                    </a:lnTo>
                    <a:lnTo>
                      <a:pt x="3186" y="1918"/>
                    </a:lnTo>
                    <a:lnTo>
                      <a:pt x="3186" y="1930"/>
                    </a:lnTo>
                    <a:lnTo>
                      <a:pt x="3186" y="1936"/>
                    </a:lnTo>
                    <a:lnTo>
                      <a:pt x="3186" y="1936"/>
                    </a:lnTo>
                    <a:lnTo>
                      <a:pt x="3186" y="1954"/>
                    </a:lnTo>
                    <a:lnTo>
                      <a:pt x="3186" y="1961"/>
                    </a:lnTo>
                    <a:lnTo>
                      <a:pt x="3186" y="1967"/>
                    </a:lnTo>
                    <a:lnTo>
                      <a:pt x="3186" y="1973"/>
                    </a:lnTo>
                    <a:lnTo>
                      <a:pt x="3186" y="1979"/>
                    </a:lnTo>
                    <a:lnTo>
                      <a:pt x="3186" y="1979"/>
                    </a:lnTo>
                    <a:lnTo>
                      <a:pt x="3186" y="1985"/>
                    </a:lnTo>
                    <a:lnTo>
                      <a:pt x="3186" y="1985"/>
                    </a:lnTo>
                    <a:lnTo>
                      <a:pt x="3186" y="1991"/>
                    </a:lnTo>
                    <a:lnTo>
                      <a:pt x="3186" y="2003"/>
                    </a:lnTo>
                    <a:lnTo>
                      <a:pt x="3186" y="2015"/>
                    </a:lnTo>
                    <a:lnTo>
                      <a:pt x="3186" y="2022"/>
                    </a:lnTo>
                    <a:lnTo>
                      <a:pt x="3186" y="2028"/>
                    </a:lnTo>
                    <a:lnTo>
                      <a:pt x="3186" y="2028"/>
                    </a:lnTo>
                    <a:lnTo>
                      <a:pt x="3186" y="2034"/>
                    </a:lnTo>
                    <a:lnTo>
                      <a:pt x="3180" y="2040"/>
                    </a:lnTo>
                    <a:lnTo>
                      <a:pt x="3180" y="2040"/>
                    </a:lnTo>
                    <a:lnTo>
                      <a:pt x="3180" y="2040"/>
                    </a:lnTo>
                    <a:lnTo>
                      <a:pt x="3180" y="2052"/>
                    </a:lnTo>
                    <a:lnTo>
                      <a:pt x="3180" y="2052"/>
                    </a:lnTo>
                    <a:lnTo>
                      <a:pt x="3180" y="2052"/>
                    </a:lnTo>
                    <a:lnTo>
                      <a:pt x="3180" y="2064"/>
                    </a:lnTo>
                    <a:lnTo>
                      <a:pt x="3180" y="2083"/>
                    </a:lnTo>
                    <a:lnTo>
                      <a:pt x="3180" y="2095"/>
                    </a:lnTo>
                    <a:lnTo>
                      <a:pt x="3180" y="2101"/>
                    </a:lnTo>
                    <a:lnTo>
                      <a:pt x="3180" y="2101"/>
                    </a:lnTo>
                    <a:lnTo>
                      <a:pt x="3180" y="2113"/>
                    </a:lnTo>
                    <a:lnTo>
                      <a:pt x="3180" y="2125"/>
                    </a:lnTo>
                    <a:lnTo>
                      <a:pt x="3180" y="2138"/>
                    </a:lnTo>
                    <a:lnTo>
                      <a:pt x="3180" y="2150"/>
                    </a:lnTo>
                    <a:lnTo>
                      <a:pt x="3180" y="2156"/>
                    </a:lnTo>
                    <a:lnTo>
                      <a:pt x="3180" y="2168"/>
                    </a:lnTo>
                    <a:lnTo>
                      <a:pt x="3180" y="2180"/>
                    </a:lnTo>
                    <a:lnTo>
                      <a:pt x="3180" y="2186"/>
                    </a:lnTo>
                    <a:lnTo>
                      <a:pt x="3180" y="2193"/>
                    </a:lnTo>
                    <a:lnTo>
                      <a:pt x="3180" y="2211"/>
                    </a:lnTo>
                    <a:lnTo>
                      <a:pt x="3180" y="2217"/>
                    </a:lnTo>
                    <a:lnTo>
                      <a:pt x="3180" y="2235"/>
                    </a:lnTo>
                    <a:lnTo>
                      <a:pt x="3180" y="2248"/>
                    </a:lnTo>
                    <a:lnTo>
                      <a:pt x="3180" y="2254"/>
                    </a:lnTo>
                    <a:lnTo>
                      <a:pt x="3180" y="2254"/>
                    </a:lnTo>
                    <a:lnTo>
                      <a:pt x="3180" y="2254"/>
                    </a:lnTo>
                    <a:lnTo>
                      <a:pt x="3180" y="2260"/>
                    </a:lnTo>
                    <a:lnTo>
                      <a:pt x="3180" y="2272"/>
                    </a:lnTo>
                    <a:lnTo>
                      <a:pt x="3180" y="2272"/>
                    </a:lnTo>
                    <a:lnTo>
                      <a:pt x="3180" y="2284"/>
                    </a:lnTo>
                    <a:lnTo>
                      <a:pt x="3186" y="2296"/>
                    </a:lnTo>
                    <a:lnTo>
                      <a:pt x="3186" y="2296"/>
                    </a:lnTo>
                    <a:lnTo>
                      <a:pt x="3186" y="2303"/>
                    </a:lnTo>
                    <a:lnTo>
                      <a:pt x="3186" y="2303"/>
                    </a:lnTo>
                    <a:lnTo>
                      <a:pt x="3186" y="2315"/>
                    </a:lnTo>
                    <a:lnTo>
                      <a:pt x="3186" y="2327"/>
                    </a:lnTo>
                    <a:lnTo>
                      <a:pt x="3186" y="2327"/>
                    </a:lnTo>
                    <a:lnTo>
                      <a:pt x="3186" y="2327"/>
                    </a:lnTo>
                    <a:lnTo>
                      <a:pt x="3192" y="2339"/>
                    </a:lnTo>
                    <a:lnTo>
                      <a:pt x="3192" y="2351"/>
                    </a:lnTo>
                    <a:lnTo>
                      <a:pt x="3192" y="2370"/>
                    </a:lnTo>
                    <a:lnTo>
                      <a:pt x="3192" y="2370"/>
                    </a:lnTo>
                    <a:lnTo>
                      <a:pt x="3198" y="2382"/>
                    </a:lnTo>
                    <a:lnTo>
                      <a:pt x="3198" y="2388"/>
                    </a:lnTo>
                    <a:lnTo>
                      <a:pt x="3198" y="2394"/>
                    </a:lnTo>
                    <a:lnTo>
                      <a:pt x="3198" y="2394"/>
                    </a:lnTo>
                    <a:lnTo>
                      <a:pt x="3198" y="2406"/>
                    </a:lnTo>
                    <a:lnTo>
                      <a:pt x="3198" y="2406"/>
                    </a:lnTo>
                    <a:lnTo>
                      <a:pt x="3198" y="2406"/>
                    </a:lnTo>
                    <a:lnTo>
                      <a:pt x="3198" y="2425"/>
                    </a:lnTo>
                    <a:lnTo>
                      <a:pt x="3198" y="2425"/>
                    </a:lnTo>
                    <a:lnTo>
                      <a:pt x="3198" y="2431"/>
                    </a:lnTo>
                    <a:lnTo>
                      <a:pt x="3198" y="2431"/>
                    </a:lnTo>
                    <a:lnTo>
                      <a:pt x="3198" y="2425"/>
                    </a:lnTo>
                    <a:lnTo>
                      <a:pt x="3198" y="2425"/>
                    </a:lnTo>
                    <a:lnTo>
                      <a:pt x="3198" y="2431"/>
                    </a:lnTo>
                    <a:lnTo>
                      <a:pt x="3198" y="2431"/>
                    </a:lnTo>
                    <a:lnTo>
                      <a:pt x="3192" y="2431"/>
                    </a:lnTo>
                    <a:lnTo>
                      <a:pt x="3192" y="2431"/>
                    </a:lnTo>
                    <a:lnTo>
                      <a:pt x="3192" y="2431"/>
                    </a:lnTo>
                    <a:lnTo>
                      <a:pt x="3192" y="2431"/>
                    </a:lnTo>
                    <a:lnTo>
                      <a:pt x="3192" y="2431"/>
                    </a:lnTo>
                    <a:lnTo>
                      <a:pt x="3186" y="2431"/>
                    </a:lnTo>
                    <a:lnTo>
                      <a:pt x="3186" y="2431"/>
                    </a:lnTo>
                    <a:lnTo>
                      <a:pt x="3180" y="2431"/>
                    </a:lnTo>
                    <a:lnTo>
                      <a:pt x="3180" y="2431"/>
                    </a:lnTo>
                    <a:lnTo>
                      <a:pt x="3180" y="2431"/>
                    </a:lnTo>
                    <a:lnTo>
                      <a:pt x="3180" y="2431"/>
                    </a:lnTo>
                    <a:lnTo>
                      <a:pt x="3174" y="2431"/>
                    </a:lnTo>
                    <a:lnTo>
                      <a:pt x="3174" y="2431"/>
                    </a:lnTo>
                    <a:lnTo>
                      <a:pt x="3167" y="2431"/>
                    </a:lnTo>
                    <a:lnTo>
                      <a:pt x="3167" y="2431"/>
                    </a:lnTo>
                    <a:lnTo>
                      <a:pt x="3167" y="2431"/>
                    </a:lnTo>
                    <a:lnTo>
                      <a:pt x="3167" y="2431"/>
                    </a:lnTo>
                    <a:lnTo>
                      <a:pt x="3161" y="2431"/>
                    </a:lnTo>
                    <a:lnTo>
                      <a:pt x="3155" y="2425"/>
                    </a:lnTo>
                    <a:lnTo>
                      <a:pt x="3155" y="2425"/>
                    </a:lnTo>
                    <a:lnTo>
                      <a:pt x="3155" y="2425"/>
                    </a:lnTo>
                    <a:lnTo>
                      <a:pt x="3155" y="2425"/>
                    </a:lnTo>
                    <a:lnTo>
                      <a:pt x="3155" y="2425"/>
                    </a:lnTo>
                    <a:lnTo>
                      <a:pt x="3155" y="2431"/>
                    </a:lnTo>
                    <a:lnTo>
                      <a:pt x="3155" y="2425"/>
                    </a:lnTo>
                    <a:lnTo>
                      <a:pt x="3149" y="2425"/>
                    </a:lnTo>
                    <a:lnTo>
                      <a:pt x="3149" y="2425"/>
                    </a:lnTo>
                    <a:lnTo>
                      <a:pt x="3149" y="2425"/>
                    </a:lnTo>
                    <a:lnTo>
                      <a:pt x="3143" y="2425"/>
                    </a:lnTo>
                    <a:lnTo>
                      <a:pt x="3137" y="2431"/>
                    </a:lnTo>
                    <a:lnTo>
                      <a:pt x="3131" y="2431"/>
                    </a:lnTo>
                    <a:lnTo>
                      <a:pt x="3125" y="2437"/>
                    </a:lnTo>
                    <a:lnTo>
                      <a:pt x="3119" y="2437"/>
                    </a:lnTo>
                    <a:lnTo>
                      <a:pt x="3113" y="2437"/>
                    </a:lnTo>
                    <a:lnTo>
                      <a:pt x="3113" y="2443"/>
                    </a:lnTo>
                    <a:lnTo>
                      <a:pt x="3113" y="2443"/>
                    </a:lnTo>
                    <a:lnTo>
                      <a:pt x="3113" y="2437"/>
                    </a:lnTo>
                    <a:lnTo>
                      <a:pt x="3113" y="2437"/>
                    </a:lnTo>
                    <a:lnTo>
                      <a:pt x="3113" y="2437"/>
                    </a:lnTo>
                    <a:lnTo>
                      <a:pt x="3113" y="2437"/>
                    </a:lnTo>
                    <a:lnTo>
                      <a:pt x="3113" y="2431"/>
                    </a:lnTo>
                    <a:lnTo>
                      <a:pt x="3106" y="2431"/>
                    </a:lnTo>
                    <a:lnTo>
                      <a:pt x="3106" y="2431"/>
                    </a:lnTo>
                    <a:lnTo>
                      <a:pt x="3106" y="2431"/>
                    </a:lnTo>
                    <a:lnTo>
                      <a:pt x="3106" y="2431"/>
                    </a:lnTo>
                    <a:lnTo>
                      <a:pt x="3106" y="2437"/>
                    </a:lnTo>
                    <a:lnTo>
                      <a:pt x="3106" y="2437"/>
                    </a:lnTo>
                    <a:lnTo>
                      <a:pt x="3106" y="2437"/>
                    </a:lnTo>
                    <a:lnTo>
                      <a:pt x="3106" y="2437"/>
                    </a:lnTo>
                    <a:lnTo>
                      <a:pt x="3106" y="2437"/>
                    </a:lnTo>
                    <a:lnTo>
                      <a:pt x="3106" y="2437"/>
                    </a:lnTo>
                    <a:lnTo>
                      <a:pt x="3106" y="2443"/>
                    </a:lnTo>
                    <a:lnTo>
                      <a:pt x="3106" y="2443"/>
                    </a:lnTo>
                    <a:lnTo>
                      <a:pt x="3106" y="2443"/>
                    </a:lnTo>
                    <a:lnTo>
                      <a:pt x="3106" y="2443"/>
                    </a:lnTo>
                    <a:lnTo>
                      <a:pt x="3100" y="2443"/>
                    </a:lnTo>
                    <a:lnTo>
                      <a:pt x="3100" y="2449"/>
                    </a:lnTo>
                    <a:lnTo>
                      <a:pt x="3100" y="2449"/>
                    </a:lnTo>
                    <a:lnTo>
                      <a:pt x="3100" y="2449"/>
                    </a:lnTo>
                    <a:lnTo>
                      <a:pt x="3094" y="2455"/>
                    </a:lnTo>
                    <a:lnTo>
                      <a:pt x="3094" y="2455"/>
                    </a:lnTo>
                    <a:lnTo>
                      <a:pt x="3094" y="2455"/>
                    </a:lnTo>
                    <a:lnTo>
                      <a:pt x="3094" y="2455"/>
                    </a:lnTo>
                    <a:lnTo>
                      <a:pt x="3094" y="2455"/>
                    </a:lnTo>
                    <a:lnTo>
                      <a:pt x="3094" y="2455"/>
                    </a:lnTo>
                    <a:lnTo>
                      <a:pt x="3094"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55"/>
                    </a:lnTo>
                    <a:lnTo>
                      <a:pt x="3082" y="2455"/>
                    </a:lnTo>
                    <a:lnTo>
                      <a:pt x="3082" y="2455"/>
                    </a:lnTo>
                    <a:lnTo>
                      <a:pt x="3082" y="2455"/>
                    </a:lnTo>
                    <a:lnTo>
                      <a:pt x="3082" y="2455"/>
                    </a:lnTo>
                    <a:lnTo>
                      <a:pt x="3082" y="2455"/>
                    </a:lnTo>
                    <a:lnTo>
                      <a:pt x="3082" y="2449"/>
                    </a:lnTo>
                    <a:lnTo>
                      <a:pt x="3082" y="2449"/>
                    </a:lnTo>
                    <a:lnTo>
                      <a:pt x="3082" y="2449"/>
                    </a:lnTo>
                    <a:lnTo>
                      <a:pt x="3082" y="2449"/>
                    </a:lnTo>
                    <a:lnTo>
                      <a:pt x="3082" y="2449"/>
                    </a:lnTo>
                    <a:lnTo>
                      <a:pt x="3076" y="2449"/>
                    </a:lnTo>
                    <a:lnTo>
                      <a:pt x="3076" y="2449"/>
                    </a:lnTo>
                    <a:lnTo>
                      <a:pt x="3076" y="2443"/>
                    </a:lnTo>
                    <a:lnTo>
                      <a:pt x="3076" y="2443"/>
                    </a:lnTo>
                    <a:lnTo>
                      <a:pt x="3076" y="2443"/>
                    </a:lnTo>
                    <a:lnTo>
                      <a:pt x="3076" y="2443"/>
                    </a:lnTo>
                    <a:lnTo>
                      <a:pt x="3076" y="2443"/>
                    </a:lnTo>
                    <a:lnTo>
                      <a:pt x="3076" y="2443"/>
                    </a:lnTo>
                    <a:lnTo>
                      <a:pt x="3076" y="2437"/>
                    </a:lnTo>
                    <a:lnTo>
                      <a:pt x="3076" y="2437"/>
                    </a:lnTo>
                    <a:lnTo>
                      <a:pt x="3076" y="2437"/>
                    </a:lnTo>
                    <a:lnTo>
                      <a:pt x="3076" y="2437"/>
                    </a:lnTo>
                    <a:lnTo>
                      <a:pt x="3076" y="2437"/>
                    </a:lnTo>
                    <a:lnTo>
                      <a:pt x="3076" y="2437"/>
                    </a:lnTo>
                    <a:lnTo>
                      <a:pt x="3076" y="2437"/>
                    </a:lnTo>
                    <a:lnTo>
                      <a:pt x="3076" y="2431"/>
                    </a:lnTo>
                    <a:lnTo>
                      <a:pt x="3076" y="2431"/>
                    </a:lnTo>
                    <a:lnTo>
                      <a:pt x="3070" y="2431"/>
                    </a:lnTo>
                    <a:lnTo>
                      <a:pt x="3070" y="2431"/>
                    </a:lnTo>
                    <a:lnTo>
                      <a:pt x="3070" y="2431"/>
                    </a:lnTo>
                    <a:lnTo>
                      <a:pt x="3070" y="2425"/>
                    </a:lnTo>
                    <a:lnTo>
                      <a:pt x="3070" y="2425"/>
                    </a:lnTo>
                    <a:lnTo>
                      <a:pt x="3070" y="2425"/>
                    </a:lnTo>
                    <a:lnTo>
                      <a:pt x="3070" y="2425"/>
                    </a:lnTo>
                    <a:lnTo>
                      <a:pt x="3070" y="2425"/>
                    </a:lnTo>
                    <a:lnTo>
                      <a:pt x="3070" y="2419"/>
                    </a:lnTo>
                    <a:lnTo>
                      <a:pt x="3064" y="2419"/>
                    </a:lnTo>
                    <a:lnTo>
                      <a:pt x="3064" y="2419"/>
                    </a:lnTo>
                    <a:lnTo>
                      <a:pt x="3064" y="2419"/>
                    </a:lnTo>
                    <a:lnTo>
                      <a:pt x="3064" y="2419"/>
                    </a:lnTo>
                    <a:lnTo>
                      <a:pt x="3064" y="2419"/>
                    </a:lnTo>
                    <a:lnTo>
                      <a:pt x="3064" y="2419"/>
                    </a:lnTo>
                    <a:lnTo>
                      <a:pt x="3064" y="2419"/>
                    </a:lnTo>
                    <a:lnTo>
                      <a:pt x="3064" y="2419"/>
                    </a:lnTo>
                    <a:lnTo>
                      <a:pt x="3064"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06"/>
                    </a:lnTo>
                    <a:lnTo>
                      <a:pt x="3058" y="2406"/>
                    </a:lnTo>
                    <a:lnTo>
                      <a:pt x="3058" y="2406"/>
                    </a:lnTo>
                    <a:lnTo>
                      <a:pt x="3058" y="2406"/>
                    </a:lnTo>
                    <a:lnTo>
                      <a:pt x="3058" y="2406"/>
                    </a:lnTo>
                    <a:lnTo>
                      <a:pt x="3058" y="2406"/>
                    </a:lnTo>
                    <a:lnTo>
                      <a:pt x="3058" y="2400"/>
                    </a:lnTo>
                    <a:lnTo>
                      <a:pt x="3058" y="2400"/>
                    </a:lnTo>
                    <a:lnTo>
                      <a:pt x="3052" y="2400"/>
                    </a:lnTo>
                    <a:lnTo>
                      <a:pt x="3052" y="2400"/>
                    </a:lnTo>
                    <a:lnTo>
                      <a:pt x="3058" y="2400"/>
                    </a:lnTo>
                    <a:lnTo>
                      <a:pt x="3058" y="2400"/>
                    </a:lnTo>
                    <a:lnTo>
                      <a:pt x="3052" y="2400"/>
                    </a:lnTo>
                    <a:lnTo>
                      <a:pt x="3052" y="2400"/>
                    </a:lnTo>
                    <a:lnTo>
                      <a:pt x="3052" y="2400"/>
                    </a:lnTo>
                    <a:lnTo>
                      <a:pt x="3058" y="2400"/>
                    </a:lnTo>
                    <a:lnTo>
                      <a:pt x="3052" y="2400"/>
                    </a:lnTo>
                    <a:lnTo>
                      <a:pt x="3052" y="2394"/>
                    </a:lnTo>
                    <a:lnTo>
                      <a:pt x="3058" y="2394"/>
                    </a:lnTo>
                    <a:lnTo>
                      <a:pt x="3058" y="2394"/>
                    </a:lnTo>
                    <a:lnTo>
                      <a:pt x="3052" y="2394"/>
                    </a:lnTo>
                    <a:lnTo>
                      <a:pt x="3052" y="2394"/>
                    </a:lnTo>
                    <a:lnTo>
                      <a:pt x="3058" y="2394"/>
                    </a:lnTo>
                    <a:lnTo>
                      <a:pt x="3058" y="2394"/>
                    </a:lnTo>
                    <a:lnTo>
                      <a:pt x="3058" y="2394"/>
                    </a:lnTo>
                    <a:lnTo>
                      <a:pt x="3058" y="2394"/>
                    </a:lnTo>
                    <a:lnTo>
                      <a:pt x="3058" y="2394"/>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82"/>
                    </a:lnTo>
                    <a:lnTo>
                      <a:pt x="3058" y="2382"/>
                    </a:lnTo>
                    <a:lnTo>
                      <a:pt x="3058" y="2382"/>
                    </a:lnTo>
                    <a:lnTo>
                      <a:pt x="3058" y="2382"/>
                    </a:lnTo>
                    <a:lnTo>
                      <a:pt x="3058" y="2382"/>
                    </a:lnTo>
                    <a:lnTo>
                      <a:pt x="3058" y="2382"/>
                    </a:lnTo>
                    <a:lnTo>
                      <a:pt x="3058" y="2382"/>
                    </a:lnTo>
                    <a:lnTo>
                      <a:pt x="3058" y="2382"/>
                    </a:lnTo>
                    <a:lnTo>
                      <a:pt x="3058" y="2382"/>
                    </a:lnTo>
                    <a:lnTo>
                      <a:pt x="3058" y="2376"/>
                    </a:lnTo>
                    <a:lnTo>
                      <a:pt x="3058" y="2376"/>
                    </a:lnTo>
                    <a:lnTo>
                      <a:pt x="3058" y="2376"/>
                    </a:lnTo>
                    <a:lnTo>
                      <a:pt x="3058" y="2376"/>
                    </a:lnTo>
                    <a:lnTo>
                      <a:pt x="3058" y="2376"/>
                    </a:lnTo>
                    <a:lnTo>
                      <a:pt x="3058" y="2376"/>
                    </a:lnTo>
                    <a:lnTo>
                      <a:pt x="3058" y="2376"/>
                    </a:lnTo>
                    <a:lnTo>
                      <a:pt x="3064" y="2376"/>
                    </a:lnTo>
                    <a:lnTo>
                      <a:pt x="3064" y="2376"/>
                    </a:lnTo>
                    <a:lnTo>
                      <a:pt x="3058" y="2376"/>
                    </a:lnTo>
                    <a:lnTo>
                      <a:pt x="3064" y="2376"/>
                    </a:lnTo>
                    <a:lnTo>
                      <a:pt x="3064" y="2370"/>
                    </a:lnTo>
                    <a:lnTo>
                      <a:pt x="3064" y="2370"/>
                    </a:lnTo>
                    <a:lnTo>
                      <a:pt x="3064" y="2370"/>
                    </a:lnTo>
                    <a:lnTo>
                      <a:pt x="3064" y="2370"/>
                    </a:lnTo>
                    <a:lnTo>
                      <a:pt x="3064" y="2370"/>
                    </a:lnTo>
                    <a:lnTo>
                      <a:pt x="3064" y="2370"/>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52" y="2364"/>
                    </a:lnTo>
                    <a:lnTo>
                      <a:pt x="3052" y="2364"/>
                    </a:lnTo>
                    <a:lnTo>
                      <a:pt x="3045" y="2364"/>
                    </a:lnTo>
                    <a:lnTo>
                      <a:pt x="3045" y="2364"/>
                    </a:lnTo>
                    <a:lnTo>
                      <a:pt x="3039" y="2364"/>
                    </a:lnTo>
                    <a:lnTo>
                      <a:pt x="3033" y="2364"/>
                    </a:lnTo>
                    <a:lnTo>
                      <a:pt x="3033" y="2364"/>
                    </a:lnTo>
                    <a:lnTo>
                      <a:pt x="3033" y="2364"/>
                    </a:lnTo>
                    <a:lnTo>
                      <a:pt x="3021" y="2364"/>
                    </a:lnTo>
                    <a:lnTo>
                      <a:pt x="3021" y="2364"/>
                    </a:lnTo>
                    <a:lnTo>
                      <a:pt x="3021" y="2364"/>
                    </a:lnTo>
                    <a:lnTo>
                      <a:pt x="3009" y="2364"/>
                    </a:lnTo>
                    <a:lnTo>
                      <a:pt x="3003" y="2364"/>
                    </a:lnTo>
                    <a:lnTo>
                      <a:pt x="3003" y="2364"/>
                    </a:lnTo>
                    <a:lnTo>
                      <a:pt x="2997" y="2370"/>
                    </a:lnTo>
                    <a:lnTo>
                      <a:pt x="2997" y="2370"/>
                    </a:lnTo>
                    <a:lnTo>
                      <a:pt x="2990" y="2370"/>
                    </a:lnTo>
                    <a:lnTo>
                      <a:pt x="2990" y="2370"/>
                    </a:lnTo>
                    <a:lnTo>
                      <a:pt x="2990" y="2370"/>
                    </a:lnTo>
                    <a:lnTo>
                      <a:pt x="2978" y="2370"/>
                    </a:lnTo>
                    <a:lnTo>
                      <a:pt x="2978" y="2370"/>
                    </a:lnTo>
                    <a:lnTo>
                      <a:pt x="2972" y="2370"/>
                    </a:lnTo>
                    <a:lnTo>
                      <a:pt x="2966" y="2370"/>
                    </a:lnTo>
                    <a:lnTo>
                      <a:pt x="2960" y="2370"/>
                    </a:lnTo>
                    <a:lnTo>
                      <a:pt x="2960" y="2370"/>
                    </a:lnTo>
                    <a:lnTo>
                      <a:pt x="2960" y="2370"/>
                    </a:lnTo>
                    <a:lnTo>
                      <a:pt x="2954" y="2370"/>
                    </a:lnTo>
                    <a:lnTo>
                      <a:pt x="2948" y="2370"/>
                    </a:lnTo>
                    <a:lnTo>
                      <a:pt x="2942" y="2370"/>
                    </a:lnTo>
                    <a:lnTo>
                      <a:pt x="2929" y="2370"/>
                    </a:lnTo>
                    <a:lnTo>
                      <a:pt x="2929" y="2370"/>
                    </a:lnTo>
                    <a:lnTo>
                      <a:pt x="2917" y="2370"/>
                    </a:lnTo>
                    <a:lnTo>
                      <a:pt x="2917" y="2370"/>
                    </a:lnTo>
                    <a:lnTo>
                      <a:pt x="2911" y="2370"/>
                    </a:lnTo>
                    <a:lnTo>
                      <a:pt x="2905" y="2370"/>
                    </a:lnTo>
                    <a:lnTo>
                      <a:pt x="2893" y="2370"/>
                    </a:lnTo>
                    <a:lnTo>
                      <a:pt x="2887" y="2376"/>
                    </a:lnTo>
                    <a:lnTo>
                      <a:pt x="2887" y="2376"/>
                    </a:lnTo>
                    <a:lnTo>
                      <a:pt x="2875" y="2376"/>
                    </a:lnTo>
                    <a:lnTo>
                      <a:pt x="2875" y="2376"/>
                    </a:lnTo>
                    <a:lnTo>
                      <a:pt x="2875" y="2370"/>
                    </a:lnTo>
                    <a:lnTo>
                      <a:pt x="2875" y="2370"/>
                    </a:lnTo>
                    <a:lnTo>
                      <a:pt x="2881" y="2370"/>
                    </a:lnTo>
                    <a:lnTo>
                      <a:pt x="2881" y="2370"/>
                    </a:lnTo>
                    <a:lnTo>
                      <a:pt x="2881" y="2370"/>
                    </a:lnTo>
                    <a:lnTo>
                      <a:pt x="2881" y="2370"/>
                    </a:lnTo>
                    <a:lnTo>
                      <a:pt x="2881" y="2370"/>
                    </a:lnTo>
                    <a:lnTo>
                      <a:pt x="2881" y="2364"/>
                    </a:lnTo>
                    <a:lnTo>
                      <a:pt x="2881" y="2364"/>
                    </a:lnTo>
                    <a:lnTo>
                      <a:pt x="2881" y="2364"/>
                    </a:lnTo>
                    <a:lnTo>
                      <a:pt x="2875" y="2364"/>
                    </a:lnTo>
                    <a:lnTo>
                      <a:pt x="2875" y="2357"/>
                    </a:lnTo>
                    <a:lnTo>
                      <a:pt x="2875" y="2357"/>
                    </a:lnTo>
                    <a:lnTo>
                      <a:pt x="2875" y="2357"/>
                    </a:lnTo>
                    <a:lnTo>
                      <a:pt x="2875" y="2357"/>
                    </a:lnTo>
                    <a:lnTo>
                      <a:pt x="2875" y="2351"/>
                    </a:lnTo>
                    <a:lnTo>
                      <a:pt x="2881" y="2351"/>
                    </a:lnTo>
                    <a:lnTo>
                      <a:pt x="2881" y="2351"/>
                    </a:lnTo>
                    <a:lnTo>
                      <a:pt x="2881" y="2351"/>
                    </a:lnTo>
                    <a:lnTo>
                      <a:pt x="2875" y="2351"/>
                    </a:lnTo>
                    <a:lnTo>
                      <a:pt x="2875" y="2345"/>
                    </a:lnTo>
                    <a:lnTo>
                      <a:pt x="2875" y="2345"/>
                    </a:lnTo>
                    <a:lnTo>
                      <a:pt x="2875" y="2345"/>
                    </a:lnTo>
                    <a:lnTo>
                      <a:pt x="2875" y="2345"/>
                    </a:lnTo>
                    <a:lnTo>
                      <a:pt x="2875" y="2345"/>
                    </a:lnTo>
                    <a:lnTo>
                      <a:pt x="2875" y="2339"/>
                    </a:lnTo>
                    <a:lnTo>
                      <a:pt x="2875" y="2339"/>
                    </a:lnTo>
                    <a:lnTo>
                      <a:pt x="2875" y="2339"/>
                    </a:lnTo>
                    <a:lnTo>
                      <a:pt x="2875" y="2345"/>
                    </a:lnTo>
                    <a:lnTo>
                      <a:pt x="2881" y="2345"/>
                    </a:lnTo>
                    <a:lnTo>
                      <a:pt x="2881" y="2339"/>
                    </a:lnTo>
                    <a:lnTo>
                      <a:pt x="2881" y="2339"/>
                    </a:lnTo>
                    <a:lnTo>
                      <a:pt x="2887" y="2339"/>
                    </a:lnTo>
                    <a:lnTo>
                      <a:pt x="2887" y="2339"/>
                    </a:lnTo>
                    <a:lnTo>
                      <a:pt x="2887" y="2339"/>
                    </a:lnTo>
                    <a:lnTo>
                      <a:pt x="2887" y="2333"/>
                    </a:lnTo>
                    <a:lnTo>
                      <a:pt x="2887" y="2333"/>
                    </a:lnTo>
                    <a:lnTo>
                      <a:pt x="2881" y="2333"/>
                    </a:lnTo>
                    <a:lnTo>
                      <a:pt x="2881" y="2333"/>
                    </a:lnTo>
                    <a:lnTo>
                      <a:pt x="2881" y="2333"/>
                    </a:lnTo>
                    <a:lnTo>
                      <a:pt x="2881" y="2333"/>
                    </a:lnTo>
                    <a:lnTo>
                      <a:pt x="2881" y="2327"/>
                    </a:lnTo>
                    <a:lnTo>
                      <a:pt x="2881" y="2327"/>
                    </a:lnTo>
                    <a:lnTo>
                      <a:pt x="2881" y="2327"/>
                    </a:lnTo>
                    <a:lnTo>
                      <a:pt x="2881" y="2327"/>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7" y="2333"/>
                    </a:lnTo>
                    <a:lnTo>
                      <a:pt x="2887" y="2333"/>
                    </a:lnTo>
                    <a:lnTo>
                      <a:pt x="2887" y="2333"/>
                    </a:lnTo>
                    <a:lnTo>
                      <a:pt x="2887" y="2327"/>
                    </a:lnTo>
                    <a:lnTo>
                      <a:pt x="2887" y="2327"/>
                    </a:lnTo>
                    <a:lnTo>
                      <a:pt x="2887" y="2327"/>
                    </a:lnTo>
                    <a:lnTo>
                      <a:pt x="2887" y="2327"/>
                    </a:lnTo>
                    <a:lnTo>
                      <a:pt x="2887" y="2327"/>
                    </a:lnTo>
                    <a:lnTo>
                      <a:pt x="2887" y="2321"/>
                    </a:lnTo>
                    <a:lnTo>
                      <a:pt x="2887" y="2321"/>
                    </a:lnTo>
                    <a:lnTo>
                      <a:pt x="2887" y="2321"/>
                    </a:lnTo>
                    <a:lnTo>
                      <a:pt x="2887" y="2321"/>
                    </a:lnTo>
                    <a:lnTo>
                      <a:pt x="2881" y="2321"/>
                    </a:lnTo>
                    <a:lnTo>
                      <a:pt x="2881" y="2315"/>
                    </a:lnTo>
                    <a:lnTo>
                      <a:pt x="2881" y="2315"/>
                    </a:lnTo>
                    <a:lnTo>
                      <a:pt x="2881" y="2315"/>
                    </a:lnTo>
                    <a:lnTo>
                      <a:pt x="2881" y="2315"/>
                    </a:lnTo>
                    <a:lnTo>
                      <a:pt x="2881" y="2315"/>
                    </a:lnTo>
                    <a:lnTo>
                      <a:pt x="2881" y="2309"/>
                    </a:lnTo>
                    <a:lnTo>
                      <a:pt x="2887" y="2309"/>
                    </a:lnTo>
                    <a:lnTo>
                      <a:pt x="2887" y="2309"/>
                    </a:lnTo>
                    <a:lnTo>
                      <a:pt x="2887" y="2309"/>
                    </a:lnTo>
                    <a:lnTo>
                      <a:pt x="2887" y="2309"/>
                    </a:lnTo>
                    <a:lnTo>
                      <a:pt x="2893" y="2309"/>
                    </a:lnTo>
                    <a:lnTo>
                      <a:pt x="2893" y="2309"/>
                    </a:lnTo>
                    <a:lnTo>
                      <a:pt x="2893" y="2309"/>
                    </a:lnTo>
                    <a:lnTo>
                      <a:pt x="2893" y="2309"/>
                    </a:lnTo>
                    <a:lnTo>
                      <a:pt x="2893" y="2303"/>
                    </a:lnTo>
                    <a:lnTo>
                      <a:pt x="2893" y="2303"/>
                    </a:lnTo>
                    <a:lnTo>
                      <a:pt x="2893" y="2303"/>
                    </a:lnTo>
                    <a:lnTo>
                      <a:pt x="2893" y="2303"/>
                    </a:lnTo>
                    <a:lnTo>
                      <a:pt x="2887" y="2303"/>
                    </a:lnTo>
                    <a:lnTo>
                      <a:pt x="2887" y="2303"/>
                    </a:lnTo>
                    <a:lnTo>
                      <a:pt x="2887" y="2303"/>
                    </a:lnTo>
                    <a:lnTo>
                      <a:pt x="2887" y="2303"/>
                    </a:lnTo>
                    <a:lnTo>
                      <a:pt x="2887" y="2303"/>
                    </a:lnTo>
                    <a:lnTo>
                      <a:pt x="2881" y="2303"/>
                    </a:lnTo>
                    <a:lnTo>
                      <a:pt x="2881" y="2303"/>
                    </a:lnTo>
                    <a:lnTo>
                      <a:pt x="2881" y="2303"/>
                    </a:lnTo>
                    <a:lnTo>
                      <a:pt x="2881" y="2296"/>
                    </a:lnTo>
                    <a:lnTo>
                      <a:pt x="2887" y="2296"/>
                    </a:lnTo>
                    <a:lnTo>
                      <a:pt x="2887" y="2296"/>
                    </a:lnTo>
                    <a:lnTo>
                      <a:pt x="2887" y="2296"/>
                    </a:lnTo>
                    <a:lnTo>
                      <a:pt x="2887" y="2303"/>
                    </a:lnTo>
                    <a:lnTo>
                      <a:pt x="2887" y="2303"/>
                    </a:lnTo>
                    <a:lnTo>
                      <a:pt x="2887" y="2303"/>
                    </a:lnTo>
                    <a:lnTo>
                      <a:pt x="2893" y="2303"/>
                    </a:lnTo>
                    <a:lnTo>
                      <a:pt x="2893" y="2303"/>
                    </a:lnTo>
                    <a:lnTo>
                      <a:pt x="2893" y="2303"/>
                    </a:lnTo>
                    <a:lnTo>
                      <a:pt x="2893" y="2303"/>
                    </a:lnTo>
                    <a:lnTo>
                      <a:pt x="2893" y="2296"/>
                    </a:lnTo>
                    <a:lnTo>
                      <a:pt x="2893" y="2296"/>
                    </a:lnTo>
                    <a:lnTo>
                      <a:pt x="2893" y="2296"/>
                    </a:lnTo>
                    <a:lnTo>
                      <a:pt x="2893" y="2290"/>
                    </a:lnTo>
                    <a:lnTo>
                      <a:pt x="2893" y="2290"/>
                    </a:lnTo>
                    <a:lnTo>
                      <a:pt x="2893" y="2290"/>
                    </a:lnTo>
                    <a:lnTo>
                      <a:pt x="2893" y="2290"/>
                    </a:lnTo>
                    <a:lnTo>
                      <a:pt x="2899" y="2284"/>
                    </a:lnTo>
                    <a:lnTo>
                      <a:pt x="2899" y="2284"/>
                    </a:lnTo>
                    <a:lnTo>
                      <a:pt x="2899" y="2284"/>
                    </a:lnTo>
                    <a:lnTo>
                      <a:pt x="2899" y="2284"/>
                    </a:lnTo>
                    <a:lnTo>
                      <a:pt x="2899" y="2284"/>
                    </a:lnTo>
                    <a:lnTo>
                      <a:pt x="2899" y="2284"/>
                    </a:lnTo>
                    <a:lnTo>
                      <a:pt x="2899" y="2284"/>
                    </a:lnTo>
                    <a:lnTo>
                      <a:pt x="2899" y="2284"/>
                    </a:lnTo>
                    <a:lnTo>
                      <a:pt x="2899" y="2278"/>
                    </a:lnTo>
                    <a:lnTo>
                      <a:pt x="2899" y="2272"/>
                    </a:lnTo>
                    <a:lnTo>
                      <a:pt x="2899" y="2272"/>
                    </a:lnTo>
                    <a:lnTo>
                      <a:pt x="2899" y="2272"/>
                    </a:lnTo>
                    <a:lnTo>
                      <a:pt x="2905" y="2272"/>
                    </a:lnTo>
                    <a:lnTo>
                      <a:pt x="2905" y="2272"/>
                    </a:lnTo>
                    <a:lnTo>
                      <a:pt x="2905" y="2272"/>
                    </a:lnTo>
                    <a:lnTo>
                      <a:pt x="2905" y="2278"/>
                    </a:lnTo>
                    <a:lnTo>
                      <a:pt x="2905" y="2278"/>
                    </a:lnTo>
                    <a:lnTo>
                      <a:pt x="2905" y="2278"/>
                    </a:lnTo>
                    <a:lnTo>
                      <a:pt x="2905" y="2278"/>
                    </a:lnTo>
                    <a:lnTo>
                      <a:pt x="2905" y="2278"/>
                    </a:lnTo>
                    <a:lnTo>
                      <a:pt x="2905" y="2278"/>
                    </a:lnTo>
                    <a:lnTo>
                      <a:pt x="2911" y="2278"/>
                    </a:lnTo>
                    <a:lnTo>
                      <a:pt x="2911" y="2272"/>
                    </a:lnTo>
                    <a:lnTo>
                      <a:pt x="2905" y="2272"/>
                    </a:lnTo>
                    <a:lnTo>
                      <a:pt x="2905" y="2272"/>
                    </a:lnTo>
                    <a:lnTo>
                      <a:pt x="2905" y="2272"/>
                    </a:lnTo>
                    <a:lnTo>
                      <a:pt x="2905" y="2272"/>
                    </a:lnTo>
                    <a:lnTo>
                      <a:pt x="2911" y="2272"/>
                    </a:lnTo>
                    <a:lnTo>
                      <a:pt x="2911" y="2266"/>
                    </a:lnTo>
                    <a:lnTo>
                      <a:pt x="2911" y="2266"/>
                    </a:lnTo>
                    <a:lnTo>
                      <a:pt x="2911" y="2266"/>
                    </a:lnTo>
                    <a:lnTo>
                      <a:pt x="2911" y="2266"/>
                    </a:lnTo>
                    <a:lnTo>
                      <a:pt x="2911" y="2266"/>
                    </a:lnTo>
                    <a:lnTo>
                      <a:pt x="2917" y="2266"/>
                    </a:lnTo>
                    <a:lnTo>
                      <a:pt x="2911" y="2266"/>
                    </a:lnTo>
                    <a:lnTo>
                      <a:pt x="2911" y="2260"/>
                    </a:lnTo>
                    <a:lnTo>
                      <a:pt x="2911" y="2260"/>
                    </a:lnTo>
                    <a:lnTo>
                      <a:pt x="2911" y="2260"/>
                    </a:lnTo>
                    <a:lnTo>
                      <a:pt x="2911" y="2260"/>
                    </a:lnTo>
                    <a:lnTo>
                      <a:pt x="2917" y="2260"/>
                    </a:lnTo>
                    <a:lnTo>
                      <a:pt x="2917" y="2260"/>
                    </a:lnTo>
                    <a:lnTo>
                      <a:pt x="2917" y="2260"/>
                    </a:lnTo>
                    <a:lnTo>
                      <a:pt x="2917" y="2260"/>
                    </a:lnTo>
                    <a:lnTo>
                      <a:pt x="2923" y="2260"/>
                    </a:lnTo>
                    <a:lnTo>
                      <a:pt x="2923" y="2254"/>
                    </a:lnTo>
                    <a:lnTo>
                      <a:pt x="2923" y="2254"/>
                    </a:lnTo>
                    <a:lnTo>
                      <a:pt x="2923" y="2254"/>
                    </a:lnTo>
                    <a:lnTo>
                      <a:pt x="2923" y="2254"/>
                    </a:lnTo>
                    <a:lnTo>
                      <a:pt x="2923" y="2254"/>
                    </a:lnTo>
                    <a:lnTo>
                      <a:pt x="2923" y="2254"/>
                    </a:lnTo>
                    <a:lnTo>
                      <a:pt x="2923" y="2254"/>
                    </a:lnTo>
                    <a:lnTo>
                      <a:pt x="2917" y="2254"/>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23" y="2248"/>
                    </a:lnTo>
                    <a:lnTo>
                      <a:pt x="2923" y="2248"/>
                    </a:lnTo>
                    <a:lnTo>
                      <a:pt x="2923" y="2248"/>
                    </a:lnTo>
                    <a:lnTo>
                      <a:pt x="2923" y="2248"/>
                    </a:lnTo>
                    <a:lnTo>
                      <a:pt x="2929" y="2241"/>
                    </a:lnTo>
                    <a:lnTo>
                      <a:pt x="2929" y="2241"/>
                    </a:lnTo>
                    <a:lnTo>
                      <a:pt x="2929" y="2241"/>
                    </a:lnTo>
                    <a:lnTo>
                      <a:pt x="2929" y="2241"/>
                    </a:lnTo>
                    <a:lnTo>
                      <a:pt x="2929" y="2241"/>
                    </a:lnTo>
                    <a:lnTo>
                      <a:pt x="2929" y="2241"/>
                    </a:lnTo>
                    <a:lnTo>
                      <a:pt x="2929" y="2235"/>
                    </a:lnTo>
                    <a:lnTo>
                      <a:pt x="2929" y="2235"/>
                    </a:lnTo>
                    <a:lnTo>
                      <a:pt x="2929" y="2235"/>
                    </a:lnTo>
                    <a:lnTo>
                      <a:pt x="2929" y="2235"/>
                    </a:lnTo>
                    <a:lnTo>
                      <a:pt x="2929" y="2235"/>
                    </a:lnTo>
                    <a:lnTo>
                      <a:pt x="2923" y="2235"/>
                    </a:lnTo>
                    <a:lnTo>
                      <a:pt x="2923" y="2235"/>
                    </a:lnTo>
                    <a:lnTo>
                      <a:pt x="2923" y="2235"/>
                    </a:lnTo>
                    <a:lnTo>
                      <a:pt x="2923" y="2235"/>
                    </a:lnTo>
                    <a:lnTo>
                      <a:pt x="2923" y="2235"/>
                    </a:lnTo>
                    <a:lnTo>
                      <a:pt x="2923" y="2241"/>
                    </a:lnTo>
                    <a:lnTo>
                      <a:pt x="2923" y="2241"/>
                    </a:lnTo>
                    <a:lnTo>
                      <a:pt x="2923" y="2241"/>
                    </a:lnTo>
                    <a:lnTo>
                      <a:pt x="2923" y="2241"/>
                    </a:lnTo>
                    <a:lnTo>
                      <a:pt x="2923" y="2241"/>
                    </a:lnTo>
                    <a:lnTo>
                      <a:pt x="2923" y="2241"/>
                    </a:lnTo>
                    <a:lnTo>
                      <a:pt x="2917" y="2241"/>
                    </a:lnTo>
                    <a:lnTo>
                      <a:pt x="2917" y="2241"/>
                    </a:lnTo>
                    <a:lnTo>
                      <a:pt x="2917" y="2241"/>
                    </a:lnTo>
                    <a:lnTo>
                      <a:pt x="2917" y="2241"/>
                    </a:lnTo>
                    <a:lnTo>
                      <a:pt x="2917" y="2241"/>
                    </a:lnTo>
                    <a:lnTo>
                      <a:pt x="2917" y="2241"/>
                    </a:lnTo>
                    <a:lnTo>
                      <a:pt x="2911" y="2241"/>
                    </a:lnTo>
                    <a:lnTo>
                      <a:pt x="2911" y="2235"/>
                    </a:lnTo>
                    <a:lnTo>
                      <a:pt x="2911" y="2235"/>
                    </a:lnTo>
                    <a:lnTo>
                      <a:pt x="2911" y="2235"/>
                    </a:lnTo>
                    <a:lnTo>
                      <a:pt x="2911" y="2235"/>
                    </a:lnTo>
                    <a:lnTo>
                      <a:pt x="2917" y="2235"/>
                    </a:lnTo>
                    <a:lnTo>
                      <a:pt x="2917" y="2229"/>
                    </a:lnTo>
                    <a:lnTo>
                      <a:pt x="2917" y="2229"/>
                    </a:lnTo>
                    <a:lnTo>
                      <a:pt x="2917" y="2229"/>
                    </a:lnTo>
                    <a:lnTo>
                      <a:pt x="2917" y="2229"/>
                    </a:lnTo>
                    <a:lnTo>
                      <a:pt x="2917" y="2229"/>
                    </a:lnTo>
                    <a:lnTo>
                      <a:pt x="2923" y="2229"/>
                    </a:lnTo>
                    <a:lnTo>
                      <a:pt x="2923" y="2229"/>
                    </a:lnTo>
                    <a:lnTo>
                      <a:pt x="2923" y="2229"/>
                    </a:lnTo>
                    <a:lnTo>
                      <a:pt x="2923" y="2229"/>
                    </a:lnTo>
                    <a:lnTo>
                      <a:pt x="2923" y="2229"/>
                    </a:lnTo>
                    <a:lnTo>
                      <a:pt x="2923" y="2229"/>
                    </a:lnTo>
                    <a:lnTo>
                      <a:pt x="2923" y="2229"/>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36" y="2223"/>
                    </a:lnTo>
                    <a:lnTo>
                      <a:pt x="2936" y="2223"/>
                    </a:lnTo>
                    <a:lnTo>
                      <a:pt x="2929" y="2223"/>
                    </a:lnTo>
                    <a:lnTo>
                      <a:pt x="2929" y="2223"/>
                    </a:lnTo>
                    <a:lnTo>
                      <a:pt x="2929" y="2223"/>
                    </a:lnTo>
                    <a:lnTo>
                      <a:pt x="2929" y="2223"/>
                    </a:lnTo>
                    <a:lnTo>
                      <a:pt x="2936" y="2217"/>
                    </a:lnTo>
                    <a:lnTo>
                      <a:pt x="2936" y="2223"/>
                    </a:lnTo>
                    <a:lnTo>
                      <a:pt x="2936" y="2223"/>
                    </a:lnTo>
                    <a:lnTo>
                      <a:pt x="2936" y="2223"/>
                    </a:lnTo>
                    <a:lnTo>
                      <a:pt x="2936" y="2223"/>
                    </a:lnTo>
                    <a:lnTo>
                      <a:pt x="2936" y="2223"/>
                    </a:lnTo>
                    <a:lnTo>
                      <a:pt x="2936" y="2217"/>
                    </a:lnTo>
                    <a:lnTo>
                      <a:pt x="2942" y="2217"/>
                    </a:lnTo>
                    <a:lnTo>
                      <a:pt x="2942" y="2217"/>
                    </a:lnTo>
                    <a:lnTo>
                      <a:pt x="2942" y="2217"/>
                    </a:lnTo>
                    <a:lnTo>
                      <a:pt x="2936" y="2217"/>
                    </a:lnTo>
                    <a:lnTo>
                      <a:pt x="2936" y="2217"/>
                    </a:lnTo>
                    <a:lnTo>
                      <a:pt x="2936" y="2217"/>
                    </a:lnTo>
                    <a:lnTo>
                      <a:pt x="2929" y="2211"/>
                    </a:lnTo>
                    <a:lnTo>
                      <a:pt x="2929" y="2211"/>
                    </a:lnTo>
                    <a:lnTo>
                      <a:pt x="2929" y="2211"/>
                    </a:lnTo>
                    <a:lnTo>
                      <a:pt x="2929" y="2211"/>
                    </a:lnTo>
                    <a:lnTo>
                      <a:pt x="2929" y="2211"/>
                    </a:lnTo>
                    <a:lnTo>
                      <a:pt x="2929" y="2205"/>
                    </a:lnTo>
                    <a:lnTo>
                      <a:pt x="2929" y="2205"/>
                    </a:lnTo>
                    <a:lnTo>
                      <a:pt x="2929" y="2205"/>
                    </a:lnTo>
                    <a:lnTo>
                      <a:pt x="2936" y="2205"/>
                    </a:lnTo>
                    <a:lnTo>
                      <a:pt x="2936" y="2205"/>
                    </a:lnTo>
                    <a:lnTo>
                      <a:pt x="2929" y="2205"/>
                    </a:lnTo>
                    <a:lnTo>
                      <a:pt x="2929" y="2205"/>
                    </a:lnTo>
                    <a:lnTo>
                      <a:pt x="2929" y="2205"/>
                    </a:lnTo>
                    <a:lnTo>
                      <a:pt x="2929" y="2205"/>
                    </a:lnTo>
                    <a:lnTo>
                      <a:pt x="2929" y="2205"/>
                    </a:lnTo>
                    <a:lnTo>
                      <a:pt x="2929" y="2205"/>
                    </a:lnTo>
                    <a:lnTo>
                      <a:pt x="2923" y="2205"/>
                    </a:lnTo>
                    <a:lnTo>
                      <a:pt x="2923" y="2205"/>
                    </a:lnTo>
                    <a:lnTo>
                      <a:pt x="2923" y="2205"/>
                    </a:lnTo>
                    <a:lnTo>
                      <a:pt x="2923" y="2205"/>
                    </a:lnTo>
                    <a:lnTo>
                      <a:pt x="2917" y="2199"/>
                    </a:lnTo>
                    <a:lnTo>
                      <a:pt x="2917" y="2199"/>
                    </a:lnTo>
                    <a:lnTo>
                      <a:pt x="2917" y="2199"/>
                    </a:lnTo>
                    <a:lnTo>
                      <a:pt x="2917" y="2199"/>
                    </a:lnTo>
                    <a:lnTo>
                      <a:pt x="2917" y="2199"/>
                    </a:lnTo>
                    <a:lnTo>
                      <a:pt x="2917" y="2193"/>
                    </a:lnTo>
                    <a:lnTo>
                      <a:pt x="2917" y="2193"/>
                    </a:lnTo>
                    <a:lnTo>
                      <a:pt x="2917" y="2193"/>
                    </a:lnTo>
                    <a:lnTo>
                      <a:pt x="2917" y="2193"/>
                    </a:lnTo>
                    <a:lnTo>
                      <a:pt x="2917" y="2193"/>
                    </a:lnTo>
                    <a:lnTo>
                      <a:pt x="2923" y="2193"/>
                    </a:lnTo>
                    <a:lnTo>
                      <a:pt x="2923" y="2193"/>
                    </a:lnTo>
                    <a:lnTo>
                      <a:pt x="2923" y="2193"/>
                    </a:lnTo>
                    <a:lnTo>
                      <a:pt x="2923" y="2199"/>
                    </a:lnTo>
                    <a:lnTo>
                      <a:pt x="2923" y="2199"/>
                    </a:lnTo>
                    <a:lnTo>
                      <a:pt x="2923" y="2199"/>
                    </a:lnTo>
                    <a:lnTo>
                      <a:pt x="2929" y="2199"/>
                    </a:lnTo>
                    <a:lnTo>
                      <a:pt x="2929" y="2199"/>
                    </a:lnTo>
                    <a:lnTo>
                      <a:pt x="2929" y="2199"/>
                    </a:lnTo>
                    <a:lnTo>
                      <a:pt x="2929" y="2199"/>
                    </a:lnTo>
                    <a:lnTo>
                      <a:pt x="2929" y="2199"/>
                    </a:lnTo>
                    <a:lnTo>
                      <a:pt x="2929" y="2193"/>
                    </a:lnTo>
                    <a:lnTo>
                      <a:pt x="2929" y="2193"/>
                    </a:lnTo>
                    <a:lnTo>
                      <a:pt x="2929" y="2193"/>
                    </a:lnTo>
                    <a:lnTo>
                      <a:pt x="2923" y="2193"/>
                    </a:lnTo>
                    <a:lnTo>
                      <a:pt x="2923" y="2193"/>
                    </a:lnTo>
                    <a:lnTo>
                      <a:pt x="2923" y="2193"/>
                    </a:lnTo>
                    <a:lnTo>
                      <a:pt x="2923" y="2193"/>
                    </a:lnTo>
                    <a:lnTo>
                      <a:pt x="2923" y="2193"/>
                    </a:lnTo>
                    <a:lnTo>
                      <a:pt x="2923" y="2186"/>
                    </a:lnTo>
                    <a:lnTo>
                      <a:pt x="2923" y="2186"/>
                    </a:lnTo>
                    <a:lnTo>
                      <a:pt x="2923" y="2186"/>
                    </a:lnTo>
                    <a:lnTo>
                      <a:pt x="2923" y="2186"/>
                    </a:lnTo>
                    <a:lnTo>
                      <a:pt x="2929" y="2186"/>
                    </a:lnTo>
                    <a:lnTo>
                      <a:pt x="2929" y="2186"/>
                    </a:lnTo>
                    <a:lnTo>
                      <a:pt x="2929" y="2186"/>
                    </a:lnTo>
                    <a:lnTo>
                      <a:pt x="2929" y="2180"/>
                    </a:lnTo>
                    <a:lnTo>
                      <a:pt x="2929" y="2180"/>
                    </a:lnTo>
                    <a:lnTo>
                      <a:pt x="2929" y="2180"/>
                    </a:lnTo>
                    <a:lnTo>
                      <a:pt x="2923" y="2180"/>
                    </a:lnTo>
                    <a:lnTo>
                      <a:pt x="2923" y="2180"/>
                    </a:lnTo>
                    <a:lnTo>
                      <a:pt x="2923" y="2180"/>
                    </a:lnTo>
                    <a:lnTo>
                      <a:pt x="2923" y="2180"/>
                    </a:lnTo>
                    <a:lnTo>
                      <a:pt x="2923" y="2180"/>
                    </a:lnTo>
                    <a:lnTo>
                      <a:pt x="2923" y="2186"/>
                    </a:lnTo>
                    <a:lnTo>
                      <a:pt x="2923" y="2186"/>
                    </a:lnTo>
                    <a:lnTo>
                      <a:pt x="2923" y="2186"/>
                    </a:lnTo>
                    <a:lnTo>
                      <a:pt x="2917" y="2186"/>
                    </a:lnTo>
                    <a:lnTo>
                      <a:pt x="2917" y="2186"/>
                    </a:lnTo>
                    <a:lnTo>
                      <a:pt x="2917" y="2186"/>
                    </a:lnTo>
                    <a:lnTo>
                      <a:pt x="2917" y="2186"/>
                    </a:lnTo>
                    <a:lnTo>
                      <a:pt x="2917" y="2186"/>
                    </a:lnTo>
                    <a:lnTo>
                      <a:pt x="2911" y="2186"/>
                    </a:lnTo>
                    <a:lnTo>
                      <a:pt x="2911" y="2186"/>
                    </a:lnTo>
                    <a:lnTo>
                      <a:pt x="2911" y="2186"/>
                    </a:lnTo>
                    <a:lnTo>
                      <a:pt x="2911" y="2180"/>
                    </a:lnTo>
                    <a:lnTo>
                      <a:pt x="2911" y="2180"/>
                    </a:lnTo>
                    <a:lnTo>
                      <a:pt x="2911" y="2180"/>
                    </a:lnTo>
                    <a:lnTo>
                      <a:pt x="2911" y="2180"/>
                    </a:lnTo>
                    <a:lnTo>
                      <a:pt x="2917" y="2180"/>
                    </a:lnTo>
                    <a:lnTo>
                      <a:pt x="2917" y="2180"/>
                    </a:lnTo>
                    <a:lnTo>
                      <a:pt x="2917" y="2180"/>
                    </a:lnTo>
                    <a:lnTo>
                      <a:pt x="2917" y="2174"/>
                    </a:lnTo>
                    <a:lnTo>
                      <a:pt x="2917" y="2174"/>
                    </a:lnTo>
                    <a:lnTo>
                      <a:pt x="2923" y="2174"/>
                    </a:lnTo>
                    <a:lnTo>
                      <a:pt x="2923" y="2174"/>
                    </a:lnTo>
                    <a:lnTo>
                      <a:pt x="2923" y="2174"/>
                    </a:lnTo>
                    <a:lnTo>
                      <a:pt x="2923" y="2168"/>
                    </a:lnTo>
                    <a:lnTo>
                      <a:pt x="2917" y="2168"/>
                    </a:lnTo>
                    <a:lnTo>
                      <a:pt x="2917" y="2168"/>
                    </a:lnTo>
                    <a:lnTo>
                      <a:pt x="2917" y="2168"/>
                    </a:lnTo>
                    <a:lnTo>
                      <a:pt x="2917" y="2168"/>
                    </a:lnTo>
                    <a:lnTo>
                      <a:pt x="2911" y="2168"/>
                    </a:lnTo>
                    <a:lnTo>
                      <a:pt x="2911" y="2168"/>
                    </a:lnTo>
                    <a:lnTo>
                      <a:pt x="2911" y="2168"/>
                    </a:lnTo>
                    <a:lnTo>
                      <a:pt x="2911" y="2168"/>
                    </a:lnTo>
                    <a:lnTo>
                      <a:pt x="2911" y="2162"/>
                    </a:lnTo>
                    <a:lnTo>
                      <a:pt x="2911" y="2162"/>
                    </a:lnTo>
                    <a:lnTo>
                      <a:pt x="2911" y="2162"/>
                    </a:lnTo>
                    <a:lnTo>
                      <a:pt x="2911" y="2162"/>
                    </a:lnTo>
                    <a:lnTo>
                      <a:pt x="2911" y="2162"/>
                    </a:lnTo>
                    <a:lnTo>
                      <a:pt x="2911" y="2162"/>
                    </a:lnTo>
                    <a:lnTo>
                      <a:pt x="2911" y="2156"/>
                    </a:lnTo>
                    <a:lnTo>
                      <a:pt x="2911" y="2156"/>
                    </a:lnTo>
                    <a:lnTo>
                      <a:pt x="2911" y="2156"/>
                    </a:lnTo>
                    <a:lnTo>
                      <a:pt x="2911" y="2156"/>
                    </a:lnTo>
                    <a:lnTo>
                      <a:pt x="2917" y="2156"/>
                    </a:lnTo>
                    <a:lnTo>
                      <a:pt x="2917" y="2156"/>
                    </a:lnTo>
                    <a:lnTo>
                      <a:pt x="2917" y="2156"/>
                    </a:lnTo>
                    <a:lnTo>
                      <a:pt x="2917" y="2150"/>
                    </a:lnTo>
                    <a:lnTo>
                      <a:pt x="2917" y="2150"/>
                    </a:lnTo>
                    <a:lnTo>
                      <a:pt x="2917" y="2150"/>
                    </a:lnTo>
                    <a:lnTo>
                      <a:pt x="2917" y="2150"/>
                    </a:lnTo>
                    <a:lnTo>
                      <a:pt x="2917" y="2150"/>
                    </a:lnTo>
                    <a:lnTo>
                      <a:pt x="2917" y="2144"/>
                    </a:lnTo>
                    <a:lnTo>
                      <a:pt x="2917" y="2144"/>
                    </a:lnTo>
                    <a:lnTo>
                      <a:pt x="2917" y="2144"/>
                    </a:lnTo>
                    <a:lnTo>
                      <a:pt x="2917" y="2144"/>
                    </a:lnTo>
                    <a:lnTo>
                      <a:pt x="2917" y="2144"/>
                    </a:lnTo>
                    <a:lnTo>
                      <a:pt x="2917" y="2144"/>
                    </a:lnTo>
                    <a:lnTo>
                      <a:pt x="2917" y="2144"/>
                    </a:lnTo>
                    <a:lnTo>
                      <a:pt x="2917" y="2144"/>
                    </a:lnTo>
                    <a:lnTo>
                      <a:pt x="2917" y="2138"/>
                    </a:lnTo>
                    <a:lnTo>
                      <a:pt x="2911" y="2144"/>
                    </a:lnTo>
                    <a:lnTo>
                      <a:pt x="2911" y="2144"/>
                    </a:lnTo>
                    <a:lnTo>
                      <a:pt x="2911" y="2144"/>
                    </a:lnTo>
                    <a:lnTo>
                      <a:pt x="2911" y="2144"/>
                    </a:lnTo>
                    <a:lnTo>
                      <a:pt x="2911" y="2144"/>
                    </a:lnTo>
                    <a:lnTo>
                      <a:pt x="2911" y="2144"/>
                    </a:lnTo>
                    <a:lnTo>
                      <a:pt x="2911" y="2144"/>
                    </a:lnTo>
                    <a:lnTo>
                      <a:pt x="2911" y="2144"/>
                    </a:lnTo>
                    <a:lnTo>
                      <a:pt x="2911" y="2150"/>
                    </a:lnTo>
                    <a:lnTo>
                      <a:pt x="2911" y="2150"/>
                    </a:lnTo>
                    <a:lnTo>
                      <a:pt x="2911" y="2150"/>
                    </a:lnTo>
                    <a:lnTo>
                      <a:pt x="2911" y="2150"/>
                    </a:lnTo>
                    <a:lnTo>
                      <a:pt x="2911" y="2150"/>
                    </a:lnTo>
                    <a:lnTo>
                      <a:pt x="2911" y="2150"/>
                    </a:lnTo>
                    <a:lnTo>
                      <a:pt x="2911" y="2150"/>
                    </a:lnTo>
                    <a:lnTo>
                      <a:pt x="2905" y="2150"/>
                    </a:lnTo>
                    <a:lnTo>
                      <a:pt x="2905" y="2150"/>
                    </a:lnTo>
                    <a:lnTo>
                      <a:pt x="2905" y="2150"/>
                    </a:lnTo>
                    <a:lnTo>
                      <a:pt x="2905" y="2150"/>
                    </a:lnTo>
                    <a:lnTo>
                      <a:pt x="2905" y="2150"/>
                    </a:lnTo>
                    <a:lnTo>
                      <a:pt x="2905" y="2150"/>
                    </a:lnTo>
                    <a:lnTo>
                      <a:pt x="2905" y="2144"/>
                    </a:lnTo>
                    <a:lnTo>
                      <a:pt x="2905" y="2144"/>
                    </a:lnTo>
                    <a:lnTo>
                      <a:pt x="2905" y="2144"/>
                    </a:lnTo>
                    <a:lnTo>
                      <a:pt x="2905" y="2144"/>
                    </a:lnTo>
                    <a:lnTo>
                      <a:pt x="2911" y="2144"/>
                    </a:lnTo>
                    <a:lnTo>
                      <a:pt x="2911" y="2138"/>
                    </a:lnTo>
                    <a:lnTo>
                      <a:pt x="2911" y="2138"/>
                    </a:lnTo>
                    <a:lnTo>
                      <a:pt x="2911" y="2138"/>
                    </a:lnTo>
                    <a:lnTo>
                      <a:pt x="2911" y="2138"/>
                    </a:lnTo>
                    <a:lnTo>
                      <a:pt x="2911" y="2138"/>
                    </a:lnTo>
                    <a:lnTo>
                      <a:pt x="2911" y="2138"/>
                    </a:lnTo>
                    <a:lnTo>
                      <a:pt x="2911" y="2138"/>
                    </a:lnTo>
                    <a:lnTo>
                      <a:pt x="2911" y="2138"/>
                    </a:lnTo>
                    <a:lnTo>
                      <a:pt x="2911" y="2138"/>
                    </a:lnTo>
                    <a:lnTo>
                      <a:pt x="2911" y="2132"/>
                    </a:lnTo>
                    <a:lnTo>
                      <a:pt x="2911" y="2132"/>
                    </a:lnTo>
                    <a:lnTo>
                      <a:pt x="2911" y="2132"/>
                    </a:lnTo>
                    <a:lnTo>
                      <a:pt x="2911" y="2132"/>
                    </a:lnTo>
                    <a:lnTo>
                      <a:pt x="2911" y="2132"/>
                    </a:lnTo>
                    <a:lnTo>
                      <a:pt x="2911" y="2132"/>
                    </a:lnTo>
                    <a:lnTo>
                      <a:pt x="2905" y="2132"/>
                    </a:lnTo>
                    <a:lnTo>
                      <a:pt x="2905" y="2125"/>
                    </a:lnTo>
                    <a:lnTo>
                      <a:pt x="2905" y="2125"/>
                    </a:lnTo>
                    <a:lnTo>
                      <a:pt x="2905" y="2125"/>
                    </a:lnTo>
                    <a:lnTo>
                      <a:pt x="2905" y="2125"/>
                    </a:lnTo>
                    <a:lnTo>
                      <a:pt x="2905" y="2125"/>
                    </a:lnTo>
                    <a:lnTo>
                      <a:pt x="2905" y="2125"/>
                    </a:lnTo>
                    <a:lnTo>
                      <a:pt x="2911" y="2125"/>
                    </a:lnTo>
                    <a:lnTo>
                      <a:pt x="2911" y="2125"/>
                    </a:lnTo>
                    <a:lnTo>
                      <a:pt x="2911" y="2125"/>
                    </a:lnTo>
                    <a:lnTo>
                      <a:pt x="2911" y="2125"/>
                    </a:lnTo>
                    <a:lnTo>
                      <a:pt x="2911" y="2125"/>
                    </a:lnTo>
                    <a:lnTo>
                      <a:pt x="2917" y="2125"/>
                    </a:lnTo>
                    <a:lnTo>
                      <a:pt x="2917" y="2125"/>
                    </a:lnTo>
                    <a:lnTo>
                      <a:pt x="2917" y="2119"/>
                    </a:lnTo>
                    <a:lnTo>
                      <a:pt x="2917" y="2119"/>
                    </a:lnTo>
                    <a:lnTo>
                      <a:pt x="2917" y="2119"/>
                    </a:lnTo>
                    <a:lnTo>
                      <a:pt x="2917" y="2119"/>
                    </a:lnTo>
                    <a:lnTo>
                      <a:pt x="2917" y="2113"/>
                    </a:lnTo>
                    <a:lnTo>
                      <a:pt x="2917" y="2113"/>
                    </a:lnTo>
                    <a:lnTo>
                      <a:pt x="2917" y="2113"/>
                    </a:lnTo>
                    <a:lnTo>
                      <a:pt x="2917" y="2113"/>
                    </a:lnTo>
                    <a:lnTo>
                      <a:pt x="2917" y="2113"/>
                    </a:lnTo>
                    <a:lnTo>
                      <a:pt x="2917"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1" y="2113"/>
                    </a:lnTo>
                    <a:lnTo>
                      <a:pt x="2911" y="2113"/>
                    </a:lnTo>
                    <a:lnTo>
                      <a:pt x="2911" y="2107"/>
                    </a:lnTo>
                    <a:lnTo>
                      <a:pt x="2911" y="2107"/>
                    </a:lnTo>
                    <a:lnTo>
                      <a:pt x="2911" y="2107"/>
                    </a:lnTo>
                    <a:lnTo>
                      <a:pt x="2911" y="2107"/>
                    </a:lnTo>
                    <a:lnTo>
                      <a:pt x="2911" y="2107"/>
                    </a:lnTo>
                    <a:lnTo>
                      <a:pt x="2911" y="2101"/>
                    </a:lnTo>
                    <a:lnTo>
                      <a:pt x="2911" y="2101"/>
                    </a:lnTo>
                    <a:lnTo>
                      <a:pt x="2911" y="2101"/>
                    </a:lnTo>
                    <a:lnTo>
                      <a:pt x="2911" y="2101"/>
                    </a:lnTo>
                    <a:lnTo>
                      <a:pt x="2911" y="2101"/>
                    </a:lnTo>
                    <a:lnTo>
                      <a:pt x="2911" y="2095"/>
                    </a:lnTo>
                    <a:lnTo>
                      <a:pt x="2911" y="2095"/>
                    </a:lnTo>
                    <a:lnTo>
                      <a:pt x="2911" y="2095"/>
                    </a:lnTo>
                    <a:lnTo>
                      <a:pt x="2917" y="2095"/>
                    </a:lnTo>
                    <a:lnTo>
                      <a:pt x="2917" y="2089"/>
                    </a:lnTo>
                    <a:lnTo>
                      <a:pt x="2917" y="2089"/>
                    </a:lnTo>
                    <a:lnTo>
                      <a:pt x="2917" y="2089"/>
                    </a:lnTo>
                    <a:lnTo>
                      <a:pt x="2917" y="2089"/>
                    </a:lnTo>
                    <a:lnTo>
                      <a:pt x="2917" y="2089"/>
                    </a:lnTo>
                    <a:lnTo>
                      <a:pt x="2917" y="2089"/>
                    </a:lnTo>
                    <a:lnTo>
                      <a:pt x="2911" y="2089"/>
                    </a:lnTo>
                    <a:lnTo>
                      <a:pt x="2911" y="2089"/>
                    </a:lnTo>
                    <a:lnTo>
                      <a:pt x="2911" y="2089"/>
                    </a:lnTo>
                    <a:lnTo>
                      <a:pt x="2911" y="2089"/>
                    </a:lnTo>
                    <a:lnTo>
                      <a:pt x="2911" y="2095"/>
                    </a:lnTo>
                    <a:lnTo>
                      <a:pt x="2911" y="2095"/>
                    </a:lnTo>
                    <a:lnTo>
                      <a:pt x="2911" y="2095"/>
                    </a:lnTo>
                    <a:lnTo>
                      <a:pt x="2911" y="2095"/>
                    </a:lnTo>
                    <a:lnTo>
                      <a:pt x="2911" y="2095"/>
                    </a:lnTo>
                    <a:lnTo>
                      <a:pt x="2911" y="2095"/>
                    </a:lnTo>
                    <a:lnTo>
                      <a:pt x="2905" y="2095"/>
                    </a:lnTo>
                    <a:lnTo>
                      <a:pt x="2905" y="2095"/>
                    </a:lnTo>
                    <a:lnTo>
                      <a:pt x="2905" y="2095"/>
                    </a:lnTo>
                    <a:lnTo>
                      <a:pt x="2905" y="2095"/>
                    </a:lnTo>
                    <a:lnTo>
                      <a:pt x="2905" y="2095"/>
                    </a:lnTo>
                    <a:lnTo>
                      <a:pt x="2905" y="2095"/>
                    </a:lnTo>
                    <a:lnTo>
                      <a:pt x="2905" y="2089"/>
                    </a:lnTo>
                    <a:lnTo>
                      <a:pt x="2905" y="2089"/>
                    </a:lnTo>
                    <a:lnTo>
                      <a:pt x="2905" y="2089"/>
                    </a:lnTo>
                    <a:lnTo>
                      <a:pt x="2905" y="2089"/>
                    </a:lnTo>
                    <a:lnTo>
                      <a:pt x="2911" y="2089"/>
                    </a:lnTo>
                    <a:lnTo>
                      <a:pt x="2911" y="2089"/>
                    </a:lnTo>
                    <a:lnTo>
                      <a:pt x="2911" y="2089"/>
                    </a:lnTo>
                    <a:lnTo>
                      <a:pt x="2911" y="2089"/>
                    </a:lnTo>
                    <a:lnTo>
                      <a:pt x="2911" y="2089"/>
                    </a:lnTo>
                    <a:lnTo>
                      <a:pt x="2911" y="2089"/>
                    </a:lnTo>
                    <a:lnTo>
                      <a:pt x="2911" y="2083"/>
                    </a:lnTo>
                    <a:lnTo>
                      <a:pt x="2911" y="2083"/>
                    </a:lnTo>
                    <a:lnTo>
                      <a:pt x="2905" y="2083"/>
                    </a:lnTo>
                    <a:lnTo>
                      <a:pt x="2905" y="2083"/>
                    </a:lnTo>
                    <a:lnTo>
                      <a:pt x="2905" y="2083"/>
                    </a:lnTo>
                    <a:lnTo>
                      <a:pt x="2905" y="2083"/>
                    </a:lnTo>
                    <a:lnTo>
                      <a:pt x="2905" y="2089"/>
                    </a:lnTo>
                    <a:lnTo>
                      <a:pt x="2905" y="2089"/>
                    </a:lnTo>
                    <a:lnTo>
                      <a:pt x="2905" y="2089"/>
                    </a:lnTo>
                    <a:lnTo>
                      <a:pt x="2905" y="2089"/>
                    </a:lnTo>
                    <a:lnTo>
                      <a:pt x="2905" y="2089"/>
                    </a:lnTo>
                    <a:lnTo>
                      <a:pt x="2899" y="2089"/>
                    </a:lnTo>
                    <a:lnTo>
                      <a:pt x="2899" y="2089"/>
                    </a:lnTo>
                    <a:lnTo>
                      <a:pt x="2899" y="2089"/>
                    </a:lnTo>
                    <a:lnTo>
                      <a:pt x="2899" y="2089"/>
                    </a:lnTo>
                    <a:lnTo>
                      <a:pt x="2899" y="2089"/>
                    </a:lnTo>
                    <a:lnTo>
                      <a:pt x="2905" y="2089"/>
                    </a:lnTo>
                    <a:lnTo>
                      <a:pt x="2905" y="2083"/>
                    </a:lnTo>
                    <a:lnTo>
                      <a:pt x="2905" y="2083"/>
                    </a:lnTo>
                    <a:lnTo>
                      <a:pt x="2905" y="2083"/>
                    </a:lnTo>
                    <a:lnTo>
                      <a:pt x="2905" y="2083"/>
                    </a:lnTo>
                    <a:lnTo>
                      <a:pt x="2905" y="2083"/>
                    </a:lnTo>
                    <a:lnTo>
                      <a:pt x="2905" y="2083"/>
                    </a:lnTo>
                    <a:lnTo>
                      <a:pt x="2905" y="2083"/>
                    </a:lnTo>
                    <a:lnTo>
                      <a:pt x="2905" y="2083"/>
                    </a:lnTo>
                    <a:lnTo>
                      <a:pt x="2899" y="2077"/>
                    </a:lnTo>
                    <a:lnTo>
                      <a:pt x="2899" y="2077"/>
                    </a:lnTo>
                    <a:lnTo>
                      <a:pt x="2899" y="2077"/>
                    </a:lnTo>
                    <a:lnTo>
                      <a:pt x="2899" y="2077"/>
                    </a:lnTo>
                    <a:lnTo>
                      <a:pt x="2899" y="2077"/>
                    </a:lnTo>
                    <a:lnTo>
                      <a:pt x="2899" y="2077"/>
                    </a:lnTo>
                    <a:lnTo>
                      <a:pt x="2899" y="2077"/>
                    </a:lnTo>
                    <a:lnTo>
                      <a:pt x="2905" y="2077"/>
                    </a:lnTo>
                    <a:lnTo>
                      <a:pt x="2905" y="2070"/>
                    </a:lnTo>
                    <a:lnTo>
                      <a:pt x="2905" y="2070"/>
                    </a:lnTo>
                    <a:lnTo>
                      <a:pt x="2905" y="2070"/>
                    </a:lnTo>
                    <a:lnTo>
                      <a:pt x="2905" y="2070"/>
                    </a:lnTo>
                    <a:lnTo>
                      <a:pt x="2905" y="2070"/>
                    </a:lnTo>
                    <a:lnTo>
                      <a:pt x="2911" y="2070"/>
                    </a:lnTo>
                    <a:lnTo>
                      <a:pt x="2911" y="2070"/>
                    </a:lnTo>
                    <a:lnTo>
                      <a:pt x="2911" y="2070"/>
                    </a:lnTo>
                    <a:lnTo>
                      <a:pt x="2911" y="2064"/>
                    </a:lnTo>
                    <a:lnTo>
                      <a:pt x="2905" y="2064"/>
                    </a:lnTo>
                    <a:lnTo>
                      <a:pt x="2905" y="2064"/>
                    </a:lnTo>
                    <a:lnTo>
                      <a:pt x="2905" y="2064"/>
                    </a:lnTo>
                    <a:lnTo>
                      <a:pt x="2905" y="2064"/>
                    </a:lnTo>
                    <a:lnTo>
                      <a:pt x="2899" y="2064"/>
                    </a:lnTo>
                    <a:lnTo>
                      <a:pt x="2899" y="2064"/>
                    </a:lnTo>
                    <a:lnTo>
                      <a:pt x="2899" y="2064"/>
                    </a:lnTo>
                    <a:lnTo>
                      <a:pt x="2899" y="2058"/>
                    </a:lnTo>
                    <a:lnTo>
                      <a:pt x="2899" y="2058"/>
                    </a:lnTo>
                    <a:lnTo>
                      <a:pt x="2899" y="2058"/>
                    </a:lnTo>
                    <a:lnTo>
                      <a:pt x="2899" y="2058"/>
                    </a:lnTo>
                    <a:lnTo>
                      <a:pt x="2899" y="2058"/>
                    </a:lnTo>
                    <a:lnTo>
                      <a:pt x="2905" y="2058"/>
                    </a:lnTo>
                    <a:lnTo>
                      <a:pt x="2905" y="2058"/>
                    </a:lnTo>
                    <a:lnTo>
                      <a:pt x="2905" y="2058"/>
                    </a:lnTo>
                    <a:lnTo>
                      <a:pt x="2905" y="2058"/>
                    </a:lnTo>
                    <a:lnTo>
                      <a:pt x="2905" y="2058"/>
                    </a:lnTo>
                    <a:lnTo>
                      <a:pt x="2911" y="2058"/>
                    </a:lnTo>
                    <a:lnTo>
                      <a:pt x="2911" y="2064"/>
                    </a:lnTo>
                    <a:lnTo>
                      <a:pt x="2911" y="2064"/>
                    </a:lnTo>
                    <a:lnTo>
                      <a:pt x="2911" y="2064"/>
                    </a:lnTo>
                    <a:lnTo>
                      <a:pt x="2917" y="2064"/>
                    </a:lnTo>
                    <a:lnTo>
                      <a:pt x="2917" y="2064"/>
                    </a:lnTo>
                    <a:lnTo>
                      <a:pt x="2917" y="2064"/>
                    </a:lnTo>
                    <a:lnTo>
                      <a:pt x="2917" y="2058"/>
                    </a:lnTo>
                    <a:lnTo>
                      <a:pt x="2917" y="2058"/>
                    </a:lnTo>
                    <a:lnTo>
                      <a:pt x="2917" y="2058"/>
                    </a:lnTo>
                    <a:lnTo>
                      <a:pt x="2917" y="2058"/>
                    </a:lnTo>
                    <a:lnTo>
                      <a:pt x="2917" y="2058"/>
                    </a:lnTo>
                    <a:lnTo>
                      <a:pt x="2917" y="2058"/>
                    </a:lnTo>
                    <a:lnTo>
                      <a:pt x="2917" y="2058"/>
                    </a:lnTo>
                    <a:lnTo>
                      <a:pt x="2911" y="2058"/>
                    </a:lnTo>
                    <a:lnTo>
                      <a:pt x="2911" y="2058"/>
                    </a:lnTo>
                    <a:lnTo>
                      <a:pt x="2911" y="2058"/>
                    </a:lnTo>
                    <a:lnTo>
                      <a:pt x="2911" y="2058"/>
                    </a:lnTo>
                    <a:lnTo>
                      <a:pt x="2911" y="2058"/>
                    </a:lnTo>
                    <a:lnTo>
                      <a:pt x="2905" y="2052"/>
                    </a:lnTo>
                    <a:lnTo>
                      <a:pt x="2905" y="2052"/>
                    </a:lnTo>
                    <a:lnTo>
                      <a:pt x="2905" y="2052"/>
                    </a:lnTo>
                    <a:lnTo>
                      <a:pt x="2905" y="2052"/>
                    </a:lnTo>
                    <a:lnTo>
                      <a:pt x="2905" y="2052"/>
                    </a:lnTo>
                    <a:lnTo>
                      <a:pt x="2905" y="2052"/>
                    </a:lnTo>
                    <a:lnTo>
                      <a:pt x="2905" y="2052"/>
                    </a:lnTo>
                    <a:lnTo>
                      <a:pt x="2905" y="2052"/>
                    </a:lnTo>
                    <a:lnTo>
                      <a:pt x="2905" y="2052"/>
                    </a:lnTo>
                    <a:lnTo>
                      <a:pt x="2911" y="2052"/>
                    </a:lnTo>
                    <a:lnTo>
                      <a:pt x="2911" y="2052"/>
                    </a:lnTo>
                    <a:lnTo>
                      <a:pt x="2911" y="2052"/>
                    </a:lnTo>
                    <a:lnTo>
                      <a:pt x="2911" y="2052"/>
                    </a:lnTo>
                    <a:lnTo>
                      <a:pt x="2917" y="2052"/>
                    </a:lnTo>
                    <a:lnTo>
                      <a:pt x="2917" y="2052"/>
                    </a:lnTo>
                    <a:lnTo>
                      <a:pt x="2917" y="2052"/>
                    </a:lnTo>
                    <a:lnTo>
                      <a:pt x="2917" y="2052"/>
                    </a:lnTo>
                    <a:lnTo>
                      <a:pt x="2923" y="2052"/>
                    </a:lnTo>
                    <a:lnTo>
                      <a:pt x="2923" y="2052"/>
                    </a:lnTo>
                    <a:lnTo>
                      <a:pt x="2923" y="2052"/>
                    </a:lnTo>
                    <a:lnTo>
                      <a:pt x="2923" y="2046"/>
                    </a:lnTo>
                    <a:lnTo>
                      <a:pt x="2923" y="2046"/>
                    </a:lnTo>
                    <a:lnTo>
                      <a:pt x="2917" y="2046"/>
                    </a:lnTo>
                    <a:lnTo>
                      <a:pt x="2917" y="2046"/>
                    </a:lnTo>
                    <a:lnTo>
                      <a:pt x="2917" y="2046"/>
                    </a:lnTo>
                    <a:lnTo>
                      <a:pt x="2917" y="2046"/>
                    </a:lnTo>
                    <a:lnTo>
                      <a:pt x="2917" y="2046"/>
                    </a:lnTo>
                    <a:lnTo>
                      <a:pt x="2917" y="2046"/>
                    </a:lnTo>
                    <a:lnTo>
                      <a:pt x="2917" y="2046"/>
                    </a:lnTo>
                    <a:lnTo>
                      <a:pt x="2911" y="2040"/>
                    </a:lnTo>
                    <a:lnTo>
                      <a:pt x="2911" y="2040"/>
                    </a:lnTo>
                    <a:lnTo>
                      <a:pt x="2911" y="2040"/>
                    </a:lnTo>
                    <a:lnTo>
                      <a:pt x="2917" y="2040"/>
                    </a:lnTo>
                    <a:lnTo>
                      <a:pt x="2917" y="2040"/>
                    </a:lnTo>
                    <a:lnTo>
                      <a:pt x="2917" y="2034"/>
                    </a:lnTo>
                    <a:lnTo>
                      <a:pt x="2917" y="2034"/>
                    </a:lnTo>
                    <a:lnTo>
                      <a:pt x="2917" y="2034"/>
                    </a:lnTo>
                    <a:lnTo>
                      <a:pt x="2917" y="2034"/>
                    </a:lnTo>
                    <a:lnTo>
                      <a:pt x="2917" y="2034"/>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22"/>
                    </a:lnTo>
                    <a:lnTo>
                      <a:pt x="2917" y="2022"/>
                    </a:lnTo>
                    <a:lnTo>
                      <a:pt x="2917" y="2022"/>
                    </a:lnTo>
                    <a:lnTo>
                      <a:pt x="2917" y="2028"/>
                    </a:lnTo>
                    <a:lnTo>
                      <a:pt x="2917" y="2028"/>
                    </a:lnTo>
                    <a:lnTo>
                      <a:pt x="2917" y="2028"/>
                    </a:lnTo>
                    <a:lnTo>
                      <a:pt x="2923" y="2028"/>
                    </a:lnTo>
                    <a:lnTo>
                      <a:pt x="2923" y="2028"/>
                    </a:lnTo>
                    <a:lnTo>
                      <a:pt x="2923" y="2028"/>
                    </a:lnTo>
                    <a:lnTo>
                      <a:pt x="2923" y="2028"/>
                    </a:lnTo>
                    <a:lnTo>
                      <a:pt x="2923" y="2028"/>
                    </a:lnTo>
                    <a:lnTo>
                      <a:pt x="2923" y="2022"/>
                    </a:lnTo>
                    <a:lnTo>
                      <a:pt x="2923" y="2022"/>
                    </a:lnTo>
                    <a:lnTo>
                      <a:pt x="2923" y="2022"/>
                    </a:lnTo>
                    <a:lnTo>
                      <a:pt x="2923" y="2022"/>
                    </a:lnTo>
                    <a:lnTo>
                      <a:pt x="2923" y="2022"/>
                    </a:lnTo>
                    <a:lnTo>
                      <a:pt x="2923" y="2022"/>
                    </a:lnTo>
                    <a:lnTo>
                      <a:pt x="2923" y="2022"/>
                    </a:lnTo>
                    <a:lnTo>
                      <a:pt x="2923" y="2022"/>
                    </a:lnTo>
                    <a:lnTo>
                      <a:pt x="2923" y="2022"/>
                    </a:lnTo>
                    <a:lnTo>
                      <a:pt x="2929" y="2022"/>
                    </a:lnTo>
                    <a:lnTo>
                      <a:pt x="2929" y="2022"/>
                    </a:lnTo>
                    <a:lnTo>
                      <a:pt x="2929" y="2022"/>
                    </a:lnTo>
                    <a:lnTo>
                      <a:pt x="2929" y="2022"/>
                    </a:lnTo>
                    <a:lnTo>
                      <a:pt x="2929" y="2015"/>
                    </a:lnTo>
                    <a:lnTo>
                      <a:pt x="2929" y="2015"/>
                    </a:lnTo>
                    <a:lnTo>
                      <a:pt x="2929" y="2015"/>
                    </a:lnTo>
                    <a:lnTo>
                      <a:pt x="2929" y="2015"/>
                    </a:lnTo>
                    <a:lnTo>
                      <a:pt x="2929" y="2015"/>
                    </a:lnTo>
                    <a:lnTo>
                      <a:pt x="2929" y="2015"/>
                    </a:lnTo>
                    <a:lnTo>
                      <a:pt x="2929" y="2015"/>
                    </a:lnTo>
                    <a:lnTo>
                      <a:pt x="2929" y="2015"/>
                    </a:lnTo>
                    <a:lnTo>
                      <a:pt x="2929" y="2009"/>
                    </a:lnTo>
                    <a:lnTo>
                      <a:pt x="2929" y="2009"/>
                    </a:lnTo>
                    <a:lnTo>
                      <a:pt x="2929" y="2009"/>
                    </a:lnTo>
                    <a:lnTo>
                      <a:pt x="2929" y="2009"/>
                    </a:lnTo>
                    <a:lnTo>
                      <a:pt x="2923" y="2009"/>
                    </a:lnTo>
                    <a:lnTo>
                      <a:pt x="2923" y="2009"/>
                    </a:lnTo>
                    <a:lnTo>
                      <a:pt x="2923" y="2009"/>
                    </a:lnTo>
                    <a:lnTo>
                      <a:pt x="2923" y="2009"/>
                    </a:lnTo>
                    <a:lnTo>
                      <a:pt x="2923" y="2003"/>
                    </a:lnTo>
                    <a:lnTo>
                      <a:pt x="2929" y="2003"/>
                    </a:lnTo>
                    <a:lnTo>
                      <a:pt x="2929" y="2003"/>
                    </a:lnTo>
                    <a:lnTo>
                      <a:pt x="2929" y="2003"/>
                    </a:lnTo>
                    <a:lnTo>
                      <a:pt x="2929" y="2003"/>
                    </a:lnTo>
                    <a:lnTo>
                      <a:pt x="2929" y="2003"/>
                    </a:lnTo>
                    <a:lnTo>
                      <a:pt x="2936" y="2009"/>
                    </a:lnTo>
                    <a:lnTo>
                      <a:pt x="2936" y="2003"/>
                    </a:lnTo>
                    <a:lnTo>
                      <a:pt x="2936" y="2003"/>
                    </a:lnTo>
                    <a:lnTo>
                      <a:pt x="2936" y="2003"/>
                    </a:lnTo>
                    <a:lnTo>
                      <a:pt x="2936" y="2003"/>
                    </a:lnTo>
                    <a:lnTo>
                      <a:pt x="2936" y="2003"/>
                    </a:lnTo>
                    <a:lnTo>
                      <a:pt x="2936" y="2003"/>
                    </a:lnTo>
                    <a:lnTo>
                      <a:pt x="2936" y="2003"/>
                    </a:lnTo>
                    <a:lnTo>
                      <a:pt x="2936" y="2003"/>
                    </a:lnTo>
                    <a:moveTo>
                      <a:pt x="4644" y="886"/>
                    </a:moveTo>
                    <a:lnTo>
                      <a:pt x="4650" y="886"/>
                    </a:lnTo>
                    <a:lnTo>
                      <a:pt x="4650" y="886"/>
                    </a:lnTo>
                    <a:lnTo>
                      <a:pt x="4650" y="886"/>
                    </a:lnTo>
                    <a:lnTo>
                      <a:pt x="4650" y="880"/>
                    </a:lnTo>
                    <a:lnTo>
                      <a:pt x="4650" y="880"/>
                    </a:lnTo>
                    <a:lnTo>
                      <a:pt x="4657" y="880"/>
                    </a:lnTo>
                    <a:lnTo>
                      <a:pt x="4650" y="873"/>
                    </a:lnTo>
                    <a:lnTo>
                      <a:pt x="4650" y="873"/>
                    </a:lnTo>
                    <a:lnTo>
                      <a:pt x="4650" y="873"/>
                    </a:lnTo>
                    <a:lnTo>
                      <a:pt x="4650" y="873"/>
                    </a:lnTo>
                    <a:lnTo>
                      <a:pt x="4650" y="873"/>
                    </a:lnTo>
                    <a:lnTo>
                      <a:pt x="4657" y="873"/>
                    </a:lnTo>
                    <a:lnTo>
                      <a:pt x="4663" y="886"/>
                    </a:lnTo>
                    <a:lnTo>
                      <a:pt x="4663" y="886"/>
                    </a:lnTo>
                    <a:lnTo>
                      <a:pt x="4663" y="886"/>
                    </a:lnTo>
                    <a:lnTo>
                      <a:pt x="4663" y="886"/>
                    </a:lnTo>
                    <a:lnTo>
                      <a:pt x="4663" y="886"/>
                    </a:lnTo>
                    <a:lnTo>
                      <a:pt x="4657" y="886"/>
                    </a:lnTo>
                    <a:lnTo>
                      <a:pt x="4657" y="892"/>
                    </a:lnTo>
                    <a:lnTo>
                      <a:pt x="4657" y="892"/>
                    </a:lnTo>
                    <a:lnTo>
                      <a:pt x="4650" y="892"/>
                    </a:lnTo>
                    <a:lnTo>
                      <a:pt x="4650" y="892"/>
                    </a:lnTo>
                    <a:lnTo>
                      <a:pt x="4650" y="892"/>
                    </a:lnTo>
                    <a:lnTo>
                      <a:pt x="4644" y="892"/>
                    </a:lnTo>
                    <a:lnTo>
                      <a:pt x="4638" y="892"/>
                    </a:lnTo>
                    <a:lnTo>
                      <a:pt x="4638" y="892"/>
                    </a:lnTo>
                    <a:lnTo>
                      <a:pt x="4638" y="886"/>
                    </a:lnTo>
                    <a:lnTo>
                      <a:pt x="4632" y="886"/>
                    </a:lnTo>
                    <a:lnTo>
                      <a:pt x="4632" y="886"/>
                    </a:lnTo>
                    <a:lnTo>
                      <a:pt x="4638" y="886"/>
                    </a:lnTo>
                    <a:lnTo>
                      <a:pt x="4638" y="886"/>
                    </a:lnTo>
                    <a:lnTo>
                      <a:pt x="4638" y="886"/>
                    </a:lnTo>
                    <a:lnTo>
                      <a:pt x="4638" y="886"/>
                    </a:lnTo>
                    <a:lnTo>
                      <a:pt x="4638" y="886"/>
                    </a:lnTo>
                    <a:lnTo>
                      <a:pt x="4638" y="886"/>
                    </a:lnTo>
                    <a:lnTo>
                      <a:pt x="4644" y="886"/>
                    </a:lnTo>
                    <a:moveTo>
                      <a:pt x="665" y="910"/>
                    </a:moveTo>
                    <a:lnTo>
                      <a:pt x="665" y="910"/>
                    </a:lnTo>
                    <a:lnTo>
                      <a:pt x="665" y="910"/>
                    </a:lnTo>
                    <a:lnTo>
                      <a:pt x="696" y="916"/>
                    </a:lnTo>
                    <a:lnTo>
                      <a:pt x="702" y="916"/>
                    </a:lnTo>
                    <a:lnTo>
                      <a:pt x="702" y="916"/>
                    </a:lnTo>
                    <a:lnTo>
                      <a:pt x="708" y="916"/>
                    </a:lnTo>
                    <a:lnTo>
                      <a:pt x="708" y="916"/>
                    </a:lnTo>
                    <a:lnTo>
                      <a:pt x="708" y="916"/>
                    </a:lnTo>
                    <a:lnTo>
                      <a:pt x="708" y="916"/>
                    </a:lnTo>
                    <a:lnTo>
                      <a:pt x="720" y="922"/>
                    </a:lnTo>
                    <a:lnTo>
                      <a:pt x="720" y="922"/>
                    </a:lnTo>
                    <a:lnTo>
                      <a:pt x="732" y="922"/>
                    </a:lnTo>
                    <a:lnTo>
                      <a:pt x="745" y="928"/>
                    </a:lnTo>
                    <a:lnTo>
                      <a:pt x="745" y="928"/>
                    </a:lnTo>
                    <a:lnTo>
                      <a:pt x="751" y="928"/>
                    </a:lnTo>
                    <a:lnTo>
                      <a:pt x="751" y="928"/>
                    </a:lnTo>
                    <a:lnTo>
                      <a:pt x="757" y="928"/>
                    </a:lnTo>
                    <a:lnTo>
                      <a:pt x="757" y="928"/>
                    </a:lnTo>
                    <a:lnTo>
                      <a:pt x="763" y="928"/>
                    </a:lnTo>
                    <a:lnTo>
                      <a:pt x="769" y="935"/>
                    </a:lnTo>
                    <a:lnTo>
                      <a:pt x="781" y="935"/>
                    </a:lnTo>
                    <a:lnTo>
                      <a:pt x="781" y="935"/>
                    </a:lnTo>
                    <a:lnTo>
                      <a:pt x="800" y="935"/>
                    </a:lnTo>
                    <a:lnTo>
                      <a:pt x="806" y="941"/>
                    </a:lnTo>
                    <a:lnTo>
                      <a:pt x="812" y="941"/>
                    </a:lnTo>
                    <a:lnTo>
                      <a:pt x="812" y="941"/>
                    </a:lnTo>
                    <a:lnTo>
                      <a:pt x="830" y="941"/>
                    </a:lnTo>
                    <a:lnTo>
                      <a:pt x="842" y="947"/>
                    </a:lnTo>
                    <a:lnTo>
                      <a:pt x="842" y="947"/>
                    </a:lnTo>
                    <a:lnTo>
                      <a:pt x="842" y="947"/>
                    </a:lnTo>
                    <a:lnTo>
                      <a:pt x="848" y="947"/>
                    </a:lnTo>
                    <a:lnTo>
                      <a:pt x="848" y="947"/>
                    </a:lnTo>
                    <a:lnTo>
                      <a:pt x="854" y="947"/>
                    </a:lnTo>
                    <a:lnTo>
                      <a:pt x="867" y="953"/>
                    </a:lnTo>
                    <a:lnTo>
                      <a:pt x="873" y="953"/>
                    </a:lnTo>
                    <a:lnTo>
                      <a:pt x="879" y="953"/>
                    </a:lnTo>
                    <a:lnTo>
                      <a:pt x="885" y="953"/>
                    </a:lnTo>
                    <a:lnTo>
                      <a:pt x="891" y="959"/>
                    </a:lnTo>
                    <a:lnTo>
                      <a:pt x="909" y="959"/>
                    </a:lnTo>
                    <a:lnTo>
                      <a:pt x="909" y="959"/>
                    </a:lnTo>
                    <a:lnTo>
                      <a:pt x="916" y="959"/>
                    </a:lnTo>
                    <a:lnTo>
                      <a:pt x="909" y="971"/>
                    </a:lnTo>
                    <a:lnTo>
                      <a:pt x="909" y="977"/>
                    </a:lnTo>
                    <a:lnTo>
                      <a:pt x="909" y="989"/>
                    </a:lnTo>
                    <a:lnTo>
                      <a:pt x="903" y="1002"/>
                    </a:lnTo>
                    <a:lnTo>
                      <a:pt x="903" y="1002"/>
                    </a:lnTo>
                    <a:lnTo>
                      <a:pt x="903" y="1014"/>
                    </a:lnTo>
                    <a:lnTo>
                      <a:pt x="903" y="1020"/>
                    </a:lnTo>
                    <a:lnTo>
                      <a:pt x="897" y="1051"/>
                    </a:lnTo>
                    <a:lnTo>
                      <a:pt x="897" y="1051"/>
                    </a:lnTo>
                    <a:lnTo>
                      <a:pt x="897" y="1051"/>
                    </a:lnTo>
                    <a:lnTo>
                      <a:pt x="891" y="1075"/>
                    </a:lnTo>
                    <a:lnTo>
                      <a:pt x="885" y="1099"/>
                    </a:lnTo>
                    <a:lnTo>
                      <a:pt x="885" y="1099"/>
                    </a:lnTo>
                    <a:lnTo>
                      <a:pt x="885" y="1106"/>
                    </a:lnTo>
                    <a:lnTo>
                      <a:pt x="879" y="1130"/>
                    </a:lnTo>
                    <a:lnTo>
                      <a:pt x="879" y="1130"/>
                    </a:lnTo>
                    <a:lnTo>
                      <a:pt x="879" y="1142"/>
                    </a:lnTo>
                    <a:lnTo>
                      <a:pt x="879" y="1142"/>
                    </a:lnTo>
                    <a:lnTo>
                      <a:pt x="873" y="1160"/>
                    </a:lnTo>
                    <a:lnTo>
                      <a:pt x="873" y="1179"/>
                    </a:lnTo>
                    <a:lnTo>
                      <a:pt x="867" y="1185"/>
                    </a:lnTo>
                    <a:lnTo>
                      <a:pt x="867" y="1191"/>
                    </a:lnTo>
                    <a:lnTo>
                      <a:pt x="867" y="1197"/>
                    </a:lnTo>
                    <a:lnTo>
                      <a:pt x="867" y="1209"/>
                    </a:lnTo>
                    <a:lnTo>
                      <a:pt x="861" y="1209"/>
                    </a:lnTo>
                    <a:lnTo>
                      <a:pt x="861" y="1215"/>
                    </a:lnTo>
                    <a:lnTo>
                      <a:pt x="861" y="1240"/>
                    </a:lnTo>
                    <a:lnTo>
                      <a:pt x="854" y="1246"/>
                    </a:lnTo>
                    <a:lnTo>
                      <a:pt x="848" y="1301"/>
                    </a:lnTo>
                    <a:lnTo>
                      <a:pt x="842" y="1313"/>
                    </a:lnTo>
                    <a:lnTo>
                      <a:pt x="842" y="1319"/>
                    </a:lnTo>
                    <a:lnTo>
                      <a:pt x="842" y="1331"/>
                    </a:lnTo>
                    <a:lnTo>
                      <a:pt x="842" y="1331"/>
                    </a:lnTo>
                    <a:lnTo>
                      <a:pt x="836" y="1350"/>
                    </a:lnTo>
                    <a:lnTo>
                      <a:pt x="836" y="1356"/>
                    </a:lnTo>
                    <a:lnTo>
                      <a:pt x="836" y="1356"/>
                    </a:lnTo>
                    <a:lnTo>
                      <a:pt x="836" y="1368"/>
                    </a:lnTo>
                    <a:lnTo>
                      <a:pt x="830" y="1386"/>
                    </a:lnTo>
                    <a:lnTo>
                      <a:pt x="830" y="1386"/>
                    </a:lnTo>
                    <a:lnTo>
                      <a:pt x="830" y="1399"/>
                    </a:lnTo>
                    <a:lnTo>
                      <a:pt x="824" y="1417"/>
                    </a:lnTo>
                    <a:lnTo>
                      <a:pt x="824" y="1429"/>
                    </a:lnTo>
                    <a:lnTo>
                      <a:pt x="824" y="1435"/>
                    </a:lnTo>
                    <a:lnTo>
                      <a:pt x="818" y="1435"/>
                    </a:lnTo>
                    <a:lnTo>
                      <a:pt x="818" y="1435"/>
                    </a:lnTo>
                    <a:lnTo>
                      <a:pt x="818" y="1441"/>
                    </a:lnTo>
                    <a:lnTo>
                      <a:pt x="818" y="1441"/>
                    </a:lnTo>
                    <a:lnTo>
                      <a:pt x="818" y="1448"/>
                    </a:lnTo>
                    <a:lnTo>
                      <a:pt x="818" y="1460"/>
                    </a:lnTo>
                    <a:lnTo>
                      <a:pt x="818" y="1466"/>
                    </a:lnTo>
                    <a:lnTo>
                      <a:pt x="812" y="1472"/>
                    </a:lnTo>
                    <a:lnTo>
                      <a:pt x="812" y="1472"/>
                    </a:lnTo>
                    <a:lnTo>
                      <a:pt x="812" y="1484"/>
                    </a:lnTo>
                    <a:lnTo>
                      <a:pt x="812" y="1484"/>
                    </a:lnTo>
                    <a:lnTo>
                      <a:pt x="812" y="1490"/>
                    </a:lnTo>
                    <a:lnTo>
                      <a:pt x="806" y="1496"/>
                    </a:lnTo>
                    <a:lnTo>
                      <a:pt x="806" y="1496"/>
                    </a:lnTo>
                    <a:lnTo>
                      <a:pt x="806" y="1502"/>
                    </a:lnTo>
                    <a:lnTo>
                      <a:pt x="806" y="1509"/>
                    </a:lnTo>
                    <a:lnTo>
                      <a:pt x="806" y="1515"/>
                    </a:lnTo>
                    <a:lnTo>
                      <a:pt x="806" y="1515"/>
                    </a:lnTo>
                    <a:lnTo>
                      <a:pt x="806" y="1521"/>
                    </a:lnTo>
                    <a:lnTo>
                      <a:pt x="806" y="1521"/>
                    </a:lnTo>
                    <a:lnTo>
                      <a:pt x="806" y="1521"/>
                    </a:lnTo>
                    <a:lnTo>
                      <a:pt x="800" y="1533"/>
                    </a:lnTo>
                    <a:lnTo>
                      <a:pt x="800" y="1533"/>
                    </a:lnTo>
                    <a:lnTo>
                      <a:pt x="800" y="1551"/>
                    </a:lnTo>
                    <a:lnTo>
                      <a:pt x="793" y="1570"/>
                    </a:lnTo>
                    <a:lnTo>
                      <a:pt x="793" y="1576"/>
                    </a:lnTo>
                    <a:lnTo>
                      <a:pt x="793" y="1588"/>
                    </a:lnTo>
                    <a:lnTo>
                      <a:pt x="793" y="1588"/>
                    </a:lnTo>
                    <a:lnTo>
                      <a:pt x="787" y="1594"/>
                    </a:lnTo>
                    <a:lnTo>
                      <a:pt x="787" y="1600"/>
                    </a:lnTo>
                    <a:lnTo>
                      <a:pt x="787" y="1606"/>
                    </a:lnTo>
                    <a:lnTo>
                      <a:pt x="787" y="1606"/>
                    </a:lnTo>
                    <a:lnTo>
                      <a:pt x="787" y="1612"/>
                    </a:lnTo>
                    <a:lnTo>
                      <a:pt x="787" y="1612"/>
                    </a:lnTo>
                    <a:lnTo>
                      <a:pt x="787" y="1619"/>
                    </a:lnTo>
                    <a:lnTo>
                      <a:pt x="787" y="1625"/>
                    </a:lnTo>
                    <a:lnTo>
                      <a:pt x="781" y="1625"/>
                    </a:lnTo>
                    <a:lnTo>
                      <a:pt x="781" y="1625"/>
                    </a:lnTo>
                    <a:lnTo>
                      <a:pt x="781" y="1631"/>
                    </a:lnTo>
                    <a:lnTo>
                      <a:pt x="775" y="1631"/>
                    </a:lnTo>
                    <a:lnTo>
                      <a:pt x="775" y="1631"/>
                    </a:lnTo>
                    <a:lnTo>
                      <a:pt x="775" y="1631"/>
                    </a:lnTo>
                    <a:lnTo>
                      <a:pt x="775" y="1631"/>
                    </a:lnTo>
                    <a:lnTo>
                      <a:pt x="775" y="1631"/>
                    </a:lnTo>
                    <a:lnTo>
                      <a:pt x="775" y="1637"/>
                    </a:lnTo>
                    <a:lnTo>
                      <a:pt x="775" y="1637"/>
                    </a:lnTo>
                    <a:lnTo>
                      <a:pt x="775" y="1637"/>
                    </a:lnTo>
                    <a:lnTo>
                      <a:pt x="775" y="1637"/>
                    </a:lnTo>
                    <a:lnTo>
                      <a:pt x="769" y="1637"/>
                    </a:lnTo>
                    <a:lnTo>
                      <a:pt x="769" y="1637"/>
                    </a:lnTo>
                    <a:lnTo>
                      <a:pt x="769" y="1637"/>
                    </a:lnTo>
                    <a:lnTo>
                      <a:pt x="769" y="1637"/>
                    </a:lnTo>
                    <a:lnTo>
                      <a:pt x="763" y="1637"/>
                    </a:lnTo>
                    <a:lnTo>
                      <a:pt x="763" y="1637"/>
                    </a:lnTo>
                    <a:lnTo>
                      <a:pt x="763" y="1637"/>
                    </a:lnTo>
                    <a:lnTo>
                      <a:pt x="763" y="1637"/>
                    </a:lnTo>
                    <a:lnTo>
                      <a:pt x="763" y="1637"/>
                    </a:lnTo>
                    <a:lnTo>
                      <a:pt x="757" y="1631"/>
                    </a:lnTo>
                    <a:lnTo>
                      <a:pt x="757" y="1631"/>
                    </a:lnTo>
                    <a:lnTo>
                      <a:pt x="757" y="1631"/>
                    </a:lnTo>
                    <a:lnTo>
                      <a:pt x="757" y="1631"/>
                    </a:lnTo>
                    <a:lnTo>
                      <a:pt x="757" y="1631"/>
                    </a:lnTo>
                    <a:lnTo>
                      <a:pt x="757" y="1631"/>
                    </a:lnTo>
                    <a:lnTo>
                      <a:pt x="757" y="1625"/>
                    </a:lnTo>
                    <a:lnTo>
                      <a:pt x="757" y="1625"/>
                    </a:lnTo>
                    <a:lnTo>
                      <a:pt x="751" y="1625"/>
                    </a:lnTo>
                    <a:lnTo>
                      <a:pt x="751" y="1625"/>
                    </a:lnTo>
                    <a:lnTo>
                      <a:pt x="751" y="1625"/>
                    </a:lnTo>
                    <a:lnTo>
                      <a:pt x="745" y="1625"/>
                    </a:lnTo>
                    <a:lnTo>
                      <a:pt x="745" y="1625"/>
                    </a:lnTo>
                    <a:lnTo>
                      <a:pt x="745" y="1625"/>
                    </a:lnTo>
                    <a:lnTo>
                      <a:pt x="745" y="1625"/>
                    </a:lnTo>
                    <a:lnTo>
                      <a:pt x="745" y="1625"/>
                    </a:lnTo>
                    <a:lnTo>
                      <a:pt x="745" y="1619"/>
                    </a:lnTo>
                    <a:lnTo>
                      <a:pt x="745" y="1619"/>
                    </a:lnTo>
                    <a:lnTo>
                      <a:pt x="739" y="1619"/>
                    </a:lnTo>
                    <a:lnTo>
                      <a:pt x="739" y="1619"/>
                    </a:lnTo>
                    <a:lnTo>
                      <a:pt x="732" y="1619"/>
                    </a:lnTo>
                    <a:lnTo>
                      <a:pt x="732" y="1619"/>
                    </a:lnTo>
                    <a:lnTo>
                      <a:pt x="732" y="1619"/>
                    </a:lnTo>
                    <a:lnTo>
                      <a:pt x="732" y="1619"/>
                    </a:lnTo>
                    <a:lnTo>
                      <a:pt x="732" y="1619"/>
                    </a:lnTo>
                    <a:lnTo>
                      <a:pt x="726" y="1619"/>
                    </a:lnTo>
                    <a:lnTo>
                      <a:pt x="726" y="1619"/>
                    </a:lnTo>
                    <a:lnTo>
                      <a:pt x="726" y="1619"/>
                    </a:lnTo>
                    <a:lnTo>
                      <a:pt x="720" y="1619"/>
                    </a:lnTo>
                    <a:lnTo>
                      <a:pt x="720" y="1619"/>
                    </a:lnTo>
                    <a:lnTo>
                      <a:pt x="720" y="1619"/>
                    </a:lnTo>
                    <a:lnTo>
                      <a:pt x="720" y="1625"/>
                    </a:lnTo>
                    <a:lnTo>
                      <a:pt x="720" y="1625"/>
                    </a:lnTo>
                    <a:lnTo>
                      <a:pt x="720" y="1625"/>
                    </a:lnTo>
                    <a:lnTo>
                      <a:pt x="720" y="1625"/>
                    </a:lnTo>
                    <a:lnTo>
                      <a:pt x="720" y="1625"/>
                    </a:lnTo>
                    <a:lnTo>
                      <a:pt x="720" y="1625"/>
                    </a:lnTo>
                    <a:lnTo>
                      <a:pt x="720" y="1625"/>
                    </a:lnTo>
                    <a:lnTo>
                      <a:pt x="720" y="1631"/>
                    </a:lnTo>
                    <a:lnTo>
                      <a:pt x="720" y="1631"/>
                    </a:lnTo>
                    <a:lnTo>
                      <a:pt x="720" y="1631"/>
                    </a:lnTo>
                    <a:lnTo>
                      <a:pt x="720" y="1631"/>
                    </a:lnTo>
                    <a:lnTo>
                      <a:pt x="714" y="1631"/>
                    </a:lnTo>
                    <a:lnTo>
                      <a:pt x="714" y="1631"/>
                    </a:lnTo>
                    <a:lnTo>
                      <a:pt x="714" y="1637"/>
                    </a:lnTo>
                    <a:lnTo>
                      <a:pt x="714" y="1637"/>
                    </a:lnTo>
                    <a:lnTo>
                      <a:pt x="714" y="1637"/>
                    </a:lnTo>
                    <a:lnTo>
                      <a:pt x="714" y="1637"/>
                    </a:lnTo>
                    <a:lnTo>
                      <a:pt x="720" y="1643"/>
                    </a:lnTo>
                    <a:lnTo>
                      <a:pt x="720" y="1643"/>
                    </a:lnTo>
                    <a:lnTo>
                      <a:pt x="720" y="1643"/>
                    </a:lnTo>
                    <a:lnTo>
                      <a:pt x="720" y="1643"/>
                    </a:lnTo>
                    <a:lnTo>
                      <a:pt x="720" y="1649"/>
                    </a:lnTo>
                    <a:lnTo>
                      <a:pt x="720" y="1649"/>
                    </a:lnTo>
                    <a:lnTo>
                      <a:pt x="720" y="1649"/>
                    </a:lnTo>
                    <a:lnTo>
                      <a:pt x="720" y="1649"/>
                    </a:lnTo>
                    <a:lnTo>
                      <a:pt x="720" y="1649"/>
                    </a:lnTo>
                    <a:lnTo>
                      <a:pt x="720" y="1649"/>
                    </a:lnTo>
                    <a:lnTo>
                      <a:pt x="720" y="1655"/>
                    </a:lnTo>
                    <a:lnTo>
                      <a:pt x="714" y="1655"/>
                    </a:lnTo>
                    <a:lnTo>
                      <a:pt x="714" y="1655"/>
                    </a:lnTo>
                    <a:lnTo>
                      <a:pt x="714" y="1655"/>
                    </a:lnTo>
                    <a:lnTo>
                      <a:pt x="714" y="1655"/>
                    </a:lnTo>
                    <a:lnTo>
                      <a:pt x="714" y="1661"/>
                    </a:lnTo>
                    <a:lnTo>
                      <a:pt x="714" y="1661"/>
                    </a:lnTo>
                    <a:lnTo>
                      <a:pt x="714" y="1661"/>
                    </a:lnTo>
                    <a:lnTo>
                      <a:pt x="714" y="1667"/>
                    </a:lnTo>
                    <a:lnTo>
                      <a:pt x="714" y="1667"/>
                    </a:lnTo>
                    <a:lnTo>
                      <a:pt x="714" y="1667"/>
                    </a:lnTo>
                    <a:lnTo>
                      <a:pt x="714" y="1667"/>
                    </a:lnTo>
                    <a:lnTo>
                      <a:pt x="714" y="1667"/>
                    </a:lnTo>
                    <a:lnTo>
                      <a:pt x="714" y="1673"/>
                    </a:lnTo>
                    <a:lnTo>
                      <a:pt x="714" y="1673"/>
                    </a:lnTo>
                    <a:lnTo>
                      <a:pt x="714" y="1673"/>
                    </a:lnTo>
                    <a:lnTo>
                      <a:pt x="714" y="1680"/>
                    </a:lnTo>
                    <a:lnTo>
                      <a:pt x="714" y="1680"/>
                    </a:lnTo>
                    <a:lnTo>
                      <a:pt x="714" y="1680"/>
                    </a:lnTo>
                    <a:lnTo>
                      <a:pt x="714" y="1680"/>
                    </a:lnTo>
                    <a:lnTo>
                      <a:pt x="714" y="1680"/>
                    </a:lnTo>
                    <a:lnTo>
                      <a:pt x="714" y="1686"/>
                    </a:lnTo>
                    <a:lnTo>
                      <a:pt x="714" y="1686"/>
                    </a:lnTo>
                    <a:lnTo>
                      <a:pt x="714" y="1686"/>
                    </a:lnTo>
                    <a:lnTo>
                      <a:pt x="714" y="1686"/>
                    </a:lnTo>
                    <a:lnTo>
                      <a:pt x="714" y="1686"/>
                    </a:lnTo>
                    <a:lnTo>
                      <a:pt x="714" y="1692"/>
                    </a:lnTo>
                    <a:lnTo>
                      <a:pt x="714" y="1692"/>
                    </a:lnTo>
                    <a:lnTo>
                      <a:pt x="714" y="1692"/>
                    </a:lnTo>
                    <a:lnTo>
                      <a:pt x="714" y="1692"/>
                    </a:lnTo>
                    <a:lnTo>
                      <a:pt x="714" y="1698"/>
                    </a:lnTo>
                    <a:lnTo>
                      <a:pt x="714" y="1698"/>
                    </a:lnTo>
                    <a:lnTo>
                      <a:pt x="714" y="1698"/>
                    </a:lnTo>
                    <a:lnTo>
                      <a:pt x="714" y="1698"/>
                    </a:lnTo>
                    <a:lnTo>
                      <a:pt x="714" y="1704"/>
                    </a:lnTo>
                    <a:lnTo>
                      <a:pt x="714" y="1704"/>
                    </a:lnTo>
                    <a:lnTo>
                      <a:pt x="714" y="1710"/>
                    </a:lnTo>
                    <a:lnTo>
                      <a:pt x="714" y="1710"/>
                    </a:lnTo>
                    <a:lnTo>
                      <a:pt x="714" y="1716"/>
                    </a:lnTo>
                    <a:lnTo>
                      <a:pt x="714" y="1716"/>
                    </a:lnTo>
                    <a:lnTo>
                      <a:pt x="714" y="1722"/>
                    </a:lnTo>
                    <a:lnTo>
                      <a:pt x="714" y="1722"/>
                    </a:lnTo>
                    <a:lnTo>
                      <a:pt x="714" y="1728"/>
                    </a:lnTo>
                    <a:lnTo>
                      <a:pt x="714" y="1728"/>
                    </a:lnTo>
                    <a:lnTo>
                      <a:pt x="714" y="1728"/>
                    </a:lnTo>
                    <a:lnTo>
                      <a:pt x="714" y="1735"/>
                    </a:lnTo>
                    <a:lnTo>
                      <a:pt x="714" y="1735"/>
                    </a:lnTo>
                    <a:lnTo>
                      <a:pt x="708" y="1735"/>
                    </a:lnTo>
                    <a:lnTo>
                      <a:pt x="708" y="1735"/>
                    </a:lnTo>
                    <a:lnTo>
                      <a:pt x="708" y="1735"/>
                    </a:lnTo>
                    <a:lnTo>
                      <a:pt x="708" y="1735"/>
                    </a:lnTo>
                    <a:lnTo>
                      <a:pt x="708" y="1735"/>
                    </a:lnTo>
                    <a:lnTo>
                      <a:pt x="708" y="1735"/>
                    </a:lnTo>
                    <a:lnTo>
                      <a:pt x="708" y="1741"/>
                    </a:lnTo>
                    <a:lnTo>
                      <a:pt x="708" y="1741"/>
                    </a:lnTo>
                    <a:lnTo>
                      <a:pt x="708" y="1741"/>
                    </a:lnTo>
                    <a:lnTo>
                      <a:pt x="708" y="1741"/>
                    </a:lnTo>
                    <a:lnTo>
                      <a:pt x="708" y="1741"/>
                    </a:lnTo>
                    <a:lnTo>
                      <a:pt x="702" y="1747"/>
                    </a:lnTo>
                    <a:lnTo>
                      <a:pt x="702" y="1747"/>
                    </a:lnTo>
                    <a:lnTo>
                      <a:pt x="702" y="1747"/>
                    </a:lnTo>
                    <a:lnTo>
                      <a:pt x="702" y="1747"/>
                    </a:lnTo>
                    <a:lnTo>
                      <a:pt x="702" y="1741"/>
                    </a:lnTo>
                    <a:lnTo>
                      <a:pt x="690" y="1728"/>
                    </a:lnTo>
                    <a:lnTo>
                      <a:pt x="690" y="1722"/>
                    </a:lnTo>
                    <a:lnTo>
                      <a:pt x="684" y="1716"/>
                    </a:lnTo>
                    <a:lnTo>
                      <a:pt x="684" y="1716"/>
                    </a:lnTo>
                    <a:lnTo>
                      <a:pt x="678" y="1704"/>
                    </a:lnTo>
                    <a:lnTo>
                      <a:pt x="671" y="1698"/>
                    </a:lnTo>
                    <a:lnTo>
                      <a:pt x="671" y="1698"/>
                    </a:lnTo>
                    <a:lnTo>
                      <a:pt x="671" y="1692"/>
                    </a:lnTo>
                    <a:lnTo>
                      <a:pt x="665" y="1692"/>
                    </a:lnTo>
                    <a:lnTo>
                      <a:pt x="665" y="1692"/>
                    </a:lnTo>
                    <a:lnTo>
                      <a:pt x="659" y="1680"/>
                    </a:lnTo>
                    <a:lnTo>
                      <a:pt x="647" y="1667"/>
                    </a:lnTo>
                    <a:lnTo>
                      <a:pt x="647" y="1661"/>
                    </a:lnTo>
                    <a:lnTo>
                      <a:pt x="647" y="1661"/>
                    </a:lnTo>
                    <a:lnTo>
                      <a:pt x="641" y="1655"/>
                    </a:lnTo>
                    <a:lnTo>
                      <a:pt x="635" y="1649"/>
                    </a:lnTo>
                    <a:lnTo>
                      <a:pt x="635" y="1637"/>
                    </a:lnTo>
                    <a:lnTo>
                      <a:pt x="629" y="1637"/>
                    </a:lnTo>
                    <a:lnTo>
                      <a:pt x="629" y="1637"/>
                    </a:lnTo>
                    <a:lnTo>
                      <a:pt x="629" y="1631"/>
                    </a:lnTo>
                    <a:lnTo>
                      <a:pt x="623" y="1625"/>
                    </a:lnTo>
                    <a:lnTo>
                      <a:pt x="616" y="1612"/>
                    </a:lnTo>
                    <a:lnTo>
                      <a:pt x="610" y="1612"/>
                    </a:lnTo>
                    <a:lnTo>
                      <a:pt x="610" y="1606"/>
                    </a:lnTo>
                    <a:lnTo>
                      <a:pt x="604" y="1600"/>
                    </a:lnTo>
                    <a:lnTo>
                      <a:pt x="598" y="1588"/>
                    </a:lnTo>
                    <a:lnTo>
                      <a:pt x="592" y="1576"/>
                    </a:lnTo>
                    <a:lnTo>
                      <a:pt x="586" y="1570"/>
                    </a:lnTo>
                    <a:lnTo>
                      <a:pt x="580" y="1564"/>
                    </a:lnTo>
                    <a:lnTo>
                      <a:pt x="580" y="1557"/>
                    </a:lnTo>
                    <a:lnTo>
                      <a:pt x="568" y="1545"/>
                    </a:lnTo>
                    <a:lnTo>
                      <a:pt x="568" y="1545"/>
                    </a:lnTo>
                    <a:lnTo>
                      <a:pt x="568" y="1539"/>
                    </a:lnTo>
                    <a:lnTo>
                      <a:pt x="555" y="1521"/>
                    </a:lnTo>
                    <a:lnTo>
                      <a:pt x="537" y="1502"/>
                    </a:lnTo>
                    <a:lnTo>
                      <a:pt x="537" y="1490"/>
                    </a:lnTo>
                    <a:lnTo>
                      <a:pt x="531" y="1484"/>
                    </a:lnTo>
                    <a:lnTo>
                      <a:pt x="525" y="1478"/>
                    </a:lnTo>
                    <a:lnTo>
                      <a:pt x="519" y="1466"/>
                    </a:lnTo>
                    <a:lnTo>
                      <a:pt x="513" y="1466"/>
                    </a:lnTo>
                    <a:lnTo>
                      <a:pt x="507" y="1454"/>
                    </a:lnTo>
                    <a:lnTo>
                      <a:pt x="501" y="1441"/>
                    </a:lnTo>
                    <a:lnTo>
                      <a:pt x="494" y="1435"/>
                    </a:lnTo>
                    <a:lnTo>
                      <a:pt x="494" y="1429"/>
                    </a:lnTo>
                    <a:lnTo>
                      <a:pt x="488" y="1423"/>
                    </a:lnTo>
                    <a:lnTo>
                      <a:pt x="482" y="1417"/>
                    </a:lnTo>
                    <a:lnTo>
                      <a:pt x="476" y="1405"/>
                    </a:lnTo>
                    <a:lnTo>
                      <a:pt x="476" y="1399"/>
                    </a:lnTo>
                    <a:lnTo>
                      <a:pt x="470" y="1399"/>
                    </a:lnTo>
                    <a:lnTo>
                      <a:pt x="464" y="1393"/>
                    </a:lnTo>
                    <a:lnTo>
                      <a:pt x="464" y="1386"/>
                    </a:lnTo>
                    <a:lnTo>
                      <a:pt x="464" y="1380"/>
                    </a:lnTo>
                    <a:lnTo>
                      <a:pt x="446" y="1362"/>
                    </a:lnTo>
                    <a:lnTo>
                      <a:pt x="433" y="1344"/>
                    </a:lnTo>
                    <a:lnTo>
                      <a:pt x="427" y="1338"/>
                    </a:lnTo>
                    <a:lnTo>
                      <a:pt x="427" y="1331"/>
                    </a:lnTo>
                    <a:lnTo>
                      <a:pt x="421" y="1325"/>
                    </a:lnTo>
                    <a:lnTo>
                      <a:pt x="415" y="1313"/>
                    </a:lnTo>
                    <a:lnTo>
                      <a:pt x="415" y="1313"/>
                    </a:lnTo>
                    <a:lnTo>
                      <a:pt x="415" y="1307"/>
                    </a:lnTo>
                    <a:lnTo>
                      <a:pt x="409" y="1301"/>
                    </a:lnTo>
                    <a:lnTo>
                      <a:pt x="403" y="1295"/>
                    </a:lnTo>
                    <a:lnTo>
                      <a:pt x="403" y="1289"/>
                    </a:lnTo>
                    <a:lnTo>
                      <a:pt x="397" y="1283"/>
                    </a:lnTo>
                    <a:lnTo>
                      <a:pt x="397" y="1283"/>
                    </a:lnTo>
                    <a:lnTo>
                      <a:pt x="391" y="1277"/>
                    </a:lnTo>
                    <a:lnTo>
                      <a:pt x="391" y="1277"/>
                    </a:lnTo>
                    <a:lnTo>
                      <a:pt x="391" y="1277"/>
                    </a:lnTo>
                    <a:lnTo>
                      <a:pt x="378" y="1264"/>
                    </a:lnTo>
                    <a:lnTo>
                      <a:pt x="378" y="1258"/>
                    </a:lnTo>
                    <a:lnTo>
                      <a:pt x="378" y="1258"/>
                    </a:lnTo>
                    <a:lnTo>
                      <a:pt x="372" y="1252"/>
                    </a:lnTo>
                    <a:lnTo>
                      <a:pt x="372" y="1246"/>
                    </a:lnTo>
                    <a:lnTo>
                      <a:pt x="366" y="1240"/>
                    </a:lnTo>
                    <a:lnTo>
                      <a:pt x="360" y="1234"/>
                    </a:lnTo>
                    <a:lnTo>
                      <a:pt x="354" y="1228"/>
                    </a:lnTo>
                    <a:lnTo>
                      <a:pt x="354" y="1222"/>
                    </a:lnTo>
                    <a:lnTo>
                      <a:pt x="348" y="1215"/>
                    </a:lnTo>
                    <a:lnTo>
                      <a:pt x="342" y="1209"/>
                    </a:lnTo>
                    <a:lnTo>
                      <a:pt x="342" y="1203"/>
                    </a:lnTo>
                    <a:lnTo>
                      <a:pt x="336" y="1197"/>
                    </a:lnTo>
                    <a:lnTo>
                      <a:pt x="330" y="1185"/>
                    </a:lnTo>
                    <a:lnTo>
                      <a:pt x="336" y="1160"/>
                    </a:lnTo>
                    <a:lnTo>
                      <a:pt x="336" y="1154"/>
                    </a:lnTo>
                    <a:lnTo>
                      <a:pt x="336" y="1148"/>
                    </a:lnTo>
                    <a:lnTo>
                      <a:pt x="342" y="1148"/>
                    </a:lnTo>
                    <a:lnTo>
                      <a:pt x="342" y="1142"/>
                    </a:lnTo>
                    <a:lnTo>
                      <a:pt x="342" y="1136"/>
                    </a:lnTo>
                    <a:lnTo>
                      <a:pt x="348" y="1124"/>
                    </a:lnTo>
                    <a:lnTo>
                      <a:pt x="348" y="1106"/>
                    </a:lnTo>
                    <a:lnTo>
                      <a:pt x="354" y="1099"/>
                    </a:lnTo>
                    <a:lnTo>
                      <a:pt x="354" y="1099"/>
                    </a:lnTo>
                    <a:lnTo>
                      <a:pt x="354" y="1087"/>
                    </a:lnTo>
                    <a:lnTo>
                      <a:pt x="354" y="1075"/>
                    </a:lnTo>
                    <a:lnTo>
                      <a:pt x="360" y="1063"/>
                    </a:lnTo>
                    <a:lnTo>
                      <a:pt x="360" y="1063"/>
                    </a:lnTo>
                    <a:lnTo>
                      <a:pt x="360" y="1057"/>
                    </a:lnTo>
                    <a:lnTo>
                      <a:pt x="366" y="1044"/>
                    </a:lnTo>
                    <a:lnTo>
                      <a:pt x="366" y="1038"/>
                    </a:lnTo>
                    <a:lnTo>
                      <a:pt x="372" y="1014"/>
                    </a:lnTo>
                    <a:lnTo>
                      <a:pt x="378" y="989"/>
                    </a:lnTo>
                    <a:lnTo>
                      <a:pt x="378" y="989"/>
                    </a:lnTo>
                    <a:lnTo>
                      <a:pt x="385" y="977"/>
                    </a:lnTo>
                    <a:lnTo>
                      <a:pt x="385" y="977"/>
                    </a:lnTo>
                    <a:lnTo>
                      <a:pt x="391" y="941"/>
                    </a:lnTo>
                    <a:lnTo>
                      <a:pt x="403" y="904"/>
                    </a:lnTo>
                    <a:lnTo>
                      <a:pt x="403" y="892"/>
                    </a:lnTo>
                    <a:lnTo>
                      <a:pt x="409" y="892"/>
                    </a:lnTo>
                    <a:lnTo>
                      <a:pt x="409" y="873"/>
                    </a:lnTo>
                    <a:lnTo>
                      <a:pt x="415" y="861"/>
                    </a:lnTo>
                    <a:lnTo>
                      <a:pt x="415" y="849"/>
                    </a:lnTo>
                    <a:lnTo>
                      <a:pt x="415" y="849"/>
                    </a:lnTo>
                    <a:lnTo>
                      <a:pt x="427" y="849"/>
                    </a:lnTo>
                    <a:lnTo>
                      <a:pt x="427" y="849"/>
                    </a:lnTo>
                    <a:lnTo>
                      <a:pt x="433" y="855"/>
                    </a:lnTo>
                    <a:lnTo>
                      <a:pt x="439" y="855"/>
                    </a:lnTo>
                    <a:lnTo>
                      <a:pt x="464" y="861"/>
                    </a:lnTo>
                    <a:lnTo>
                      <a:pt x="470" y="861"/>
                    </a:lnTo>
                    <a:lnTo>
                      <a:pt x="476" y="867"/>
                    </a:lnTo>
                    <a:lnTo>
                      <a:pt x="482" y="867"/>
                    </a:lnTo>
                    <a:lnTo>
                      <a:pt x="482" y="867"/>
                    </a:lnTo>
                    <a:lnTo>
                      <a:pt x="501" y="867"/>
                    </a:lnTo>
                    <a:lnTo>
                      <a:pt x="513" y="873"/>
                    </a:lnTo>
                    <a:lnTo>
                      <a:pt x="519" y="873"/>
                    </a:lnTo>
                    <a:lnTo>
                      <a:pt x="525" y="873"/>
                    </a:lnTo>
                    <a:lnTo>
                      <a:pt x="531" y="880"/>
                    </a:lnTo>
                    <a:lnTo>
                      <a:pt x="543" y="880"/>
                    </a:lnTo>
                    <a:lnTo>
                      <a:pt x="555" y="880"/>
                    </a:lnTo>
                    <a:lnTo>
                      <a:pt x="574" y="886"/>
                    </a:lnTo>
                    <a:lnTo>
                      <a:pt x="592" y="892"/>
                    </a:lnTo>
                    <a:lnTo>
                      <a:pt x="616" y="898"/>
                    </a:lnTo>
                    <a:lnTo>
                      <a:pt x="623" y="898"/>
                    </a:lnTo>
                    <a:lnTo>
                      <a:pt x="629" y="898"/>
                    </a:lnTo>
                    <a:lnTo>
                      <a:pt x="635" y="898"/>
                    </a:lnTo>
                    <a:lnTo>
                      <a:pt x="647" y="904"/>
                    </a:lnTo>
                    <a:lnTo>
                      <a:pt x="647" y="904"/>
                    </a:lnTo>
                    <a:lnTo>
                      <a:pt x="659" y="904"/>
                    </a:lnTo>
                    <a:lnTo>
                      <a:pt x="659" y="910"/>
                    </a:lnTo>
                    <a:lnTo>
                      <a:pt x="659" y="910"/>
                    </a:lnTo>
                    <a:lnTo>
                      <a:pt x="665" y="910"/>
                    </a:lnTo>
                    <a:moveTo>
                      <a:pt x="2069" y="1680"/>
                    </a:moveTo>
                    <a:lnTo>
                      <a:pt x="2069" y="1680"/>
                    </a:lnTo>
                    <a:lnTo>
                      <a:pt x="2075" y="1680"/>
                    </a:lnTo>
                    <a:lnTo>
                      <a:pt x="2081" y="1680"/>
                    </a:lnTo>
                    <a:lnTo>
                      <a:pt x="2087" y="1680"/>
                    </a:lnTo>
                    <a:lnTo>
                      <a:pt x="2087" y="1680"/>
                    </a:lnTo>
                    <a:lnTo>
                      <a:pt x="2087" y="1680"/>
                    </a:lnTo>
                    <a:lnTo>
                      <a:pt x="2099" y="1680"/>
                    </a:lnTo>
                    <a:lnTo>
                      <a:pt x="2106" y="1680"/>
                    </a:lnTo>
                    <a:lnTo>
                      <a:pt x="2112" y="1680"/>
                    </a:lnTo>
                    <a:lnTo>
                      <a:pt x="2112" y="1680"/>
                    </a:lnTo>
                    <a:lnTo>
                      <a:pt x="2118" y="1680"/>
                    </a:lnTo>
                    <a:lnTo>
                      <a:pt x="2118" y="1680"/>
                    </a:lnTo>
                    <a:lnTo>
                      <a:pt x="2118" y="1680"/>
                    </a:lnTo>
                    <a:lnTo>
                      <a:pt x="2124" y="1680"/>
                    </a:lnTo>
                    <a:lnTo>
                      <a:pt x="2124" y="1680"/>
                    </a:lnTo>
                    <a:lnTo>
                      <a:pt x="2130" y="1680"/>
                    </a:lnTo>
                    <a:lnTo>
                      <a:pt x="2130" y="1680"/>
                    </a:lnTo>
                    <a:lnTo>
                      <a:pt x="2136" y="1680"/>
                    </a:lnTo>
                    <a:lnTo>
                      <a:pt x="2136" y="1680"/>
                    </a:lnTo>
                    <a:lnTo>
                      <a:pt x="2142" y="1680"/>
                    </a:lnTo>
                    <a:lnTo>
                      <a:pt x="2142" y="1680"/>
                    </a:lnTo>
                    <a:lnTo>
                      <a:pt x="2160" y="1686"/>
                    </a:lnTo>
                    <a:lnTo>
                      <a:pt x="2167" y="1686"/>
                    </a:lnTo>
                    <a:lnTo>
                      <a:pt x="2167" y="1686"/>
                    </a:lnTo>
                    <a:lnTo>
                      <a:pt x="2167" y="1686"/>
                    </a:lnTo>
                    <a:lnTo>
                      <a:pt x="2173" y="1686"/>
                    </a:lnTo>
                    <a:lnTo>
                      <a:pt x="2179" y="1686"/>
                    </a:lnTo>
                    <a:lnTo>
                      <a:pt x="2185" y="1686"/>
                    </a:lnTo>
                    <a:lnTo>
                      <a:pt x="2191" y="1686"/>
                    </a:lnTo>
                    <a:lnTo>
                      <a:pt x="2191" y="1686"/>
                    </a:lnTo>
                    <a:lnTo>
                      <a:pt x="2197" y="1686"/>
                    </a:lnTo>
                    <a:lnTo>
                      <a:pt x="2197" y="1686"/>
                    </a:lnTo>
                    <a:lnTo>
                      <a:pt x="2203" y="1686"/>
                    </a:lnTo>
                    <a:lnTo>
                      <a:pt x="2209" y="1686"/>
                    </a:lnTo>
                    <a:lnTo>
                      <a:pt x="2222" y="1686"/>
                    </a:lnTo>
                    <a:lnTo>
                      <a:pt x="2222" y="1686"/>
                    </a:lnTo>
                    <a:lnTo>
                      <a:pt x="2228" y="1686"/>
                    </a:lnTo>
                    <a:lnTo>
                      <a:pt x="2228" y="1686"/>
                    </a:lnTo>
                    <a:lnTo>
                      <a:pt x="2228" y="1686"/>
                    </a:lnTo>
                    <a:lnTo>
                      <a:pt x="2240" y="1686"/>
                    </a:lnTo>
                    <a:lnTo>
                      <a:pt x="2240" y="1686"/>
                    </a:lnTo>
                    <a:lnTo>
                      <a:pt x="2240" y="1686"/>
                    </a:lnTo>
                    <a:lnTo>
                      <a:pt x="2246" y="1686"/>
                    </a:lnTo>
                    <a:lnTo>
                      <a:pt x="2246" y="1686"/>
                    </a:lnTo>
                    <a:lnTo>
                      <a:pt x="2246" y="1686"/>
                    </a:lnTo>
                    <a:lnTo>
                      <a:pt x="2246" y="1686"/>
                    </a:lnTo>
                    <a:lnTo>
                      <a:pt x="2252" y="1686"/>
                    </a:lnTo>
                    <a:lnTo>
                      <a:pt x="2270" y="1686"/>
                    </a:lnTo>
                    <a:lnTo>
                      <a:pt x="2270" y="1686"/>
                    </a:lnTo>
                    <a:lnTo>
                      <a:pt x="2276" y="1686"/>
                    </a:lnTo>
                    <a:lnTo>
                      <a:pt x="2283" y="1686"/>
                    </a:lnTo>
                    <a:lnTo>
                      <a:pt x="2283" y="1686"/>
                    </a:lnTo>
                    <a:lnTo>
                      <a:pt x="2289" y="1686"/>
                    </a:lnTo>
                    <a:lnTo>
                      <a:pt x="2295" y="1686"/>
                    </a:lnTo>
                    <a:lnTo>
                      <a:pt x="2295" y="1686"/>
                    </a:lnTo>
                    <a:lnTo>
                      <a:pt x="2295" y="1686"/>
                    </a:lnTo>
                    <a:lnTo>
                      <a:pt x="2301" y="1686"/>
                    </a:lnTo>
                    <a:lnTo>
                      <a:pt x="2301" y="1686"/>
                    </a:lnTo>
                    <a:lnTo>
                      <a:pt x="2301" y="1686"/>
                    </a:lnTo>
                    <a:lnTo>
                      <a:pt x="2307" y="1686"/>
                    </a:lnTo>
                    <a:lnTo>
                      <a:pt x="2307" y="1686"/>
                    </a:lnTo>
                    <a:lnTo>
                      <a:pt x="2313" y="1686"/>
                    </a:lnTo>
                    <a:lnTo>
                      <a:pt x="2331" y="1686"/>
                    </a:lnTo>
                    <a:lnTo>
                      <a:pt x="2337" y="1686"/>
                    </a:lnTo>
                    <a:lnTo>
                      <a:pt x="2344" y="1686"/>
                    </a:lnTo>
                    <a:lnTo>
                      <a:pt x="2344" y="1686"/>
                    </a:lnTo>
                    <a:lnTo>
                      <a:pt x="2350" y="1686"/>
                    </a:lnTo>
                    <a:lnTo>
                      <a:pt x="2350" y="1686"/>
                    </a:lnTo>
                    <a:lnTo>
                      <a:pt x="2356" y="1686"/>
                    </a:lnTo>
                    <a:lnTo>
                      <a:pt x="2356" y="1686"/>
                    </a:lnTo>
                    <a:lnTo>
                      <a:pt x="2356" y="1686"/>
                    </a:lnTo>
                    <a:lnTo>
                      <a:pt x="2362" y="1686"/>
                    </a:lnTo>
                    <a:lnTo>
                      <a:pt x="2362" y="1686"/>
                    </a:lnTo>
                    <a:lnTo>
                      <a:pt x="2362" y="1686"/>
                    </a:lnTo>
                    <a:lnTo>
                      <a:pt x="2368" y="1686"/>
                    </a:lnTo>
                    <a:lnTo>
                      <a:pt x="2368" y="1686"/>
                    </a:lnTo>
                    <a:lnTo>
                      <a:pt x="2374" y="1686"/>
                    </a:lnTo>
                    <a:lnTo>
                      <a:pt x="2374" y="1686"/>
                    </a:lnTo>
                    <a:lnTo>
                      <a:pt x="2374" y="1686"/>
                    </a:lnTo>
                    <a:lnTo>
                      <a:pt x="2380" y="1686"/>
                    </a:lnTo>
                    <a:lnTo>
                      <a:pt x="2380" y="1686"/>
                    </a:lnTo>
                    <a:lnTo>
                      <a:pt x="2380" y="1686"/>
                    </a:lnTo>
                    <a:lnTo>
                      <a:pt x="2386" y="1686"/>
                    </a:lnTo>
                    <a:lnTo>
                      <a:pt x="2386" y="1686"/>
                    </a:lnTo>
                    <a:lnTo>
                      <a:pt x="2386" y="1686"/>
                    </a:lnTo>
                    <a:lnTo>
                      <a:pt x="2392" y="1686"/>
                    </a:lnTo>
                    <a:lnTo>
                      <a:pt x="2399" y="1686"/>
                    </a:lnTo>
                    <a:lnTo>
                      <a:pt x="2405" y="1686"/>
                    </a:lnTo>
                    <a:lnTo>
                      <a:pt x="2405" y="1686"/>
                    </a:lnTo>
                    <a:lnTo>
                      <a:pt x="2411" y="1686"/>
                    </a:lnTo>
                    <a:lnTo>
                      <a:pt x="2417" y="1686"/>
                    </a:lnTo>
                    <a:lnTo>
                      <a:pt x="2423" y="1686"/>
                    </a:lnTo>
                    <a:lnTo>
                      <a:pt x="2423" y="1686"/>
                    </a:lnTo>
                    <a:lnTo>
                      <a:pt x="2423" y="1686"/>
                    </a:lnTo>
                    <a:lnTo>
                      <a:pt x="2429" y="1686"/>
                    </a:lnTo>
                    <a:lnTo>
                      <a:pt x="2429" y="1686"/>
                    </a:lnTo>
                    <a:lnTo>
                      <a:pt x="2429" y="1686"/>
                    </a:lnTo>
                    <a:lnTo>
                      <a:pt x="2441" y="1686"/>
                    </a:lnTo>
                    <a:lnTo>
                      <a:pt x="2447" y="1686"/>
                    </a:lnTo>
                    <a:lnTo>
                      <a:pt x="2447" y="1686"/>
                    </a:lnTo>
                    <a:lnTo>
                      <a:pt x="2453" y="1686"/>
                    </a:lnTo>
                    <a:lnTo>
                      <a:pt x="2453" y="1686"/>
                    </a:lnTo>
                    <a:lnTo>
                      <a:pt x="2453" y="1686"/>
                    </a:lnTo>
                    <a:lnTo>
                      <a:pt x="2460" y="1686"/>
                    </a:lnTo>
                    <a:lnTo>
                      <a:pt x="2460" y="1686"/>
                    </a:lnTo>
                    <a:lnTo>
                      <a:pt x="2460" y="1686"/>
                    </a:lnTo>
                    <a:lnTo>
                      <a:pt x="2466" y="1686"/>
                    </a:lnTo>
                    <a:lnTo>
                      <a:pt x="2466" y="1686"/>
                    </a:lnTo>
                    <a:lnTo>
                      <a:pt x="2466" y="1686"/>
                    </a:lnTo>
                    <a:lnTo>
                      <a:pt x="2472" y="1686"/>
                    </a:lnTo>
                    <a:lnTo>
                      <a:pt x="2472" y="1686"/>
                    </a:lnTo>
                    <a:lnTo>
                      <a:pt x="2472" y="1686"/>
                    </a:lnTo>
                    <a:lnTo>
                      <a:pt x="2478" y="1686"/>
                    </a:lnTo>
                    <a:lnTo>
                      <a:pt x="2478" y="1686"/>
                    </a:lnTo>
                    <a:lnTo>
                      <a:pt x="2478" y="1686"/>
                    </a:lnTo>
                    <a:lnTo>
                      <a:pt x="2478" y="1686"/>
                    </a:lnTo>
                    <a:lnTo>
                      <a:pt x="2484" y="1686"/>
                    </a:lnTo>
                    <a:lnTo>
                      <a:pt x="2484" y="1686"/>
                    </a:lnTo>
                    <a:lnTo>
                      <a:pt x="2490" y="1686"/>
                    </a:lnTo>
                    <a:lnTo>
                      <a:pt x="2490" y="1686"/>
                    </a:lnTo>
                    <a:lnTo>
                      <a:pt x="2496" y="1686"/>
                    </a:lnTo>
                    <a:lnTo>
                      <a:pt x="2502" y="1686"/>
                    </a:lnTo>
                    <a:lnTo>
                      <a:pt x="2508" y="1686"/>
                    </a:lnTo>
                    <a:lnTo>
                      <a:pt x="2521" y="1686"/>
                    </a:lnTo>
                    <a:lnTo>
                      <a:pt x="2521" y="1686"/>
                    </a:lnTo>
                    <a:lnTo>
                      <a:pt x="2527" y="1686"/>
                    </a:lnTo>
                    <a:lnTo>
                      <a:pt x="2533" y="1686"/>
                    </a:lnTo>
                    <a:lnTo>
                      <a:pt x="2533" y="1686"/>
                    </a:lnTo>
                    <a:lnTo>
                      <a:pt x="2533" y="1686"/>
                    </a:lnTo>
                    <a:lnTo>
                      <a:pt x="2533" y="1686"/>
                    </a:lnTo>
                    <a:lnTo>
                      <a:pt x="2539" y="1686"/>
                    </a:lnTo>
                    <a:lnTo>
                      <a:pt x="2545" y="1686"/>
                    </a:lnTo>
                    <a:lnTo>
                      <a:pt x="2545" y="1686"/>
                    </a:lnTo>
                    <a:lnTo>
                      <a:pt x="2545" y="1686"/>
                    </a:lnTo>
                    <a:lnTo>
                      <a:pt x="2551" y="1686"/>
                    </a:lnTo>
                    <a:lnTo>
                      <a:pt x="2551" y="1686"/>
                    </a:lnTo>
                    <a:lnTo>
                      <a:pt x="2551" y="1686"/>
                    </a:lnTo>
                    <a:lnTo>
                      <a:pt x="2557" y="1686"/>
                    </a:lnTo>
                    <a:lnTo>
                      <a:pt x="2563" y="1686"/>
                    </a:lnTo>
                    <a:lnTo>
                      <a:pt x="2563" y="1686"/>
                    </a:lnTo>
                    <a:lnTo>
                      <a:pt x="2569" y="1686"/>
                    </a:lnTo>
                    <a:lnTo>
                      <a:pt x="2569" y="1686"/>
                    </a:lnTo>
                    <a:lnTo>
                      <a:pt x="2569" y="1692"/>
                    </a:lnTo>
                    <a:lnTo>
                      <a:pt x="2569" y="1692"/>
                    </a:lnTo>
                    <a:lnTo>
                      <a:pt x="2569" y="1692"/>
                    </a:lnTo>
                    <a:lnTo>
                      <a:pt x="2569" y="1692"/>
                    </a:lnTo>
                    <a:lnTo>
                      <a:pt x="2569" y="1698"/>
                    </a:lnTo>
                    <a:lnTo>
                      <a:pt x="2569" y="1698"/>
                    </a:lnTo>
                    <a:lnTo>
                      <a:pt x="2569" y="1698"/>
                    </a:lnTo>
                    <a:lnTo>
                      <a:pt x="2569" y="1698"/>
                    </a:lnTo>
                    <a:lnTo>
                      <a:pt x="2569" y="1704"/>
                    </a:lnTo>
                    <a:lnTo>
                      <a:pt x="2569" y="1704"/>
                    </a:lnTo>
                    <a:lnTo>
                      <a:pt x="2569" y="1710"/>
                    </a:lnTo>
                    <a:lnTo>
                      <a:pt x="2569" y="1710"/>
                    </a:lnTo>
                    <a:lnTo>
                      <a:pt x="2569" y="1722"/>
                    </a:lnTo>
                    <a:lnTo>
                      <a:pt x="2569" y="1728"/>
                    </a:lnTo>
                    <a:lnTo>
                      <a:pt x="2569" y="1728"/>
                    </a:lnTo>
                    <a:lnTo>
                      <a:pt x="2569" y="1728"/>
                    </a:lnTo>
                    <a:lnTo>
                      <a:pt x="2569" y="1735"/>
                    </a:lnTo>
                    <a:lnTo>
                      <a:pt x="2569" y="1735"/>
                    </a:lnTo>
                    <a:lnTo>
                      <a:pt x="2569" y="1741"/>
                    </a:lnTo>
                    <a:lnTo>
                      <a:pt x="2569" y="1741"/>
                    </a:lnTo>
                    <a:lnTo>
                      <a:pt x="2569" y="1747"/>
                    </a:lnTo>
                    <a:lnTo>
                      <a:pt x="2569" y="1747"/>
                    </a:lnTo>
                    <a:lnTo>
                      <a:pt x="2569" y="1747"/>
                    </a:lnTo>
                    <a:lnTo>
                      <a:pt x="2575" y="1753"/>
                    </a:lnTo>
                    <a:lnTo>
                      <a:pt x="2575" y="1753"/>
                    </a:lnTo>
                    <a:lnTo>
                      <a:pt x="2575" y="1759"/>
                    </a:lnTo>
                    <a:lnTo>
                      <a:pt x="2575" y="1759"/>
                    </a:lnTo>
                    <a:lnTo>
                      <a:pt x="2575" y="1765"/>
                    </a:lnTo>
                    <a:lnTo>
                      <a:pt x="2575" y="1765"/>
                    </a:lnTo>
                    <a:lnTo>
                      <a:pt x="2575" y="1771"/>
                    </a:lnTo>
                    <a:lnTo>
                      <a:pt x="2575" y="1771"/>
                    </a:lnTo>
                    <a:lnTo>
                      <a:pt x="2575" y="1777"/>
                    </a:lnTo>
                    <a:lnTo>
                      <a:pt x="2575" y="1777"/>
                    </a:lnTo>
                    <a:lnTo>
                      <a:pt x="2575" y="1783"/>
                    </a:lnTo>
                    <a:lnTo>
                      <a:pt x="2575" y="1796"/>
                    </a:lnTo>
                    <a:lnTo>
                      <a:pt x="2582" y="1802"/>
                    </a:lnTo>
                    <a:lnTo>
                      <a:pt x="2582" y="1802"/>
                    </a:lnTo>
                    <a:lnTo>
                      <a:pt x="2582" y="1808"/>
                    </a:lnTo>
                    <a:lnTo>
                      <a:pt x="2582" y="1808"/>
                    </a:lnTo>
                    <a:lnTo>
                      <a:pt x="2582" y="1808"/>
                    </a:lnTo>
                    <a:lnTo>
                      <a:pt x="2582" y="1814"/>
                    </a:lnTo>
                    <a:lnTo>
                      <a:pt x="2582" y="1820"/>
                    </a:lnTo>
                    <a:lnTo>
                      <a:pt x="2582" y="1820"/>
                    </a:lnTo>
                    <a:lnTo>
                      <a:pt x="2582" y="1826"/>
                    </a:lnTo>
                    <a:lnTo>
                      <a:pt x="2582" y="1826"/>
                    </a:lnTo>
                    <a:lnTo>
                      <a:pt x="2582" y="1826"/>
                    </a:lnTo>
                    <a:lnTo>
                      <a:pt x="2582" y="1826"/>
                    </a:lnTo>
                    <a:lnTo>
                      <a:pt x="2582" y="1832"/>
                    </a:lnTo>
                    <a:lnTo>
                      <a:pt x="2588" y="1832"/>
                    </a:lnTo>
                    <a:lnTo>
                      <a:pt x="2588" y="1844"/>
                    </a:lnTo>
                    <a:lnTo>
                      <a:pt x="2588" y="1851"/>
                    </a:lnTo>
                    <a:lnTo>
                      <a:pt x="2588" y="1851"/>
                    </a:lnTo>
                    <a:lnTo>
                      <a:pt x="2588" y="1863"/>
                    </a:lnTo>
                    <a:lnTo>
                      <a:pt x="2594" y="1875"/>
                    </a:lnTo>
                    <a:lnTo>
                      <a:pt x="2588" y="1875"/>
                    </a:lnTo>
                    <a:lnTo>
                      <a:pt x="2588" y="1875"/>
                    </a:lnTo>
                    <a:lnTo>
                      <a:pt x="2594" y="1875"/>
                    </a:lnTo>
                    <a:lnTo>
                      <a:pt x="2594" y="1875"/>
                    </a:lnTo>
                    <a:lnTo>
                      <a:pt x="2588" y="1881"/>
                    </a:lnTo>
                    <a:lnTo>
                      <a:pt x="2588" y="1887"/>
                    </a:lnTo>
                    <a:lnTo>
                      <a:pt x="2588" y="1887"/>
                    </a:lnTo>
                    <a:lnTo>
                      <a:pt x="2588" y="1887"/>
                    </a:lnTo>
                    <a:lnTo>
                      <a:pt x="2588" y="1887"/>
                    </a:lnTo>
                    <a:lnTo>
                      <a:pt x="2588" y="1893"/>
                    </a:lnTo>
                    <a:lnTo>
                      <a:pt x="2588" y="1893"/>
                    </a:lnTo>
                    <a:lnTo>
                      <a:pt x="2588" y="1893"/>
                    </a:lnTo>
                    <a:lnTo>
                      <a:pt x="2588" y="1893"/>
                    </a:lnTo>
                    <a:lnTo>
                      <a:pt x="2588" y="1899"/>
                    </a:lnTo>
                    <a:lnTo>
                      <a:pt x="2588" y="1899"/>
                    </a:lnTo>
                    <a:lnTo>
                      <a:pt x="2588" y="1899"/>
                    </a:lnTo>
                    <a:lnTo>
                      <a:pt x="2588" y="1906"/>
                    </a:lnTo>
                    <a:lnTo>
                      <a:pt x="2588" y="1906"/>
                    </a:lnTo>
                    <a:lnTo>
                      <a:pt x="2588" y="1930"/>
                    </a:lnTo>
                    <a:lnTo>
                      <a:pt x="2588" y="1930"/>
                    </a:lnTo>
                    <a:lnTo>
                      <a:pt x="2588" y="1930"/>
                    </a:lnTo>
                    <a:lnTo>
                      <a:pt x="2588" y="1936"/>
                    </a:lnTo>
                    <a:lnTo>
                      <a:pt x="2588" y="1961"/>
                    </a:lnTo>
                    <a:lnTo>
                      <a:pt x="2588" y="1973"/>
                    </a:lnTo>
                    <a:lnTo>
                      <a:pt x="2588" y="1991"/>
                    </a:lnTo>
                    <a:lnTo>
                      <a:pt x="2588" y="1991"/>
                    </a:lnTo>
                    <a:lnTo>
                      <a:pt x="2588" y="2034"/>
                    </a:lnTo>
                    <a:lnTo>
                      <a:pt x="2588" y="2040"/>
                    </a:lnTo>
                    <a:lnTo>
                      <a:pt x="2588" y="2040"/>
                    </a:lnTo>
                    <a:lnTo>
                      <a:pt x="2588" y="2046"/>
                    </a:lnTo>
                    <a:lnTo>
                      <a:pt x="2588" y="2052"/>
                    </a:lnTo>
                    <a:lnTo>
                      <a:pt x="2588" y="2058"/>
                    </a:lnTo>
                    <a:lnTo>
                      <a:pt x="2588" y="2064"/>
                    </a:lnTo>
                    <a:lnTo>
                      <a:pt x="2588" y="2064"/>
                    </a:lnTo>
                    <a:lnTo>
                      <a:pt x="2588" y="2070"/>
                    </a:lnTo>
                    <a:lnTo>
                      <a:pt x="2588" y="2070"/>
                    </a:lnTo>
                    <a:lnTo>
                      <a:pt x="2588" y="2070"/>
                    </a:lnTo>
                    <a:lnTo>
                      <a:pt x="2588" y="2077"/>
                    </a:lnTo>
                    <a:lnTo>
                      <a:pt x="2588" y="2077"/>
                    </a:lnTo>
                    <a:lnTo>
                      <a:pt x="2588" y="2077"/>
                    </a:lnTo>
                    <a:lnTo>
                      <a:pt x="2588" y="2077"/>
                    </a:lnTo>
                    <a:lnTo>
                      <a:pt x="2588" y="2077"/>
                    </a:lnTo>
                    <a:lnTo>
                      <a:pt x="2588" y="2077"/>
                    </a:lnTo>
                    <a:lnTo>
                      <a:pt x="2588" y="2077"/>
                    </a:lnTo>
                    <a:lnTo>
                      <a:pt x="2582" y="2077"/>
                    </a:lnTo>
                    <a:lnTo>
                      <a:pt x="2582" y="2077"/>
                    </a:lnTo>
                    <a:lnTo>
                      <a:pt x="2582" y="2077"/>
                    </a:lnTo>
                    <a:lnTo>
                      <a:pt x="2582" y="2077"/>
                    </a:lnTo>
                    <a:lnTo>
                      <a:pt x="2582" y="2077"/>
                    </a:lnTo>
                    <a:lnTo>
                      <a:pt x="2582" y="2077"/>
                    </a:lnTo>
                    <a:lnTo>
                      <a:pt x="2582" y="2070"/>
                    </a:lnTo>
                    <a:lnTo>
                      <a:pt x="2582" y="2070"/>
                    </a:lnTo>
                    <a:lnTo>
                      <a:pt x="2575" y="2070"/>
                    </a:lnTo>
                    <a:lnTo>
                      <a:pt x="2575" y="2070"/>
                    </a:lnTo>
                    <a:lnTo>
                      <a:pt x="2575" y="2070"/>
                    </a:lnTo>
                    <a:lnTo>
                      <a:pt x="2575" y="2070"/>
                    </a:lnTo>
                    <a:lnTo>
                      <a:pt x="2575" y="2070"/>
                    </a:lnTo>
                    <a:lnTo>
                      <a:pt x="2575" y="2070"/>
                    </a:lnTo>
                    <a:lnTo>
                      <a:pt x="2575" y="2070"/>
                    </a:lnTo>
                    <a:lnTo>
                      <a:pt x="2575" y="2070"/>
                    </a:lnTo>
                    <a:lnTo>
                      <a:pt x="2569" y="2070"/>
                    </a:lnTo>
                    <a:lnTo>
                      <a:pt x="2569" y="2070"/>
                    </a:lnTo>
                    <a:lnTo>
                      <a:pt x="2569" y="2070"/>
                    </a:lnTo>
                    <a:lnTo>
                      <a:pt x="2569" y="2070"/>
                    </a:lnTo>
                    <a:lnTo>
                      <a:pt x="2569" y="2070"/>
                    </a:lnTo>
                    <a:lnTo>
                      <a:pt x="2563" y="2070"/>
                    </a:lnTo>
                    <a:lnTo>
                      <a:pt x="2563" y="2070"/>
                    </a:lnTo>
                    <a:lnTo>
                      <a:pt x="2563" y="2070"/>
                    </a:lnTo>
                    <a:lnTo>
                      <a:pt x="2563" y="2070"/>
                    </a:lnTo>
                    <a:lnTo>
                      <a:pt x="2563" y="2064"/>
                    </a:lnTo>
                    <a:lnTo>
                      <a:pt x="2563" y="2064"/>
                    </a:lnTo>
                    <a:lnTo>
                      <a:pt x="2563" y="2064"/>
                    </a:lnTo>
                    <a:lnTo>
                      <a:pt x="2563" y="2064"/>
                    </a:lnTo>
                    <a:lnTo>
                      <a:pt x="2563" y="2064"/>
                    </a:lnTo>
                    <a:lnTo>
                      <a:pt x="2563" y="2064"/>
                    </a:lnTo>
                    <a:lnTo>
                      <a:pt x="2563" y="2064"/>
                    </a:lnTo>
                    <a:lnTo>
                      <a:pt x="2563" y="2064"/>
                    </a:lnTo>
                    <a:lnTo>
                      <a:pt x="2563" y="2064"/>
                    </a:lnTo>
                    <a:lnTo>
                      <a:pt x="2557" y="2064"/>
                    </a:lnTo>
                    <a:lnTo>
                      <a:pt x="2557" y="2064"/>
                    </a:lnTo>
                    <a:lnTo>
                      <a:pt x="2557" y="2064"/>
                    </a:lnTo>
                    <a:lnTo>
                      <a:pt x="2557" y="2064"/>
                    </a:lnTo>
                    <a:lnTo>
                      <a:pt x="2557" y="2064"/>
                    </a:lnTo>
                    <a:lnTo>
                      <a:pt x="2557" y="2064"/>
                    </a:lnTo>
                    <a:lnTo>
                      <a:pt x="2557" y="2064"/>
                    </a:lnTo>
                    <a:lnTo>
                      <a:pt x="2551" y="2064"/>
                    </a:lnTo>
                    <a:lnTo>
                      <a:pt x="2551" y="2064"/>
                    </a:lnTo>
                    <a:lnTo>
                      <a:pt x="2551" y="2064"/>
                    </a:lnTo>
                    <a:lnTo>
                      <a:pt x="2551" y="2064"/>
                    </a:lnTo>
                    <a:lnTo>
                      <a:pt x="2551" y="2064"/>
                    </a:lnTo>
                    <a:lnTo>
                      <a:pt x="2551" y="2058"/>
                    </a:lnTo>
                    <a:lnTo>
                      <a:pt x="2545" y="2058"/>
                    </a:lnTo>
                    <a:lnTo>
                      <a:pt x="2545" y="2058"/>
                    </a:lnTo>
                    <a:lnTo>
                      <a:pt x="2545" y="2058"/>
                    </a:lnTo>
                    <a:lnTo>
                      <a:pt x="2545" y="2058"/>
                    </a:lnTo>
                    <a:lnTo>
                      <a:pt x="2545" y="2058"/>
                    </a:lnTo>
                    <a:lnTo>
                      <a:pt x="2545" y="2058"/>
                    </a:lnTo>
                    <a:lnTo>
                      <a:pt x="2545" y="2058"/>
                    </a:lnTo>
                    <a:lnTo>
                      <a:pt x="2545" y="2058"/>
                    </a:lnTo>
                    <a:lnTo>
                      <a:pt x="2545" y="2052"/>
                    </a:lnTo>
                    <a:lnTo>
                      <a:pt x="2545" y="2052"/>
                    </a:lnTo>
                    <a:lnTo>
                      <a:pt x="2545" y="2052"/>
                    </a:lnTo>
                    <a:lnTo>
                      <a:pt x="2539" y="2052"/>
                    </a:lnTo>
                    <a:lnTo>
                      <a:pt x="2539" y="2052"/>
                    </a:lnTo>
                    <a:lnTo>
                      <a:pt x="2539" y="2052"/>
                    </a:lnTo>
                    <a:lnTo>
                      <a:pt x="2539" y="2052"/>
                    </a:lnTo>
                    <a:lnTo>
                      <a:pt x="2539" y="2052"/>
                    </a:lnTo>
                    <a:lnTo>
                      <a:pt x="2539" y="2052"/>
                    </a:lnTo>
                    <a:lnTo>
                      <a:pt x="2539" y="2052"/>
                    </a:lnTo>
                    <a:lnTo>
                      <a:pt x="2533" y="2052"/>
                    </a:lnTo>
                    <a:lnTo>
                      <a:pt x="2533" y="2052"/>
                    </a:lnTo>
                    <a:lnTo>
                      <a:pt x="2533" y="2046"/>
                    </a:lnTo>
                    <a:lnTo>
                      <a:pt x="2533" y="2046"/>
                    </a:lnTo>
                    <a:lnTo>
                      <a:pt x="2533" y="2046"/>
                    </a:lnTo>
                    <a:lnTo>
                      <a:pt x="2533" y="2046"/>
                    </a:lnTo>
                    <a:lnTo>
                      <a:pt x="2527" y="2046"/>
                    </a:lnTo>
                    <a:lnTo>
                      <a:pt x="2527" y="2046"/>
                    </a:lnTo>
                    <a:lnTo>
                      <a:pt x="2527" y="2046"/>
                    </a:lnTo>
                    <a:lnTo>
                      <a:pt x="2527" y="2046"/>
                    </a:lnTo>
                    <a:lnTo>
                      <a:pt x="2527" y="2046"/>
                    </a:lnTo>
                    <a:lnTo>
                      <a:pt x="2527" y="2046"/>
                    </a:lnTo>
                    <a:lnTo>
                      <a:pt x="2527" y="2046"/>
                    </a:lnTo>
                    <a:lnTo>
                      <a:pt x="2527" y="2046"/>
                    </a:lnTo>
                    <a:lnTo>
                      <a:pt x="2527" y="2046"/>
                    </a:lnTo>
                    <a:lnTo>
                      <a:pt x="2521" y="2046"/>
                    </a:lnTo>
                    <a:lnTo>
                      <a:pt x="2521" y="2040"/>
                    </a:lnTo>
                    <a:lnTo>
                      <a:pt x="2521" y="2040"/>
                    </a:lnTo>
                    <a:lnTo>
                      <a:pt x="2521" y="2040"/>
                    </a:lnTo>
                    <a:lnTo>
                      <a:pt x="2514" y="2040"/>
                    </a:lnTo>
                    <a:lnTo>
                      <a:pt x="2514" y="2046"/>
                    </a:lnTo>
                    <a:lnTo>
                      <a:pt x="2514" y="2046"/>
                    </a:lnTo>
                    <a:lnTo>
                      <a:pt x="2514" y="2046"/>
                    </a:lnTo>
                    <a:lnTo>
                      <a:pt x="2514" y="2046"/>
                    </a:lnTo>
                    <a:lnTo>
                      <a:pt x="2514" y="2046"/>
                    </a:lnTo>
                    <a:lnTo>
                      <a:pt x="2514" y="2046"/>
                    </a:lnTo>
                    <a:lnTo>
                      <a:pt x="2514" y="2046"/>
                    </a:lnTo>
                    <a:lnTo>
                      <a:pt x="2514" y="2052"/>
                    </a:lnTo>
                    <a:lnTo>
                      <a:pt x="2514" y="2052"/>
                    </a:lnTo>
                    <a:lnTo>
                      <a:pt x="2508" y="2052"/>
                    </a:lnTo>
                    <a:lnTo>
                      <a:pt x="2508" y="2052"/>
                    </a:lnTo>
                    <a:lnTo>
                      <a:pt x="2508" y="2052"/>
                    </a:lnTo>
                    <a:lnTo>
                      <a:pt x="2508" y="2052"/>
                    </a:lnTo>
                    <a:lnTo>
                      <a:pt x="2508" y="2052"/>
                    </a:lnTo>
                    <a:lnTo>
                      <a:pt x="2502" y="2052"/>
                    </a:lnTo>
                    <a:lnTo>
                      <a:pt x="2502" y="2052"/>
                    </a:lnTo>
                    <a:lnTo>
                      <a:pt x="2496" y="2052"/>
                    </a:lnTo>
                    <a:lnTo>
                      <a:pt x="2496" y="2052"/>
                    </a:lnTo>
                    <a:lnTo>
                      <a:pt x="2496" y="2052"/>
                    </a:lnTo>
                    <a:lnTo>
                      <a:pt x="2496" y="2052"/>
                    </a:lnTo>
                    <a:lnTo>
                      <a:pt x="2490" y="2052"/>
                    </a:lnTo>
                    <a:lnTo>
                      <a:pt x="2490" y="2052"/>
                    </a:lnTo>
                    <a:lnTo>
                      <a:pt x="2490" y="2052"/>
                    </a:lnTo>
                    <a:lnTo>
                      <a:pt x="2490" y="2046"/>
                    </a:lnTo>
                    <a:lnTo>
                      <a:pt x="2490" y="2046"/>
                    </a:lnTo>
                    <a:lnTo>
                      <a:pt x="2490" y="2052"/>
                    </a:lnTo>
                    <a:lnTo>
                      <a:pt x="2490" y="2052"/>
                    </a:lnTo>
                    <a:lnTo>
                      <a:pt x="2484" y="2052"/>
                    </a:lnTo>
                    <a:lnTo>
                      <a:pt x="2484" y="2046"/>
                    </a:lnTo>
                    <a:lnTo>
                      <a:pt x="2484" y="2046"/>
                    </a:lnTo>
                    <a:lnTo>
                      <a:pt x="2484" y="2046"/>
                    </a:lnTo>
                    <a:lnTo>
                      <a:pt x="2484" y="2046"/>
                    </a:lnTo>
                    <a:lnTo>
                      <a:pt x="2484" y="2046"/>
                    </a:lnTo>
                    <a:lnTo>
                      <a:pt x="2484" y="2046"/>
                    </a:lnTo>
                    <a:lnTo>
                      <a:pt x="2484" y="2046"/>
                    </a:lnTo>
                    <a:lnTo>
                      <a:pt x="2484" y="2046"/>
                    </a:lnTo>
                    <a:lnTo>
                      <a:pt x="2484" y="2046"/>
                    </a:lnTo>
                    <a:lnTo>
                      <a:pt x="2478" y="2046"/>
                    </a:lnTo>
                    <a:lnTo>
                      <a:pt x="2478" y="2046"/>
                    </a:lnTo>
                    <a:lnTo>
                      <a:pt x="2478" y="2046"/>
                    </a:lnTo>
                    <a:lnTo>
                      <a:pt x="2472" y="2046"/>
                    </a:lnTo>
                    <a:lnTo>
                      <a:pt x="2472" y="2046"/>
                    </a:lnTo>
                    <a:lnTo>
                      <a:pt x="2472" y="2052"/>
                    </a:lnTo>
                    <a:lnTo>
                      <a:pt x="2472" y="2052"/>
                    </a:lnTo>
                    <a:lnTo>
                      <a:pt x="2472" y="2046"/>
                    </a:lnTo>
                    <a:lnTo>
                      <a:pt x="2466" y="2046"/>
                    </a:lnTo>
                    <a:lnTo>
                      <a:pt x="2466" y="2046"/>
                    </a:lnTo>
                    <a:lnTo>
                      <a:pt x="2466" y="2052"/>
                    </a:lnTo>
                    <a:lnTo>
                      <a:pt x="2466" y="2052"/>
                    </a:lnTo>
                    <a:lnTo>
                      <a:pt x="2466" y="2052"/>
                    </a:lnTo>
                    <a:lnTo>
                      <a:pt x="2466" y="2052"/>
                    </a:lnTo>
                    <a:lnTo>
                      <a:pt x="2466" y="2052"/>
                    </a:lnTo>
                    <a:lnTo>
                      <a:pt x="2466" y="2052"/>
                    </a:lnTo>
                    <a:lnTo>
                      <a:pt x="2466" y="2052"/>
                    </a:lnTo>
                    <a:lnTo>
                      <a:pt x="2460" y="2052"/>
                    </a:lnTo>
                    <a:lnTo>
                      <a:pt x="2460" y="2052"/>
                    </a:lnTo>
                    <a:lnTo>
                      <a:pt x="2460" y="2052"/>
                    </a:lnTo>
                    <a:lnTo>
                      <a:pt x="2460" y="2052"/>
                    </a:lnTo>
                    <a:lnTo>
                      <a:pt x="2460" y="2052"/>
                    </a:lnTo>
                    <a:lnTo>
                      <a:pt x="2460" y="2052"/>
                    </a:lnTo>
                    <a:lnTo>
                      <a:pt x="2460" y="2052"/>
                    </a:lnTo>
                    <a:lnTo>
                      <a:pt x="2460" y="2052"/>
                    </a:lnTo>
                    <a:lnTo>
                      <a:pt x="2460" y="2052"/>
                    </a:lnTo>
                    <a:lnTo>
                      <a:pt x="2453" y="2052"/>
                    </a:lnTo>
                    <a:lnTo>
                      <a:pt x="2453" y="2052"/>
                    </a:lnTo>
                    <a:lnTo>
                      <a:pt x="2453" y="2052"/>
                    </a:lnTo>
                    <a:lnTo>
                      <a:pt x="2453" y="2052"/>
                    </a:lnTo>
                    <a:lnTo>
                      <a:pt x="2453" y="2052"/>
                    </a:lnTo>
                    <a:lnTo>
                      <a:pt x="2447" y="2052"/>
                    </a:lnTo>
                    <a:lnTo>
                      <a:pt x="2447" y="2052"/>
                    </a:lnTo>
                    <a:lnTo>
                      <a:pt x="2447" y="2052"/>
                    </a:lnTo>
                    <a:lnTo>
                      <a:pt x="2447" y="2052"/>
                    </a:lnTo>
                    <a:lnTo>
                      <a:pt x="2447" y="2052"/>
                    </a:lnTo>
                    <a:lnTo>
                      <a:pt x="2447" y="2052"/>
                    </a:lnTo>
                    <a:lnTo>
                      <a:pt x="2447" y="2052"/>
                    </a:lnTo>
                    <a:lnTo>
                      <a:pt x="2447" y="2052"/>
                    </a:lnTo>
                    <a:lnTo>
                      <a:pt x="2441" y="2052"/>
                    </a:lnTo>
                    <a:lnTo>
                      <a:pt x="2441" y="2052"/>
                    </a:lnTo>
                    <a:lnTo>
                      <a:pt x="2441" y="2052"/>
                    </a:lnTo>
                    <a:lnTo>
                      <a:pt x="2441" y="2052"/>
                    </a:lnTo>
                    <a:lnTo>
                      <a:pt x="2441" y="2052"/>
                    </a:lnTo>
                    <a:lnTo>
                      <a:pt x="2441" y="2052"/>
                    </a:lnTo>
                    <a:lnTo>
                      <a:pt x="2441" y="2052"/>
                    </a:lnTo>
                    <a:lnTo>
                      <a:pt x="2441" y="2052"/>
                    </a:lnTo>
                    <a:lnTo>
                      <a:pt x="2435" y="2052"/>
                    </a:lnTo>
                    <a:lnTo>
                      <a:pt x="2435" y="2052"/>
                    </a:lnTo>
                    <a:lnTo>
                      <a:pt x="2435" y="2052"/>
                    </a:lnTo>
                    <a:lnTo>
                      <a:pt x="2435" y="2052"/>
                    </a:lnTo>
                    <a:lnTo>
                      <a:pt x="2435" y="2052"/>
                    </a:lnTo>
                    <a:lnTo>
                      <a:pt x="2435" y="2052"/>
                    </a:lnTo>
                    <a:lnTo>
                      <a:pt x="2435" y="2052"/>
                    </a:lnTo>
                    <a:lnTo>
                      <a:pt x="2429" y="2052"/>
                    </a:lnTo>
                    <a:lnTo>
                      <a:pt x="2429" y="2052"/>
                    </a:lnTo>
                    <a:lnTo>
                      <a:pt x="2429" y="2052"/>
                    </a:lnTo>
                    <a:lnTo>
                      <a:pt x="2429" y="2058"/>
                    </a:lnTo>
                    <a:lnTo>
                      <a:pt x="2429" y="2058"/>
                    </a:lnTo>
                    <a:lnTo>
                      <a:pt x="2429" y="2058"/>
                    </a:lnTo>
                    <a:lnTo>
                      <a:pt x="2429" y="2058"/>
                    </a:lnTo>
                    <a:lnTo>
                      <a:pt x="2429" y="2058"/>
                    </a:lnTo>
                    <a:lnTo>
                      <a:pt x="2429" y="2058"/>
                    </a:lnTo>
                    <a:lnTo>
                      <a:pt x="2429" y="2058"/>
                    </a:lnTo>
                    <a:lnTo>
                      <a:pt x="2429" y="2064"/>
                    </a:lnTo>
                    <a:lnTo>
                      <a:pt x="2429" y="2064"/>
                    </a:lnTo>
                    <a:lnTo>
                      <a:pt x="2423" y="2064"/>
                    </a:lnTo>
                    <a:lnTo>
                      <a:pt x="2423" y="2064"/>
                    </a:lnTo>
                    <a:lnTo>
                      <a:pt x="2423" y="2064"/>
                    </a:lnTo>
                    <a:lnTo>
                      <a:pt x="2423" y="2064"/>
                    </a:lnTo>
                    <a:lnTo>
                      <a:pt x="2417" y="2064"/>
                    </a:lnTo>
                    <a:lnTo>
                      <a:pt x="2417" y="2064"/>
                    </a:lnTo>
                    <a:lnTo>
                      <a:pt x="2417" y="2064"/>
                    </a:lnTo>
                    <a:lnTo>
                      <a:pt x="2417" y="2064"/>
                    </a:lnTo>
                    <a:lnTo>
                      <a:pt x="2417" y="2064"/>
                    </a:lnTo>
                    <a:lnTo>
                      <a:pt x="2417" y="2064"/>
                    </a:lnTo>
                    <a:lnTo>
                      <a:pt x="2417" y="2064"/>
                    </a:lnTo>
                    <a:lnTo>
                      <a:pt x="2417" y="2070"/>
                    </a:lnTo>
                    <a:lnTo>
                      <a:pt x="2417" y="2070"/>
                    </a:lnTo>
                    <a:lnTo>
                      <a:pt x="2411" y="2070"/>
                    </a:lnTo>
                    <a:lnTo>
                      <a:pt x="2411" y="2070"/>
                    </a:lnTo>
                    <a:lnTo>
                      <a:pt x="2411" y="2070"/>
                    </a:lnTo>
                    <a:lnTo>
                      <a:pt x="2411" y="2070"/>
                    </a:lnTo>
                    <a:lnTo>
                      <a:pt x="2411" y="2070"/>
                    </a:lnTo>
                    <a:lnTo>
                      <a:pt x="2411" y="2070"/>
                    </a:lnTo>
                    <a:lnTo>
                      <a:pt x="2405" y="2064"/>
                    </a:lnTo>
                    <a:lnTo>
                      <a:pt x="2405" y="2064"/>
                    </a:lnTo>
                    <a:lnTo>
                      <a:pt x="2405" y="2064"/>
                    </a:lnTo>
                    <a:lnTo>
                      <a:pt x="2405" y="2064"/>
                    </a:lnTo>
                    <a:lnTo>
                      <a:pt x="2405" y="2058"/>
                    </a:lnTo>
                    <a:lnTo>
                      <a:pt x="2405" y="2058"/>
                    </a:lnTo>
                    <a:lnTo>
                      <a:pt x="2399" y="2058"/>
                    </a:lnTo>
                    <a:lnTo>
                      <a:pt x="2399" y="2058"/>
                    </a:lnTo>
                    <a:lnTo>
                      <a:pt x="2399" y="2064"/>
                    </a:lnTo>
                    <a:lnTo>
                      <a:pt x="2399" y="2064"/>
                    </a:lnTo>
                    <a:lnTo>
                      <a:pt x="2399" y="2064"/>
                    </a:lnTo>
                    <a:lnTo>
                      <a:pt x="2392" y="2064"/>
                    </a:lnTo>
                    <a:lnTo>
                      <a:pt x="2392" y="2058"/>
                    </a:lnTo>
                    <a:lnTo>
                      <a:pt x="2392" y="2058"/>
                    </a:lnTo>
                    <a:lnTo>
                      <a:pt x="2392" y="2058"/>
                    </a:lnTo>
                    <a:lnTo>
                      <a:pt x="2392" y="2058"/>
                    </a:lnTo>
                    <a:lnTo>
                      <a:pt x="2392" y="2058"/>
                    </a:lnTo>
                    <a:lnTo>
                      <a:pt x="2392" y="2058"/>
                    </a:lnTo>
                    <a:lnTo>
                      <a:pt x="2392" y="2058"/>
                    </a:lnTo>
                    <a:lnTo>
                      <a:pt x="2386" y="2058"/>
                    </a:lnTo>
                    <a:lnTo>
                      <a:pt x="2386" y="2052"/>
                    </a:lnTo>
                    <a:lnTo>
                      <a:pt x="2386" y="2052"/>
                    </a:lnTo>
                    <a:lnTo>
                      <a:pt x="2386" y="2052"/>
                    </a:lnTo>
                    <a:lnTo>
                      <a:pt x="2380" y="2052"/>
                    </a:lnTo>
                    <a:lnTo>
                      <a:pt x="2380" y="2052"/>
                    </a:lnTo>
                    <a:lnTo>
                      <a:pt x="2386" y="2052"/>
                    </a:lnTo>
                    <a:lnTo>
                      <a:pt x="2386" y="2052"/>
                    </a:lnTo>
                    <a:lnTo>
                      <a:pt x="2386" y="2052"/>
                    </a:lnTo>
                    <a:lnTo>
                      <a:pt x="2386" y="2052"/>
                    </a:lnTo>
                    <a:lnTo>
                      <a:pt x="2386" y="2052"/>
                    </a:lnTo>
                    <a:lnTo>
                      <a:pt x="2386" y="2046"/>
                    </a:lnTo>
                    <a:lnTo>
                      <a:pt x="2386" y="2046"/>
                    </a:lnTo>
                    <a:lnTo>
                      <a:pt x="2386" y="2046"/>
                    </a:lnTo>
                    <a:lnTo>
                      <a:pt x="2380" y="2046"/>
                    </a:lnTo>
                    <a:lnTo>
                      <a:pt x="2380" y="2046"/>
                    </a:lnTo>
                    <a:lnTo>
                      <a:pt x="2380" y="2046"/>
                    </a:lnTo>
                    <a:lnTo>
                      <a:pt x="2380" y="2046"/>
                    </a:lnTo>
                    <a:lnTo>
                      <a:pt x="2380" y="2046"/>
                    </a:lnTo>
                    <a:lnTo>
                      <a:pt x="2380" y="2052"/>
                    </a:lnTo>
                    <a:lnTo>
                      <a:pt x="2380" y="2052"/>
                    </a:lnTo>
                    <a:lnTo>
                      <a:pt x="2380" y="2052"/>
                    </a:lnTo>
                    <a:lnTo>
                      <a:pt x="2380" y="2052"/>
                    </a:lnTo>
                    <a:lnTo>
                      <a:pt x="2380" y="2052"/>
                    </a:lnTo>
                    <a:lnTo>
                      <a:pt x="2380" y="2052"/>
                    </a:lnTo>
                    <a:lnTo>
                      <a:pt x="2374" y="2052"/>
                    </a:lnTo>
                    <a:lnTo>
                      <a:pt x="2374" y="2052"/>
                    </a:lnTo>
                    <a:lnTo>
                      <a:pt x="2374" y="2058"/>
                    </a:lnTo>
                    <a:lnTo>
                      <a:pt x="2368" y="2052"/>
                    </a:lnTo>
                    <a:lnTo>
                      <a:pt x="2368" y="2052"/>
                    </a:lnTo>
                    <a:lnTo>
                      <a:pt x="2368" y="2052"/>
                    </a:lnTo>
                    <a:lnTo>
                      <a:pt x="2368" y="2052"/>
                    </a:lnTo>
                    <a:lnTo>
                      <a:pt x="2368" y="2052"/>
                    </a:lnTo>
                    <a:lnTo>
                      <a:pt x="2368" y="2052"/>
                    </a:lnTo>
                    <a:lnTo>
                      <a:pt x="2362" y="2052"/>
                    </a:lnTo>
                    <a:lnTo>
                      <a:pt x="2362" y="2052"/>
                    </a:lnTo>
                    <a:lnTo>
                      <a:pt x="2362" y="2052"/>
                    </a:lnTo>
                    <a:lnTo>
                      <a:pt x="2362" y="2052"/>
                    </a:lnTo>
                    <a:lnTo>
                      <a:pt x="2362" y="2052"/>
                    </a:lnTo>
                    <a:lnTo>
                      <a:pt x="2362" y="2052"/>
                    </a:lnTo>
                    <a:lnTo>
                      <a:pt x="2362" y="2052"/>
                    </a:lnTo>
                    <a:lnTo>
                      <a:pt x="2356" y="2046"/>
                    </a:lnTo>
                    <a:lnTo>
                      <a:pt x="2356" y="2046"/>
                    </a:lnTo>
                    <a:lnTo>
                      <a:pt x="2356" y="2046"/>
                    </a:lnTo>
                    <a:lnTo>
                      <a:pt x="2356" y="2046"/>
                    </a:lnTo>
                    <a:lnTo>
                      <a:pt x="2356" y="2040"/>
                    </a:lnTo>
                    <a:lnTo>
                      <a:pt x="2356" y="2040"/>
                    </a:lnTo>
                    <a:lnTo>
                      <a:pt x="2356" y="2040"/>
                    </a:lnTo>
                    <a:lnTo>
                      <a:pt x="2356" y="2040"/>
                    </a:lnTo>
                    <a:lnTo>
                      <a:pt x="2356" y="2040"/>
                    </a:lnTo>
                    <a:lnTo>
                      <a:pt x="2356" y="2040"/>
                    </a:lnTo>
                    <a:lnTo>
                      <a:pt x="2356" y="2040"/>
                    </a:lnTo>
                    <a:lnTo>
                      <a:pt x="2350" y="2046"/>
                    </a:lnTo>
                    <a:lnTo>
                      <a:pt x="2350" y="2040"/>
                    </a:lnTo>
                    <a:lnTo>
                      <a:pt x="2350" y="2040"/>
                    </a:lnTo>
                    <a:lnTo>
                      <a:pt x="2350" y="2040"/>
                    </a:lnTo>
                    <a:lnTo>
                      <a:pt x="2350" y="2040"/>
                    </a:lnTo>
                    <a:lnTo>
                      <a:pt x="2350" y="2040"/>
                    </a:lnTo>
                    <a:lnTo>
                      <a:pt x="2350" y="2040"/>
                    </a:lnTo>
                    <a:lnTo>
                      <a:pt x="2350" y="2046"/>
                    </a:lnTo>
                    <a:lnTo>
                      <a:pt x="2350" y="2046"/>
                    </a:lnTo>
                    <a:lnTo>
                      <a:pt x="2350" y="2046"/>
                    </a:lnTo>
                    <a:lnTo>
                      <a:pt x="2350" y="2046"/>
                    </a:lnTo>
                    <a:lnTo>
                      <a:pt x="2344" y="2052"/>
                    </a:lnTo>
                    <a:lnTo>
                      <a:pt x="2344" y="2052"/>
                    </a:lnTo>
                    <a:lnTo>
                      <a:pt x="2344" y="2052"/>
                    </a:lnTo>
                    <a:lnTo>
                      <a:pt x="2344" y="2052"/>
                    </a:lnTo>
                    <a:lnTo>
                      <a:pt x="2344" y="2052"/>
                    </a:lnTo>
                    <a:lnTo>
                      <a:pt x="2344" y="2058"/>
                    </a:lnTo>
                    <a:lnTo>
                      <a:pt x="2344" y="2058"/>
                    </a:lnTo>
                    <a:lnTo>
                      <a:pt x="2337" y="2058"/>
                    </a:lnTo>
                    <a:lnTo>
                      <a:pt x="2337" y="2058"/>
                    </a:lnTo>
                    <a:lnTo>
                      <a:pt x="2337" y="2058"/>
                    </a:lnTo>
                    <a:lnTo>
                      <a:pt x="2337" y="2058"/>
                    </a:lnTo>
                    <a:lnTo>
                      <a:pt x="2337" y="2064"/>
                    </a:lnTo>
                    <a:lnTo>
                      <a:pt x="2337" y="2064"/>
                    </a:lnTo>
                    <a:lnTo>
                      <a:pt x="2337" y="2064"/>
                    </a:lnTo>
                    <a:lnTo>
                      <a:pt x="2337" y="2064"/>
                    </a:lnTo>
                    <a:lnTo>
                      <a:pt x="2337" y="2064"/>
                    </a:lnTo>
                    <a:lnTo>
                      <a:pt x="2337" y="2064"/>
                    </a:lnTo>
                    <a:lnTo>
                      <a:pt x="2337" y="2064"/>
                    </a:lnTo>
                    <a:lnTo>
                      <a:pt x="2337" y="2070"/>
                    </a:lnTo>
                    <a:lnTo>
                      <a:pt x="2337" y="2070"/>
                    </a:lnTo>
                    <a:lnTo>
                      <a:pt x="2337" y="2070"/>
                    </a:lnTo>
                    <a:lnTo>
                      <a:pt x="2331" y="2064"/>
                    </a:lnTo>
                    <a:lnTo>
                      <a:pt x="2331" y="2064"/>
                    </a:lnTo>
                    <a:lnTo>
                      <a:pt x="2331" y="2064"/>
                    </a:lnTo>
                    <a:lnTo>
                      <a:pt x="2331" y="2064"/>
                    </a:lnTo>
                    <a:lnTo>
                      <a:pt x="2331" y="2064"/>
                    </a:lnTo>
                    <a:lnTo>
                      <a:pt x="2331" y="2064"/>
                    </a:lnTo>
                    <a:lnTo>
                      <a:pt x="2331" y="2058"/>
                    </a:lnTo>
                    <a:lnTo>
                      <a:pt x="2331" y="2058"/>
                    </a:lnTo>
                    <a:lnTo>
                      <a:pt x="2331" y="2058"/>
                    </a:lnTo>
                    <a:lnTo>
                      <a:pt x="2325" y="2058"/>
                    </a:lnTo>
                    <a:lnTo>
                      <a:pt x="2331" y="2058"/>
                    </a:lnTo>
                    <a:lnTo>
                      <a:pt x="2331" y="2052"/>
                    </a:lnTo>
                    <a:lnTo>
                      <a:pt x="2331" y="2052"/>
                    </a:lnTo>
                    <a:lnTo>
                      <a:pt x="2331" y="2052"/>
                    </a:lnTo>
                    <a:lnTo>
                      <a:pt x="2331" y="2052"/>
                    </a:lnTo>
                    <a:lnTo>
                      <a:pt x="2331" y="2052"/>
                    </a:lnTo>
                    <a:lnTo>
                      <a:pt x="2331" y="2046"/>
                    </a:lnTo>
                    <a:lnTo>
                      <a:pt x="2331" y="2046"/>
                    </a:lnTo>
                    <a:lnTo>
                      <a:pt x="2331" y="2046"/>
                    </a:lnTo>
                    <a:lnTo>
                      <a:pt x="2331" y="2046"/>
                    </a:lnTo>
                    <a:lnTo>
                      <a:pt x="2325" y="2046"/>
                    </a:lnTo>
                    <a:lnTo>
                      <a:pt x="2325" y="2046"/>
                    </a:lnTo>
                    <a:lnTo>
                      <a:pt x="2325" y="2046"/>
                    </a:lnTo>
                    <a:lnTo>
                      <a:pt x="2325" y="2046"/>
                    </a:lnTo>
                    <a:lnTo>
                      <a:pt x="2325" y="2052"/>
                    </a:lnTo>
                    <a:lnTo>
                      <a:pt x="2325" y="2052"/>
                    </a:lnTo>
                    <a:lnTo>
                      <a:pt x="2319" y="2052"/>
                    </a:lnTo>
                    <a:lnTo>
                      <a:pt x="2319" y="2052"/>
                    </a:lnTo>
                    <a:lnTo>
                      <a:pt x="2319" y="2052"/>
                    </a:lnTo>
                    <a:lnTo>
                      <a:pt x="2319" y="2052"/>
                    </a:lnTo>
                    <a:lnTo>
                      <a:pt x="2319" y="2052"/>
                    </a:lnTo>
                    <a:lnTo>
                      <a:pt x="2319" y="2052"/>
                    </a:lnTo>
                    <a:lnTo>
                      <a:pt x="2319" y="2052"/>
                    </a:lnTo>
                    <a:lnTo>
                      <a:pt x="2319" y="2052"/>
                    </a:lnTo>
                    <a:lnTo>
                      <a:pt x="2313" y="2052"/>
                    </a:lnTo>
                    <a:lnTo>
                      <a:pt x="2313" y="2052"/>
                    </a:lnTo>
                    <a:lnTo>
                      <a:pt x="2313" y="2052"/>
                    </a:lnTo>
                    <a:lnTo>
                      <a:pt x="2313" y="2052"/>
                    </a:lnTo>
                    <a:lnTo>
                      <a:pt x="2313" y="2052"/>
                    </a:lnTo>
                    <a:lnTo>
                      <a:pt x="2313" y="2058"/>
                    </a:lnTo>
                    <a:lnTo>
                      <a:pt x="2307" y="2058"/>
                    </a:lnTo>
                    <a:lnTo>
                      <a:pt x="2307" y="2052"/>
                    </a:lnTo>
                    <a:lnTo>
                      <a:pt x="2307" y="2052"/>
                    </a:lnTo>
                    <a:lnTo>
                      <a:pt x="2307" y="2052"/>
                    </a:lnTo>
                    <a:lnTo>
                      <a:pt x="2307" y="2052"/>
                    </a:lnTo>
                    <a:lnTo>
                      <a:pt x="2307" y="2052"/>
                    </a:lnTo>
                    <a:lnTo>
                      <a:pt x="2307" y="2052"/>
                    </a:lnTo>
                    <a:lnTo>
                      <a:pt x="2307" y="2052"/>
                    </a:lnTo>
                    <a:lnTo>
                      <a:pt x="2307" y="2052"/>
                    </a:lnTo>
                    <a:lnTo>
                      <a:pt x="2307" y="2046"/>
                    </a:lnTo>
                    <a:lnTo>
                      <a:pt x="2307" y="2046"/>
                    </a:lnTo>
                    <a:lnTo>
                      <a:pt x="2307" y="2046"/>
                    </a:lnTo>
                    <a:lnTo>
                      <a:pt x="2301" y="2046"/>
                    </a:lnTo>
                    <a:lnTo>
                      <a:pt x="2301" y="2046"/>
                    </a:lnTo>
                    <a:lnTo>
                      <a:pt x="2301" y="2046"/>
                    </a:lnTo>
                    <a:lnTo>
                      <a:pt x="2301" y="2046"/>
                    </a:lnTo>
                    <a:lnTo>
                      <a:pt x="2301" y="2046"/>
                    </a:lnTo>
                    <a:lnTo>
                      <a:pt x="2295" y="2046"/>
                    </a:lnTo>
                    <a:lnTo>
                      <a:pt x="2295" y="2046"/>
                    </a:lnTo>
                    <a:lnTo>
                      <a:pt x="2295" y="2046"/>
                    </a:lnTo>
                    <a:lnTo>
                      <a:pt x="2295" y="2046"/>
                    </a:lnTo>
                    <a:lnTo>
                      <a:pt x="2295" y="2046"/>
                    </a:lnTo>
                    <a:lnTo>
                      <a:pt x="2295" y="2046"/>
                    </a:lnTo>
                    <a:lnTo>
                      <a:pt x="2295" y="2040"/>
                    </a:lnTo>
                    <a:lnTo>
                      <a:pt x="2289" y="2040"/>
                    </a:lnTo>
                    <a:lnTo>
                      <a:pt x="2289" y="2040"/>
                    </a:lnTo>
                    <a:lnTo>
                      <a:pt x="2289" y="2034"/>
                    </a:lnTo>
                    <a:lnTo>
                      <a:pt x="2283" y="2034"/>
                    </a:lnTo>
                    <a:lnTo>
                      <a:pt x="2283" y="2034"/>
                    </a:lnTo>
                    <a:lnTo>
                      <a:pt x="2283" y="2040"/>
                    </a:lnTo>
                    <a:lnTo>
                      <a:pt x="2283" y="2040"/>
                    </a:lnTo>
                    <a:lnTo>
                      <a:pt x="2283" y="2040"/>
                    </a:lnTo>
                    <a:lnTo>
                      <a:pt x="2283" y="2040"/>
                    </a:lnTo>
                    <a:lnTo>
                      <a:pt x="2276" y="2040"/>
                    </a:lnTo>
                    <a:lnTo>
                      <a:pt x="2276" y="2040"/>
                    </a:lnTo>
                    <a:lnTo>
                      <a:pt x="2276" y="2040"/>
                    </a:lnTo>
                    <a:lnTo>
                      <a:pt x="2276" y="2040"/>
                    </a:lnTo>
                    <a:lnTo>
                      <a:pt x="2276" y="2040"/>
                    </a:lnTo>
                    <a:lnTo>
                      <a:pt x="2276" y="2046"/>
                    </a:lnTo>
                    <a:lnTo>
                      <a:pt x="2276" y="2046"/>
                    </a:lnTo>
                    <a:lnTo>
                      <a:pt x="2276" y="2046"/>
                    </a:lnTo>
                    <a:lnTo>
                      <a:pt x="2276" y="2046"/>
                    </a:lnTo>
                    <a:lnTo>
                      <a:pt x="2276" y="2046"/>
                    </a:lnTo>
                    <a:lnTo>
                      <a:pt x="2276" y="2046"/>
                    </a:lnTo>
                    <a:lnTo>
                      <a:pt x="2270" y="2046"/>
                    </a:lnTo>
                    <a:lnTo>
                      <a:pt x="2270" y="2052"/>
                    </a:lnTo>
                    <a:lnTo>
                      <a:pt x="2264" y="2052"/>
                    </a:lnTo>
                    <a:lnTo>
                      <a:pt x="2264" y="2052"/>
                    </a:lnTo>
                    <a:lnTo>
                      <a:pt x="2264" y="2052"/>
                    </a:lnTo>
                    <a:lnTo>
                      <a:pt x="2264" y="2052"/>
                    </a:lnTo>
                    <a:lnTo>
                      <a:pt x="2258" y="2046"/>
                    </a:lnTo>
                    <a:lnTo>
                      <a:pt x="2258" y="2046"/>
                    </a:lnTo>
                    <a:lnTo>
                      <a:pt x="2258" y="2046"/>
                    </a:lnTo>
                    <a:lnTo>
                      <a:pt x="2258" y="2046"/>
                    </a:lnTo>
                    <a:lnTo>
                      <a:pt x="2258" y="2046"/>
                    </a:lnTo>
                    <a:lnTo>
                      <a:pt x="2252" y="2046"/>
                    </a:lnTo>
                    <a:lnTo>
                      <a:pt x="2252" y="2046"/>
                    </a:lnTo>
                    <a:lnTo>
                      <a:pt x="2252" y="2046"/>
                    </a:lnTo>
                    <a:lnTo>
                      <a:pt x="2258" y="2046"/>
                    </a:lnTo>
                    <a:lnTo>
                      <a:pt x="2258" y="2046"/>
                    </a:lnTo>
                    <a:lnTo>
                      <a:pt x="2258" y="2046"/>
                    </a:lnTo>
                    <a:lnTo>
                      <a:pt x="2258" y="2040"/>
                    </a:lnTo>
                    <a:lnTo>
                      <a:pt x="2258" y="2040"/>
                    </a:lnTo>
                    <a:lnTo>
                      <a:pt x="2258" y="2040"/>
                    </a:lnTo>
                    <a:lnTo>
                      <a:pt x="2258" y="2040"/>
                    </a:lnTo>
                    <a:lnTo>
                      <a:pt x="2258" y="2040"/>
                    </a:lnTo>
                    <a:lnTo>
                      <a:pt x="2258" y="2040"/>
                    </a:lnTo>
                    <a:lnTo>
                      <a:pt x="2258" y="2034"/>
                    </a:lnTo>
                    <a:lnTo>
                      <a:pt x="2258" y="2034"/>
                    </a:lnTo>
                    <a:lnTo>
                      <a:pt x="2258" y="2034"/>
                    </a:lnTo>
                    <a:lnTo>
                      <a:pt x="2252" y="2034"/>
                    </a:lnTo>
                    <a:lnTo>
                      <a:pt x="2252" y="2034"/>
                    </a:lnTo>
                    <a:lnTo>
                      <a:pt x="2252" y="2034"/>
                    </a:lnTo>
                    <a:lnTo>
                      <a:pt x="2246" y="2034"/>
                    </a:lnTo>
                    <a:lnTo>
                      <a:pt x="2246" y="2034"/>
                    </a:lnTo>
                    <a:lnTo>
                      <a:pt x="2246" y="2034"/>
                    </a:lnTo>
                    <a:lnTo>
                      <a:pt x="2246" y="2028"/>
                    </a:lnTo>
                    <a:lnTo>
                      <a:pt x="2246" y="2028"/>
                    </a:lnTo>
                    <a:lnTo>
                      <a:pt x="2246" y="2028"/>
                    </a:lnTo>
                    <a:lnTo>
                      <a:pt x="2246" y="2028"/>
                    </a:lnTo>
                    <a:lnTo>
                      <a:pt x="2246" y="2028"/>
                    </a:lnTo>
                    <a:lnTo>
                      <a:pt x="2246" y="2028"/>
                    </a:lnTo>
                    <a:lnTo>
                      <a:pt x="2240" y="2028"/>
                    </a:lnTo>
                    <a:lnTo>
                      <a:pt x="2240" y="2022"/>
                    </a:lnTo>
                    <a:lnTo>
                      <a:pt x="2246" y="2022"/>
                    </a:lnTo>
                    <a:lnTo>
                      <a:pt x="2246" y="2022"/>
                    </a:lnTo>
                    <a:lnTo>
                      <a:pt x="2246" y="2022"/>
                    </a:lnTo>
                    <a:lnTo>
                      <a:pt x="2246" y="2022"/>
                    </a:lnTo>
                    <a:lnTo>
                      <a:pt x="2246" y="2022"/>
                    </a:lnTo>
                    <a:lnTo>
                      <a:pt x="2246" y="2015"/>
                    </a:lnTo>
                    <a:lnTo>
                      <a:pt x="2246" y="2015"/>
                    </a:lnTo>
                    <a:lnTo>
                      <a:pt x="2246" y="2015"/>
                    </a:lnTo>
                    <a:lnTo>
                      <a:pt x="2246" y="2015"/>
                    </a:lnTo>
                    <a:lnTo>
                      <a:pt x="2240" y="2015"/>
                    </a:lnTo>
                    <a:lnTo>
                      <a:pt x="2240" y="2015"/>
                    </a:lnTo>
                    <a:lnTo>
                      <a:pt x="2240" y="2015"/>
                    </a:lnTo>
                    <a:lnTo>
                      <a:pt x="2240" y="2022"/>
                    </a:lnTo>
                    <a:lnTo>
                      <a:pt x="2240" y="2022"/>
                    </a:lnTo>
                    <a:lnTo>
                      <a:pt x="2234" y="2022"/>
                    </a:lnTo>
                    <a:lnTo>
                      <a:pt x="2234" y="2022"/>
                    </a:lnTo>
                    <a:lnTo>
                      <a:pt x="2234" y="2022"/>
                    </a:lnTo>
                    <a:lnTo>
                      <a:pt x="2234" y="2022"/>
                    </a:lnTo>
                    <a:lnTo>
                      <a:pt x="2234" y="2022"/>
                    </a:lnTo>
                    <a:lnTo>
                      <a:pt x="2234" y="2015"/>
                    </a:lnTo>
                    <a:lnTo>
                      <a:pt x="2234" y="2015"/>
                    </a:lnTo>
                    <a:lnTo>
                      <a:pt x="2228" y="2015"/>
                    </a:lnTo>
                    <a:lnTo>
                      <a:pt x="2228" y="2015"/>
                    </a:lnTo>
                    <a:lnTo>
                      <a:pt x="2228" y="2015"/>
                    </a:lnTo>
                    <a:lnTo>
                      <a:pt x="2228" y="2015"/>
                    </a:lnTo>
                    <a:lnTo>
                      <a:pt x="2222" y="2015"/>
                    </a:lnTo>
                    <a:lnTo>
                      <a:pt x="2222" y="2015"/>
                    </a:lnTo>
                    <a:lnTo>
                      <a:pt x="2222" y="2015"/>
                    </a:lnTo>
                    <a:lnTo>
                      <a:pt x="2215" y="2015"/>
                    </a:lnTo>
                    <a:lnTo>
                      <a:pt x="2215" y="2015"/>
                    </a:lnTo>
                    <a:lnTo>
                      <a:pt x="2215" y="2022"/>
                    </a:lnTo>
                    <a:lnTo>
                      <a:pt x="2215" y="2022"/>
                    </a:lnTo>
                    <a:lnTo>
                      <a:pt x="2215" y="2022"/>
                    </a:lnTo>
                    <a:lnTo>
                      <a:pt x="2215" y="2022"/>
                    </a:lnTo>
                    <a:lnTo>
                      <a:pt x="2215" y="2022"/>
                    </a:lnTo>
                    <a:lnTo>
                      <a:pt x="2209" y="2022"/>
                    </a:lnTo>
                    <a:lnTo>
                      <a:pt x="2209" y="2022"/>
                    </a:lnTo>
                    <a:lnTo>
                      <a:pt x="2209" y="2022"/>
                    </a:lnTo>
                    <a:lnTo>
                      <a:pt x="2209" y="2028"/>
                    </a:lnTo>
                    <a:lnTo>
                      <a:pt x="2209" y="2028"/>
                    </a:lnTo>
                    <a:lnTo>
                      <a:pt x="2203" y="2022"/>
                    </a:lnTo>
                    <a:lnTo>
                      <a:pt x="2203" y="2022"/>
                    </a:lnTo>
                    <a:lnTo>
                      <a:pt x="2203" y="2022"/>
                    </a:lnTo>
                    <a:lnTo>
                      <a:pt x="2203" y="2022"/>
                    </a:lnTo>
                    <a:lnTo>
                      <a:pt x="2203" y="2015"/>
                    </a:lnTo>
                    <a:lnTo>
                      <a:pt x="2203" y="2015"/>
                    </a:lnTo>
                    <a:lnTo>
                      <a:pt x="2197" y="2015"/>
                    </a:lnTo>
                    <a:lnTo>
                      <a:pt x="2197" y="2015"/>
                    </a:lnTo>
                    <a:lnTo>
                      <a:pt x="2197" y="2015"/>
                    </a:lnTo>
                    <a:lnTo>
                      <a:pt x="2197" y="2015"/>
                    </a:lnTo>
                    <a:lnTo>
                      <a:pt x="2197" y="2015"/>
                    </a:lnTo>
                    <a:lnTo>
                      <a:pt x="2191" y="2015"/>
                    </a:lnTo>
                    <a:lnTo>
                      <a:pt x="2191" y="2015"/>
                    </a:lnTo>
                    <a:lnTo>
                      <a:pt x="2191" y="2015"/>
                    </a:lnTo>
                    <a:lnTo>
                      <a:pt x="2185" y="2015"/>
                    </a:lnTo>
                    <a:lnTo>
                      <a:pt x="2185" y="2015"/>
                    </a:lnTo>
                    <a:lnTo>
                      <a:pt x="2185" y="2015"/>
                    </a:lnTo>
                    <a:lnTo>
                      <a:pt x="2185" y="2015"/>
                    </a:lnTo>
                    <a:lnTo>
                      <a:pt x="2185" y="2015"/>
                    </a:lnTo>
                    <a:lnTo>
                      <a:pt x="2179" y="2015"/>
                    </a:lnTo>
                    <a:lnTo>
                      <a:pt x="2179" y="2015"/>
                    </a:lnTo>
                    <a:lnTo>
                      <a:pt x="2179" y="2015"/>
                    </a:lnTo>
                    <a:lnTo>
                      <a:pt x="2179" y="2015"/>
                    </a:lnTo>
                    <a:lnTo>
                      <a:pt x="2179" y="2015"/>
                    </a:lnTo>
                    <a:lnTo>
                      <a:pt x="2179" y="2015"/>
                    </a:lnTo>
                    <a:lnTo>
                      <a:pt x="2173" y="2015"/>
                    </a:lnTo>
                    <a:lnTo>
                      <a:pt x="2173" y="2015"/>
                    </a:lnTo>
                    <a:lnTo>
                      <a:pt x="2173" y="2015"/>
                    </a:lnTo>
                    <a:lnTo>
                      <a:pt x="2173" y="2015"/>
                    </a:lnTo>
                    <a:lnTo>
                      <a:pt x="2173" y="2015"/>
                    </a:lnTo>
                    <a:lnTo>
                      <a:pt x="2173" y="2009"/>
                    </a:lnTo>
                    <a:lnTo>
                      <a:pt x="2167" y="2009"/>
                    </a:lnTo>
                    <a:lnTo>
                      <a:pt x="2167" y="2009"/>
                    </a:lnTo>
                    <a:lnTo>
                      <a:pt x="2167" y="2009"/>
                    </a:lnTo>
                    <a:lnTo>
                      <a:pt x="2167" y="2009"/>
                    </a:lnTo>
                    <a:lnTo>
                      <a:pt x="2167" y="2009"/>
                    </a:lnTo>
                    <a:lnTo>
                      <a:pt x="2160" y="2009"/>
                    </a:lnTo>
                    <a:lnTo>
                      <a:pt x="2160" y="2009"/>
                    </a:lnTo>
                    <a:lnTo>
                      <a:pt x="2160" y="2009"/>
                    </a:lnTo>
                    <a:lnTo>
                      <a:pt x="2160" y="2009"/>
                    </a:lnTo>
                    <a:lnTo>
                      <a:pt x="2160" y="2003"/>
                    </a:lnTo>
                    <a:lnTo>
                      <a:pt x="2160" y="2003"/>
                    </a:lnTo>
                    <a:lnTo>
                      <a:pt x="2160" y="2003"/>
                    </a:lnTo>
                    <a:lnTo>
                      <a:pt x="2160" y="2009"/>
                    </a:lnTo>
                    <a:lnTo>
                      <a:pt x="2160" y="2009"/>
                    </a:lnTo>
                    <a:lnTo>
                      <a:pt x="2154" y="2009"/>
                    </a:lnTo>
                    <a:lnTo>
                      <a:pt x="2154" y="2009"/>
                    </a:lnTo>
                    <a:lnTo>
                      <a:pt x="2154" y="2009"/>
                    </a:lnTo>
                    <a:lnTo>
                      <a:pt x="2154" y="2009"/>
                    </a:lnTo>
                    <a:lnTo>
                      <a:pt x="2154" y="2009"/>
                    </a:lnTo>
                    <a:lnTo>
                      <a:pt x="2154" y="2009"/>
                    </a:lnTo>
                    <a:lnTo>
                      <a:pt x="2154" y="2003"/>
                    </a:lnTo>
                    <a:lnTo>
                      <a:pt x="2148" y="2009"/>
                    </a:lnTo>
                    <a:lnTo>
                      <a:pt x="2148" y="2009"/>
                    </a:lnTo>
                    <a:lnTo>
                      <a:pt x="2148" y="2009"/>
                    </a:lnTo>
                    <a:lnTo>
                      <a:pt x="2148" y="2003"/>
                    </a:lnTo>
                    <a:lnTo>
                      <a:pt x="2148" y="2003"/>
                    </a:lnTo>
                    <a:lnTo>
                      <a:pt x="2142" y="2009"/>
                    </a:lnTo>
                    <a:lnTo>
                      <a:pt x="2142" y="2003"/>
                    </a:lnTo>
                    <a:lnTo>
                      <a:pt x="2142" y="2003"/>
                    </a:lnTo>
                    <a:lnTo>
                      <a:pt x="2142" y="2003"/>
                    </a:lnTo>
                    <a:lnTo>
                      <a:pt x="2142" y="2003"/>
                    </a:lnTo>
                    <a:lnTo>
                      <a:pt x="2142" y="1997"/>
                    </a:lnTo>
                    <a:lnTo>
                      <a:pt x="2142" y="1997"/>
                    </a:lnTo>
                    <a:lnTo>
                      <a:pt x="2142" y="1997"/>
                    </a:lnTo>
                    <a:lnTo>
                      <a:pt x="2142" y="1997"/>
                    </a:lnTo>
                    <a:lnTo>
                      <a:pt x="2142" y="1997"/>
                    </a:lnTo>
                    <a:lnTo>
                      <a:pt x="2142" y="1997"/>
                    </a:lnTo>
                    <a:lnTo>
                      <a:pt x="2142" y="1991"/>
                    </a:lnTo>
                    <a:lnTo>
                      <a:pt x="2142" y="1991"/>
                    </a:lnTo>
                    <a:lnTo>
                      <a:pt x="2142" y="1991"/>
                    </a:lnTo>
                    <a:lnTo>
                      <a:pt x="2136" y="1991"/>
                    </a:lnTo>
                    <a:lnTo>
                      <a:pt x="2136" y="1991"/>
                    </a:lnTo>
                    <a:lnTo>
                      <a:pt x="2136" y="1991"/>
                    </a:lnTo>
                    <a:lnTo>
                      <a:pt x="2136" y="1991"/>
                    </a:lnTo>
                    <a:lnTo>
                      <a:pt x="2136" y="1985"/>
                    </a:lnTo>
                    <a:lnTo>
                      <a:pt x="2136" y="1985"/>
                    </a:lnTo>
                    <a:lnTo>
                      <a:pt x="2136" y="1985"/>
                    </a:lnTo>
                    <a:lnTo>
                      <a:pt x="2136" y="1985"/>
                    </a:lnTo>
                    <a:lnTo>
                      <a:pt x="2136" y="1985"/>
                    </a:lnTo>
                    <a:lnTo>
                      <a:pt x="2136" y="1985"/>
                    </a:lnTo>
                    <a:lnTo>
                      <a:pt x="2136" y="1985"/>
                    </a:lnTo>
                    <a:lnTo>
                      <a:pt x="2130" y="1979"/>
                    </a:lnTo>
                    <a:lnTo>
                      <a:pt x="2130" y="1979"/>
                    </a:lnTo>
                    <a:lnTo>
                      <a:pt x="2130" y="1985"/>
                    </a:lnTo>
                    <a:lnTo>
                      <a:pt x="2130" y="1985"/>
                    </a:lnTo>
                    <a:lnTo>
                      <a:pt x="2130" y="1979"/>
                    </a:lnTo>
                    <a:lnTo>
                      <a:pt x="2130" y="1979"/>
                    </a:lnTo>
                    <a:lnTo>
                      <a:pt x="2130" y="1979"/>
                    </a:lnTo>
                    <a:lnTo>
                      <a:pt x="2124" y="1979"/>
                    </a:lnTo>
                    <a:lnTo>
                      <a:pt x="2124" y="1979"/>
                    </a:lnTo>
                    <a:lnTo>
                      <a:pt x="2124" y="1979"/>
                    </a:lnTo>
                    <a:lnTo>
                      <a:pt x="2124" y="1979"/>
                    </a:lnTo>
                    <a:lnTo>
                      <a:pt x="2124" y="1979"/>
                    </a:lnTo>
                    <a:lnTo>
                      <a:pt x="2124" y="1979"/>
                    </a:lnTo>
                    <a:lnTo>
                      <a:pt x="2124" y="1979"/>
                    </a:lnTo>
                    <a:lnTo>
                      <a:pt x="2124" y="1979"/>
                    </a:lnTo>
                    <a:lnTo>
                      <a:pt x="2124" y="1979"/>
                    </a:lnTo>
                    <a:lnTo>
                      <a:pt x="2124" y="1985"/>
                    </a:lnTo>
                    <a:lnTo>
                      <a:pt x="2124" y="1985"/>
                    </a:lnTo>
                    <a:lnTo>
                      <a:pt x="2118" y="1985"/>
                    </a:lnTo>
                    <a:lnTo>
                      <a:pt x="2118" y="1985"/>
                    </a:lnTo>
                    <a:lnTo>
                      <a:pt x="2118" y="1985"/>
                    </a:lnTo>
                    <a:lnTo>
                      <a:pt x="2118" y="1985"/>
                    </a:lnTo>
                    <a:lnTo>
                      <a:pt x="2118" y="1985"/>
                    </a:lnTo>
                    <a:lnTo>
                      <a:pt x="2118" y="1985"/>
                    </a:lnTo>
                    <a:lnTo>
                      <a:pt x="2112" y="1985"/>
                    </a:lnTo>
                    <a:lnTo>
                      <a:pt x="2112" y="1985"/>
                    </a:lnTo>
                    <a:lnTo>
                      <a:pt x="2112" y="1979"/>
                    </a:lnTo>
                    <a:lnTo>
                      <a:pt x="2112" y="1979"/>
                    </a:lnTo>
                    <a:lnTo>
                      <a:pt x="2112" y="1979"/>
                    </a:lnTo>
                    <a:lnTo>
                      <a:pt x="2106" y="1979"/>
                    </a:lnTo>
                    <a:lnTo>
                      <a:pt x="2106" y="1979"/>
                    </a:lnTo>
                    <a:lnTo>
                      <a:pt x="2106" y="1979"/>
                    </a:lnTo>
                    <a:lnTo>
                      <a:pt x="2106" y="1979"/>
                    </a:lnTo>
                    <a:lnTo>
                      <a:pt x="2106" y="1985"/>
                    </a:lnTo>
                    <a:lnTo>
                      <a:pt x="2106" y="1985"/>
                    </a:lnTo>
                    <a:lnTo>
                      <a:pt x="2106" y="1985"/>
                    </a:lnTo>
                    <a:lnTo>
                      <a:pt x="2106" y="1985"/>
                    </a:lnTo>
                    <a:lnTo>
                      <a:pt x="2106" y="1985"/>
                    </a:lnTo>
                    <a:lnTo>
                      <a:pt x="2099" y="1985"/>
                    </a:lnTo>
                    <a:lnTo>
                      <a:pt x="2099" y="1985"/>
                    </a:lnTo>
                    <a:lnTo>
                      <a:pt x="2099" y="1985"/>
                    </a:lnTo>
                    <a:lnTo>
                      <a:pt x="2093" y="1985"/>
                    </a:lnTo>
                    <a:lnTo>
                      <a:pt x="2093" y="1985"/>
                    </a:lnTo>
                    <a:lnTo>
                      <a:pt x="2093" y="1985"/>
                    </a:lnTo>
                    <a:lnTo>
                      <a:pt x="2093" y="1985"/>
                    </a:lnTo>
                    <a:lnTo>
                      <a:pt x="2093" y="1979"/>
                    </a:lnTo>
                    <a:lnTo>
                      <a:pt x="2093" y="1979"/>
                    </a:lnTo>
                    <a:lnTo>
                      <a:pt x="2087" y="1979"/>
                    </a:lnTo>
                    <a:lnTo>
                      <a:pt x="2087" y="1979"/>
                    </a:lnTo>
                    <a:lnTo>
                      <a:pt x="2087" y="1979"/>
                    </a:lnTo>
                    <a:lnTo>
                      <a:pt x="2087" y="1979"/>
                    </a:lnTo>
                    <a:lnTo>
                      <a:pt x="2087" y="1979"/>
                    </a:lnTo>
                    <a:lnTo>
                      <a:pt x="2087" y="1979"/>
                    </a:lnTo>
                    <a:lnTo>
                      <a:pt x="2081" y="1973"/>
                    </a:lnTo>
                    <a:lnTo>
                      <a:pt x="2081" y="1973"/>
                    </a:lnTo>
                    <a:lnTo>
                      <a:pt x="2081" y="1973"/>
                    </a:lnTo>
                    <a:lnTo>
                      <a:pt x="2081" y="1973"/>
                    </a:lnTo>
                    <a:lnTo>
                      <a:pt x="2081" y="1967"/>
                    </a:lnTo>
                    <a:lnTo>
                      <a:pt x="2081" y="1967"/>
                    </a:lnTo>
                    <a:lnTo>
                      <a:pt x="2075" y="1967"/>
                    </a:lnTo>
                    <a:lnTo>
                      <a:pt x="2075" y="1967"/>
                    </a:lnTo>
                    <a:lnTo>
                      <a:pt x="2075" y="1967"/>
                    </a:lnTo>
                    <a:lnTo>
                      <a:pt x="2075" y="1967"/>
                    </a:lnTo>
                    <a:lnTo>
                      <a:pt x="2075" y="1961"/>
                    </a:lnTo>
                    <a:lnTo>
                      <a:pt x="2075" y="1961"/>
                    </a:lnTo>
                    <a:lnTo>
                      <a:pt x="2075" y="1961"/>
                    </a:lnTo>
                    <a:lnTo>
                      <a:pt x="2069" y="1961"/>
                    </a:lnTo>
                    <a:lnTo>
                      <a:pt x="2069" y="1961"/>
                    </a:lnTo>
                    <a:lnTo>
                      <a:pt x="2069" y="1961"/>
                    </a:lnTo>
                    <a:lnTo>
                      <a:pt x="2069" y="1961"/>
                    </a:lnTo>
                    <a:lnTo>
                      <a:pt x="2069" y="1961"/>
                    </a:lnTo>
                    <a:lnTo>
                      <a:pt x="2063" y="1961"/>
                    </a:lnTo>
                    <a:lnTo>
                      <a:pt x="2075" y="1735"/>
                    </a:lnTo>
                    <a:lnTo>
                      <a:pt x="2069" y="1735"/>
                    </a:lnTo>
                    <a:lnTo>
                      <a:pt x="2057" y="1735"/>
                    </a:lnTo>
                    <a:lnTo>
                      <a:pt x="2045" y="1735"/>
                    </a:lnTo>
                    <a:lnTo>
                      <a:pt x="2045" y="1735"/>
                    </a:lnTo>
                    <a:lnTo>
                      <a:pt x="2045" y="1735"/>
                    </a:lnTo>
                    <a:lnTo>
                      <a:pt x="2045" y="1735"/>
                    </a:lnTo>
                    <a:lnTo>
                      <a:pt x="2038" y="1735"/>
                    </a:lnTo>
                    <a:lnTo>
                      <a:pt x="2038" y="1735"/>
                    </a:lnTo>
                    <a:lnTo>
                      <a:pt x="2038" y="1735"/>
                    </a:lnTo>
                    <a:lnTo>
                      <a:pt x="2032" y="1735"/>
                    </a:lnTo>
                    <a:lnTo>
                      <a:pt x="2026" y="1735"/>
                    </a:lnTo>
                    <a:lnTo>
                      <a:pt x="2026" y="1735"/>
                    </a:lnTo>
                    <a:lnTo>
                      <a:pt x="2020" y="1735"/>
                    </a:lnTo>
                    <a:lnTo>
                      <a:pt x="2014" y="1735"/>
                    </a:lnTo>
                    <a:lnTo>
                      <a:pt x="2002" y="1735"/>
                    </a:lnTo>
                    <a:lnTo>
                      <a:pt x="2002" y="1735"/>
                    </a:lnTo>
                    <a:lnTo>
                      <a:pt x="1996" y="1735"/>
                    </a:lnTo>
                    <a:lnTo>
                      <a:pt x="1990" y="1735"/>
                    </a:lnTo>
                    <a:lnTo>
                      <a:pt x="1977" y="1735"/>
                    </a:lnTo>
                    <a:lnTo>
                      <a:pt x="1977" y="1735"/>
                    </a:lnTo>
                    <a:lnTo>
                      <a:pt x="1959" y="1735"/>
                    </a:lnTo>
                    <a:lnTo>
                      <a:pt x="1947" y="1728"/>
                    </a:lnTo>
                    <a:lnTo>
                      <a:pt x="1947" y="1728"/>
                    </a:lnTo>
                    <a:lnTo>
                      <a:pt x="1929" y="1728"/>
                    </a:lnTo>
                    <a:lnTo>
                      <a:pt x="1922" y="1728"/>
                    </a:lnTo>
                    <a:lnTo>
                      <a:pt x="1916" y="1728"/>
                    </a:lnTo>
                    <a:lnTo>
                      <a:pt x="1916" y="1728"/>
                    </a:lnTo>
                    <a:lnTo>
                      <a:pt x="1910" y="1728"/>
                    </a:lnTo>
                    <a:lnTo>
                      <a:pt x="1904" y="1728"/>
                    </a:lnTo>
                    <a:lnTo>
                      <a:pt x="1898" y="1728"/>
                    </a:lnTo>
                    <a:lnTo>
                      <a:pt x="1892" y="1728"/>
                    </a:lnTo>
                    <a:lnTo>
                      <a:pt x="1880" y="1728"/>
                    </a:lnTo>
                    <a:lnTo>
                      <a:pt x="1880" y="1728"/>
                    </a:lnTo>
                    <a:lnTo>
                      <a:pt x="1880" y="1728"/>
                    </a:lnTo>
                    <a:lnTo>
                      <a:pt x="1880" y="1728"/>
                    </a:lnTo>
                    <a:lnTo>
                      <a:pt x="1868" y="1728"/>
                    </a:lnTo>
                    <a:lnTo>
                      <a:pt x="1855" y="1722"/>
                    </a:lnTo>
                    <a:lnTo>
                      <a:pt x="1831" y="1722"/>
                    </a:lnTo>
                    <a:lnTo>
                      <a:pt x="1825" y="1722"/>
                    </a:lnTo>
                    <a:lnTo>
                      <a:pt x="1819" y="1722"/>
                    </a:lnTo>
                    <a:lnTo>
                      <a:pt x="1813" y="1722"/>
                    </a:lnTo>
                    <a:lnTo>
                      <a:pt x="1813" y="1722"/>
                    </a:lnTo>
                    <a:lnTo>
                      <a:pt x="1800" y="1722"/>
                    </a:lnTo>
                    <a:lnTo>
                      <a:pt x="1800" y="1716"/>
                    </a:lnTo>
                    <a:lnTo>
                      <a:pt x="1800" y="1710"/>
                    </a:lnTo>
                    <a:lnTo>
                      <a:pt x="1800" y="1704"/>
                    </a:lnTo>
                    <a:lnTo>
                      <a:pt x="1800" y="1698"/>
                    </a:lnTo>
                    <a:lnTo>
                      <a:pt x="1800" y="1673"/>
                    </a:lnTo>
                    <a:lnTo>
                      <a:pt x="1807" y="1661"/>
                    </a:lnTo>
                    <a:lnTo>
                      <a:pt x="1807" y="1661"/>
                    </a:lnTo>
                    <a:lnTo>
                      <a:pt x="1807" y="1661"/>
                    </a:lnTo>
                    <a:lnTo>
                      <a:pt x="1819" y="1667"/>
                    </a:lnTo>
                    <a:lnTo>
                      <a:pt x="1819" y="1667"/>
                    </a:lnTo>
                    <a:lnTo>
                      <a:pt x="1819" y="1667"/>
                    </a:lnTo>
                    <a:lnTo>
                      <a:pt x="1825" y="1667"/>
                    </a:lnTo>
                    <a:lnTo>
                      <a:pt x="1825" y="1667"/>
                    </a:lnTo>
                    <a:lnTo>
                      <a:pt x="1825" y="1667"/>
                    </a:lnTo>
                    <a:lnTo>
                      <a:pt x="1825" y="1667"/>
                    </a:lnTo>
                    <a:lnTo>
                      <a:pt x="1831" y="1667"/>
                    </a:lnTo>
                    <a:lnTo>
                      <a:pt x="1849" y="1667"/>
                    </a:lnTo>
                    <a:lnTo>
                      <a:pt x="1861" y="1667"/>
                    </a:lnTo>
                    <a:lnTo>
                      <a:pt x="1868" y="1667"/>
                    </a:lnTo>
                    <a:lnTo>
                      <a:pt x="1874" y="1667"/>
                    </a:lnTo>
                    <a:lnTo>
                      <a:pt x="1874" y="1667"/>
                    </a:lnTo>
                    <a:lnTo>
                      <a:pt x="1874" y="1667"/>
                    </a:lnTo>
                    <a:lnTo>
                      <a:pt x="1880" y="1667"/>
                    </a:lnTo>
                    <a:lnTo>
                      <a:pt x="1892" y="1667"/>
                    </a:lnTo>
                    <a:lnTo>
                      <a:pt x="1892" y="1667"/>
                    </a:lnTo>
                    <a:lnTo>
                      <a:pt x="1892" y="1673"/>
                    </a:lnTo>
                    <a:lnTo>
                      <a:pt x="1892" y="1673"/>
                    </a:lnTo>
                    <a:lnTo>
                      <a:pt x="1898" y="1673"/>
                    </a:lnTo>
                    <a:lnTo>
                      <a:pt x="1904" y="1673"/>
                    </a:lnTo>
                    <a:lnTo>
                      <a:pt x="1904" y="1673"/>
                    </a:lnTo>
                    <a:lnTo>
                      <a:pt x="1904" y="1673"/>
                    </a:lnTo>
                    <a:lnTo>
                      <a:pt x="1910" y="1673"/>
                    </a:lnTo>
                    <a:lnTo>
                      <a:pt x="1916" y="1673"/>
                    </a:lnTo>
                    <a:lnTo>
                      <a:pt x="1916" y="1673"/>
                    </a:lnTo>
                    <a:lnTo>
                      <a:pt x="1916" y="1673"/>
                    </a:lnTo>
                    <a:lnTo>
                      <a:pt x="1929" y="1673"/>
                    </a:lnTo>
                    <a:lnTo>
                      <a:pt x="1929" y="1673"/>
                    </a:lnTo>
                    <a:lnTo>
                      <a:pt x="1929" y="1673"/>
                    </a:lnTo>
                    <a:lnTo>
                      <a:pt x="1935" y="1673"/>
                    </a:lnTo>
                    <a:lnTo>
                      <a:pt x="1941" y="1673"/>
                    </a:lnTo>
                    <a:lnTo>
                      <a:pt x="1947" y="1673"/>
                    </a:lnTo>
                    <a:lnTo>
                      <a:pt x="1953" y="1673"/>
                    </a:lnTo>
                    <a:lnTo>
                      <a:pt x="1959" y="1673"/>
                    </a:lnTo>
                    <a:lnTo>
                      <a:pt x="1965" y="1673"/>
                    </a:lnTo>
                    <a:lnTo>
                      <a:pt x="1977" y="1673"/>
                    </a:lnTo>
                    <a:lnTo>
                      <a:pt x="1984" y="1673"/>
                    </a:lnTo>
                    <a:lnTo>
                      <a:pt x="1984" y="1673"/>
                    </a:lnTo>
                    <a:lnTo>
                      <a:pt x="1990" y="1673"/>
                    </a:lnTo>
                    <a:lnTo>
                      <a:pt x="1990" y="1673"/>
                    </a:lnTo>
                    <a:lnTo>
                      <a:pt x="1990" y="1673"/>
                    </a:lnTo>
                    <a:lnTo>
                      <a:pt x="1996" y="1673"/>
                    </a:lnTo>
                    <a:lnTo>
                      <a:pt x="1996" y="1673"/>
                    </a:lnTo>
                    <a:lnTo>
                      <a:pt x="2002" y="1673"/>
                    </a:lnTo>
                    <a:lnTo>
                      <a:pt x="2002" y="1673"/>
                    </a:lnTo>
                    <a:lnTo>
                      <a:pt x="2002" y="1673"/>
                    </a:lnTo>
                    <a:lnTo>
                      <a:pt x="2008" y="1673"/>
                    </a:lnTo>
                    <a:lnTo>
                      <a:pt x="2008" y="1673"/>
                    </a:lnTo>
                    <a:lnTo>
                      <a:pt x="2008" y="1673"/>
                    </a:lnTo>
                    <a:lnTo>
                      <a:pt x="2014" y="1680"/>
                    </a:lnTo>
                    <a:lnTo>
                      <a:pt x="2020" y="1680"/>
                    </a:lnTo>
                    <a:lnTo>
                      <a:pt x="2020" y="1680"/>
                    </a:lnTo>
                    <a:lnTo>
                      <a:pt x="2026" y="1680"/>
                    </a:lnTo>
                    <a:lnTo>
                      <a:pt x="2038" y="1680"/>
                    </a:lnTo>
                    <a:lnTo>
                      <a:pt x="2038" y="1680"/>
                    </a:lnTo>
                    <a:lnTo>
                      <a:pt x="2038" y="1680"/>
                    </a:lnTo>
                    <a:lnTo>
                      <a:pt x="2051" y="1680"/>
                    </a:lnTo>
                    <a:lnTo>
                      <a:pt x="2057" y="1680"/>
                    </a:lnTo>
                    <a:lnTo>
                      <a:pt x="2063" y="1680"/>
                    </a:lnTo>
                    <a:lnTo>
                      <a:pt x="2069" y="1680"/>
                    </a:lnTo>
                    <a:moveTo>
                      <a:pt x="1874" y="971"/>
                    </a:moveTo>
                    <a:lnTo>
                      <a:pt x="1880" y="971"/>
                    </a:lnTo>
                    <a:lnTo>
                      <a:pt x="1886" y="971"/>
                    </a:lnTo>
                    <a:moveTo>
                      <a:pt x="1886" y="971"/>
                    </a:moveTo>
                    <a:lnTo>
                      <a:pt x="1898" y="971"/>
                    </a:lnTo>
                    <a:lnTo>
                      <a:pt x="1904" y="971"/>
                    </a:lnTo>
                    <a:lnTo>
                      <a:pt x="1910" y="971"/>
                    </a:lnTo>
                    <a:lnTo>
                      <a:pt x="1929" y="971"/>
                    </a:lnTo>
                    <a:lnTo>
                      <a:pt x="1935" y="971"/>
                    </a:lnTo>
                    <a:lnTo>
                      <a:pt x="1941" y="971"/>
                    </a:lnTo>
                    <a:lnTo>
                      <a:pt x="1953" y="977"/>
                    </a:lnTo>
                    <a:lnTo>
                      <a:pt x="1953" y="977"/>
                    </a:lnTo>
                    <a:lnTo>
                      <a:pt x="1965" y="977"/>
                    </a:lnTo>
                    <a:lnTo>
                      <a:pt x="1971" y="977"/>
                    </a:lnTo>
                    <a:lnTo>
                      <a:pt x="1977" y="977"/>
                    </a:lnTo>
                    <a:lnTo>
                      <a:pt x="1984" y="977"/>
                    </a:lnTo>
                    <a:lnTo>
                      <a:pt x="1984" y="977"/>
                    </a:lnTo>
                    <a:lnTo>
                      <a:pt x="2002" y="977"/>
                    </a:lnTo>
                    <a:lnTo>
                      <a:pt x="2014" y="977"/>
                    </a:lnTo>
                    <a:lnTo>
                      <a:pt x="2020" y="977"/>
                    </a:lnTo>
                    <a:lnTo>
                      <a:pt x="2026" y="977"/>
                    </a:lnTo>
                    <a:lnTo>
                      <a:pt x="2026" y="977"/>
                    </a:lnTo>
                    <a:lnTo>
                      <a:pt x="2026" y="977"/>
                    </a:lnTo>
                    <a:lnTo>
                      <a:pt x="2032" y="977"/>
                    </a:lnTo>
                    <a:lnTo>
                      <a:pt x="2032" y="977"/>
                    </a:lnTo>
                    <a:lnTo>
                      <a:pt x="2032" y="977"/>
                    </a:lnTo>
                    <a:lnTo>
                      <a:pt x="2045" y="977"/>
                    </a:lnTo>
                    <a:lnTo>
                      <a:pt x="2045" y="977"/>
                    </a:lnTo>
                    <a:lnTo>
                      <a:pt x="2051" y="977"/>
                    </a:lnTo>
                    <a:lnTo>
                      <a:pt x="2057" y="977"/>
                    </a:lnTo>
                    <a:lnTo>
                      <a:pt x="2063" y="983"/>
                    </a:lnTo>
                    <a:lnTo>
                      <a:pt x="2063" y="983"/>
                    </a:lnTo>
                    <a:lnTo>
                      <a:pt x="2069" y="983"/>
                    </a:lnTo>
                    <a:lnTo>
                      <a:pt x="2075" y="983"/>
                    </a:lnTo>
                    <a:lnTo>
                      <a:pt x="2081" y="983"/>
                    </a:lnTo>
                    <a:lnTo>
                      <a:pt x="2081" y="983"/>
                    </a:lnTo>
                    <a:lnTo>
                      <a:pt x="2093" y="983"/>
                    </a:lnTo>
                    <a:lnTo>
                      <a:pt x="2099" y="983"/>
                    </a:lnTo>
                    <a:lnTo>
                      <a:pt x="2106" y="983"/>
                    </a:lnTo>
                    <a:lnTo>
                      <a:pt x="2112" y="983"/>
                    </a:lnTo>
                    <a:lnTo>
                      <a:pt x="2112" y="983"/>
                    </a:lnTo>
                    <a:lnTo>
                      <a:pt x="2112" y="983"/>
                    </a:lnTo>
                    <a:lnTo>
                      <a:pt x="2118" y="983"/>
                    </a:lnTo>
                    <a:lnTo>
                      <a:pt x="2118" y="983"/>
                    </a:lnTo>
                    <a:lnTo>
                      <a:pt x="2118" y="983"/>
                    </a:lnTo>
                    <a:lnTo>
                      <a:pt x="2124" y="983"/>
                    </a:lnTo>
                    <a:lnTo>
                      <a:pt x="2124" y="983"/>
                    </a:lnTo>
                    <a:lnTo>
                      <a:pt x="2124" y="983"/>
                    </a:lnTo>
                    <a:lnTo>
                      <a:pt x="2124" y="983"/>
                    </a:lnTo>
                    <a:lnTo>
                      <a:pt x="2124" y="983"/>
                    </a:lnTo>
                    <a:lnTo>
                      <a:pt x="2130" y="983"/>
                    </a:lnTo>
                    <a:lnTo>
                      <a:pt x="2130" y="983"/>
                    </a:lnTo>
                    <a:lnTo>
                      <a:pt x="2130" y="983"/>
                    </a:lnTo>
                    <a:lnTo>
                      <a:pt x="2130" y="983"/>
                    </a:lnTo>
                    <a:lnTo>
                      <a:pt x="2130" y="983"/>
                    </a:lnTo>
                    <a:lnTo>
                      <a:pt x="2136" y="983"/>
                    </a:lnTo>
                    <a:lnTo>
                      <a:pt x="2142" y="983"/>
                    </a:lnTo>
                    <a:lnTo>
                      <a:pt x="2142" y="983"/>
                    </a:lnTo>
                    <a:lnTo>
                      <a:pt x="2142" y="983"/>
                    </a:lnTo>
                    <a:lnTo>
                      <a:pt x="2148" y="983"/>
                    </a:lnTo>
                    <a:lnTo>
                      <a:pt x="2154" y="983"/>
                    </a:lnTo>
                    <a:lnTo>
                      <a:pt x="2154" y="983"/>
                    </a:lnTo>
                    <a:lnTo>
                      <a:pt x="2160" y="983"/>
                    </a:lnTo>
                    <a:lnTo>
                      <a:pt x="2160" y="983"/>
                    </a:lnTo>
                    <a:lnTo>
                      <a:pt x="2160" y="983"/>
                    </a:lnTo>
                    <a:lnTo>
                      <a:pt x="2167" y="983"/>
                    </a:lnTo>
                    <a:lnTo>
                      <a:pt x="2173" y="983"/>
                    </a:lnTo>
                    <a:lnTo>
                      <a:pt x="2173" y="983"/>
                    </a:lnTo>
                    <a:lnTo>
                      <a:pt x="2173" y="983"/>
                    </a:lnTo>
                    <a:lnTo>
                      <a:pt x="2173" y="983"/>
                    </a:lnTo>
                    <a:lnTo>
                      <a:pt x="2179" y="983"/>
                    </a:lnTo>
                    <a:lnTo>
                      <a:pt x="2179" y="983"/>
                    </a:lnTo>
                    <a:lnTo>
                      <a:pt x="2179" y="983"/>
                    </a:lnTo>
                    <a:lnTo>
                      <a:pt x="2185" y="983"/>
                    </a:lnTo>
                    <a:lnTo>
                      <a:pt x="2185" y="983"/>
                    </a:lnTo>
                    <a:lnTo>
                      <a:pt x="2191" y="983"/>
                    </a:lnTo>
                    <a:lnTo>
                      <a:pt x="2191" y="983"/>
                    </a:lnTo>
                    <a:lnTo>
                      <a:pt x="2191" y="983"/>
                    </a:lnTo>
                    <a:lnTo>
                      <a:pt x="2197" y="983"/>
                    </a:lnTo>
                    <a:lnTo>
                      <a:pt x="2197" y="983"/>
                    </a:lnTo>
                    <a:lnTo>
                      <a:pt x="2203" y="983"/>
                    </a:lnTo>
                    <a:lnTo>
                      <a:pt x="2203" y="983"/>
                    </a:lnTo>
                    <a:lnTo>
                      <a:pt x="2203" y="983"/>
                    </a:lnTo>
                    <a:lnTo>
                      <a:pt x="2209" y="983"/>
                    </a:lnTo>
                    <a:lnTo>
                      <a:pt x="2209" y="983"/>
                    </a:lnTo>
                    <a:lnTo>
                      <a:pt x="2209" y="983"/>
                    </a:lnTo>
                    <a:lnTo>
                      <a:pt x="2215" y="989"/>
                    </a:lnTo>
                    <a:lnTo>
                      <a:pt x="2222" y="989"/>
                    </a:lnTo>
                    <a:lnTo>
                      <a:pt x="2222" y="989"/>
                    </a:lnTo>
                    <a:lnTo>
                      <a:pt x="2228" y="989"/>
                    </a:lnTo>
                    <a:lnTo>
                      <a:pt x="2228" y="989"/>
                    </a:lnTo>
                    <a:lnTo>
                      <a:pt x="2234" y="989"/>
                    </a:lnTo>
                    <a:lnTo>
                      <a:pt x="2234" y="989"/>
                    </a:lnTo>
                    <a:lnTo>
                      <a:pt x="2234" y="989"/>
                    </a:lnTo>
                    <a:lnTo>
                      <a:pt x="2234" y="989"/>
                    </a:lnTo>
                    <a:lnTo>
                      <a:pt x="2234" y="996"/>
                    </a:lnTo>
                    <a:lnTo>
                      <a:pt x="2240" y="996"/>
                    </a:lnTo>
                    <a:lnTo>
                      <a:pt x="2240" y="996"/>
                    </a:lnTo>
                    <a:lnTo>
                      <a:pt x="2240" y="996"/>
                    </a:lnTo>
                    <a:lnTo>
                      <a:pt x="2240" y="996"/>
                    </a:lnTo>
                    <a:lnTo>
                      <a:pt x="2240" y="996"/>
                    </a:lnTo>
                    <a:lnTo>
                      <a:pt x="2240" y="996"/>
                    </a:lnTo>
                    <a:lnTo>
                      <a:pt x="2240" y="996"/>
                    </a:lnTo>
                    <a:lnTo>
                      <a:pt x="2246" y="996"/>
                    </a:lnTo>
                    <a:lnTo>
                      <a:pt x="2246" y="996"/>
                    </a:lnTo>
                    <a:lnTo>
                      <a:pt x="2246" y="996"/>
                    </a:lnTo>
                    <a:lnTo>
                      <a:pt x="2246" y="996"/>
                    </a:lnTo>
                    <a:lnTo>
                      <a:pt x="2246" y="1002"/>
                    </a:lnTo>
                    <a:lnTo>
                      <a:pt x="2246" y="1002"/>
                    </a:lnTo>
                    <a:lnTo>
                      <a:pt x="2246" y="1002"/>
                    </a:lnTo>
                    <a:lnTo>
                      <a:pt x="2252" y="1002"/>
                    </a:lnTo>
                    <a:lnTo>
                      <a:pt x="2252" y="1002"/>
                    </a:lnTo>
                    <a:lnTo>
                      <a:pt x="2252" y="1002"/>
                    </a:lnTo>
                    <a:lnTo>
                      <a:pt x="2252" y="1002"/>
                    </a:lnTo>
                    <a:lnTo>
                      <a:pt x="2252" y="1002"/>
                    </a:lnTo>
                    <a:lnTo>
                      <a:pt x="2252" y="1002"/>
                    </a:lnTo>
                    <a:lnTo>
                      <a:pt x="2258" y="1002"/>
                    </a:lnTo>
                    <a:lnTo>
                      <a:pt x="2258" y="1002"/>
                    </a:lnTo>
                    <a:lnTo>
                      <a:pt x="2258" y="1002"/>
                    </a:lnTo>
                    <a:lnTo>
                      <a:pt x="2258" y="1008"/>
                    </a:lnTo>
                    <a:lnTo>
                      <a:pt x="2258" y="1008"/>
                    </a:lnTo>
                    <a:lnTo>
                      <a:pt x="2264" y="1008"/>
                    </a:lnTo>
                    <a:lnTo>
                      <a:pt x="2264" y="1008"/>
                    </a:lnTo>
                    <a:lnTo>
                      <a:pt x="2264" y="1008"/>
                    </a:lnTo>
                    <a:lnTo>
                      <a:pt x="2264" y="1008"/>
                    </a:lnTo>
                    <a:lnTo>
                      <a:pt x="2264" y="1008"/>
                    </a:lnTo>
                    <a:lnTo>
                      <a:pt x="2270" y="1008"/>
                    </a:lnTo>
                    <a:lnTo>
                      <a:pt x="2270" y="1014"/>
                    </a:lnTo>
                    <a:lnTo>
                      <a:pt x="2270" y="1014"/>
                    </a:lnTo>
                    <a:lnTo>
                      <a:pt x="2270" y="1014"/>
                    </a:lnTo>
                    <a:lnTo>
                      <a:pt x="2270" y="1014"/>
                    </a:lnTo>
                    <a:lnTo>
                      <a:pt x="2270" y="1014"/>
                    </a:lnTo>
                    <a:lnTo>
                      <a:pt x="2270" y="1014"/>
                    </a:lnTo>
                    <a:lnTo>
                      <a:pt x="2276" y="1014"/>
                    </a:lnTo>
                    <a:lnTo>
                      <a:pt x="2276" y="1014"/>
                    </a:lnTo>
                    <a:lnTo>
                      <a:pt x="2276" y="1014"/>
                    </a:lnTo>
                    <a:lnTo>
                      <a:pt x="2276" y="1014"/>
                    </a:lnTo>
                    <a:lnTo>
                      <a:pt x="2276" y="1014"/>
                    </a:lnTo>
                    <a:lnTo>
                      <a:pt x="2276" y="1014"/>
                    </a:lnTo>
                    <a:lnTo>
                      <a:pt x="2276" y="1014"/>
                    </a:lnTo>
                    <a:lnTo>
                      <a:pt x="2276" y="1014"/>
                    </a:lnTo>
                    <a:lnTo>
                      <a:pt x="2283" y="1014"/>
                    </a:lnTo>
                    <a:lnTo>
                      <a:pt x="2283" y="1014"/>
                    </a:lnTo>
                    <a:lnTo>
                      <a:pt x="2283" y="1014"/>
                    </a:lnTo>
                    <a:lnTo>
                      <a:pt x="2283" y="1008"/>
                    </a:lnTo>
                    <a:lnTo>
                      <a:pt x="2283" y="1008"/>
                    </a:lnTo>
                    <a:lnTo>
                      <a:pt x="2283" y="1008"/>
                    </a:lnTo>
                    <a:lnTo>
                      <a:pt x="2283" y="1008"/>
                    </a:lnTo>
                    <a:lnTo>
                      <a:pt x="2283" y="1008"/>
                    </a:lnTo>
                    <a:lnTo>
                      <a:pt x="2289" y="1002"/>
                    </a:lnTo>
                    <a:lnTo>
                      <a:pt x="2283" y="1002"/>
                    </a:lnTo>
                    <a:lnTo>
                      <a:pt x="2289" y="1002"/>
                    </a:lnTo>
                    <a:lnTo>
                      <a:pt x="2289" y="1002"/>
                    </a:lnTo>
                    <a:lnTo>
                      <a:pt x="2289" y="1002"/>
                    </a:lnTo>
                    <a:lnTo>
                      <a:pt x="2289" y="1002"/>
                    </a:lnTo>
                    <a:lnTo>
                      <a:pt x="2289" y="1002"/>
                    </a:lnTo>
                    <a:lnTo>
                      <a:pt x="2295" y="1002"/>
                    </a:lnTo>
                    <a:lnTo>
                      <a:pt x="2295" y="1002"/>
                    </a:lnTo>
                    <a:lnTo>
                      <a:pt x="2295" y="1002"/>
                    </a:lnTo>
                    <a:lnTo>
                      <a:pt x="2295" y="1008"/>
                    </a:lnTo>
                    <a:lnTo>
                      <a:pt x="2295" y="1008"/>
                    </a:lnTo>
                    <a:lnTo>
                      <a:pt x="2301" y="1008"/>
                    </a:lnTo>
                    <a:lnTo>
                      <a:pt x="2301" y="1008"/>
                    </a:lnTo>
                    <a:lnTo>
                      <a:pt x="2301" y="1008"/>
                    </a:lnTo>
                    <a:lnTo>
                      <a:pt x="2301" y="1008"/>
                    </a:lnTo>
                    <a:lnTo>
                      <a:pt x="2307" y="1008"/>
                    </a:lnTo>
                    <a:lnTo>
                      <a:pt x="2307" y="1008"/>
                    </a:lnTo>
                    <a:lnTo>
                      <a:pt x="2307" y="1002"/>
                    </a:lnTo>
                    <a:lnTo>
                      <a:pt x="2307" y="1002"/>
                    </a:lnTo>
                    <a:lnTo>
                      <a:pt x="2307" y="1002"/>
                    </a:lnTo>
                    <a:lnTo>
                      <a:pt x="2313" y="1008"/>
                    </a:lnTo>
                    <a:lnTo>
                      <a:pt x="2313" y="1008"/>
                    </a:lnTo>
                    <a:lnTo>
                      <a:pt x="2313" y="1008"/>
                    </a:lnTo>
                    <a:lnTo>
                      <a:pt x="2313" y="1008"/>
                    </a:lnTo>
                    <a:lnTo>
                      <a:pt x="2313" y="1002"/>
                    </a:lnTo>
                    <a:lnTo>
                      <a:pt x="2319" y="1002"/>
                    </a:lnTo>
                    <a:lnTo>
                      <a:pt x="2319" y="1008"/>
                    </a:lnTo>
                    <a:lnTo>
                      <a:pt x="2319" y="1008"/>
                    </a:lnTo>
                    <a:lnTo>
                      <a:pt x="2319" y="1008"/>
                    </a:lnTo>
                    <a:lnTo>
                      <a:pt x="2319" y="1008"/>
                    </a:lnTo>
                    <a:lnTo>
                      <a:pt x="2325" y="1008"/>
                    </a:lnTo>
                    <a:lnTo>
                      <a:pt x="2325" y="1002"/>
                    </a:lnTo>
                    <a:lnTo>
                      <a:pt x="2325" y="1002"/>
                    </a:lnTo>
                    <a:lnTo>
                      <a:pt x="2325" y="1002"/>
                    </a:lnTo>
                    <a:lnTo>
                      <a:pt x="2325" y="1002"/>
                    </a:lnTo>
                    <a:lnTo>
                      <a:pt x="2325" y="1002"/>
                    </a:lnTo>
                    <a:lnTo>
                      <a:pt x="2325" y="1002"/>
                    </a:lnTo>
                    <a:lnTo>
                      <a:pt x="2331" y="1002"/>
                    </a:lnTo>
                    <a:lnTo>
                      <a:pt x="2331" y="1002"/>
                    </a:lnTo>
                    <a:lnTo>
                      <a:pt x="2331" y="1002"/>
                    </a:lnTo>
                    <a:lnTo>
                      <a:pt x="2331" y="1002"/>
                    </a:lnTo>
                    <a:lnTo>
                      <a:pt x="2331" y="1002"/>
                    </a:lnTo>
                    <a:lnTo>
                      <a:pt x="2331" y="1002"/>
                    </a:lnTo>
                    <a:lnTo>
                      <a:pt x="2337" y="1002"/>
                    </a:lnTo>
                    <a:lnTo>
                      <a:pt x="2337" y="1008"/>
                    </a:lnTo>
                    <a:lnTo>
                      <a:pt x="2337" y="1008"/>
                    </a:lnTo>
                    <a:lnTo>
                      <a:pt x="2337" y="1008"/>
                    </a:lnTo>
                    <a:lnTo>
                      <a:pt x="2337" y="1008"/>
                    </a:lnTo>
                    <a:lnTo>
                      <a:pt x="2344" y="1008"/>
                    </a:lnTo>
                    <a:lnTo>
                      <a:pt x="2344" y="1008"/>
                    </a:lnTo>
                    <a:lnTo>
                      <a:pt x="2344" y="1008"/>
                    </a:lnTo>
                    <a:lnTo>
                      <a:pt x="2344" y="1008"/>
                    </a:lnTo>
                    <a:lnTo>
                      <a:pt x="2344" y="1008"/>
                    </a:lnTo>
                    <a:lnTo>
                      <a:pt x="2344" y="1008"/>
                    </a:lnTo>
                    <a:lnTo>
                      <a:pt x="2344" y="1008"/>
                    </a:lnTo>
                    <a:lnTo>
                      <a:pt x="2344" y="1014"/>
                    </a:lnTo>
                    <a:lnTo>
                      <a:pt x="2344" y="1014"/>
                    </a:lnTo>
                    <a:lnTo>
                      <a:pt x="2344" y="1014"/>
                    </a:lnTo>
                    <a:lnTo>
                      <a:pt x="2350" y="1014"/>
                    </a:lnTo>
                    <a:lnTo>
                      <a:pt x="2350" y="1014"/>
                    </a:lnTo>
                    <a:lnTo>
                      <a:pt x="2350" y="1014"/>
                    </a:lnTo>
                    <a:lnTo>
                      <a:pt x="2350" y="1014"/>
                    </a:lnTo>
                    <a:lnTo>
                      <a:pt x="2350" y="1014"/>
                    </a:lnTo>
                    <a:lnTo>
                      <a:pt x="2350" y="1014"/>
                    </a:lnTo>
                    <a:lnTo>
                      <a:pt x="2350" y="1014"/>
                    </a:lnTo>
                    <a:lnTo>
                      <a:pt x="2356" y="1014"/>
                    </a:lnTo>
                    <a:lnTo>
                      <a:pt x="2356" y="1014"/>
                    </a:lnTo>
                    <a:lnTo>
                      <a:pt x="2356" y="1014"/>
                    </a:lnTo>
                    <a:lnTo>
                      <a:pt x="2356" y="1014"/>
                    </a:lnTo>
                    <a:lnTo>
                      <a:pt x="2362" y="1014"/>
                    </a:lnTo>
                    <a:lnTo>
                      <a:pt x="2362" y="1014"/>
                    </a:lnTo>
                    <a:lnTo>
                      <a:pt x="2362" y="1014"/>
                    </a:lnTo>
                    <a:lnTo>
                      <a:pt x="2362" y="1020"/>
                    </a:lnTo>
                    <a:lnTo>
                      <a:pt x="2362" y="1020"/>
                    </a:lnTo>
                    <a:lnTo>
                      <a:pt x="2362" y="1020"/>
                    </a:lnTo>
                    <a:lnTo>
                      <a:pt x="2362" y="1020"/>
                    </a:lnTo>
                    <a:lnTo>
                      <a:pt x="2362" y="1020"/>
                    </a:lnTo>
                    <a:lnTo>
                      <a:pt x="2362" y="1020"/>
                    </a:lnTo>
                    <a:lnTo>
                      <a:pt x="2368" y="1020"/>
                    </a:lnTo>
                    <a:lnTo>
                      <a:pt x="2368" y="1020"/>
                    </a:lnTo>
                    <a:lnTo>
                      <a:pt x="2368" y="1020"/>
                    </a:lnTo>
                    <a:lnTo>
                      <a:pt x="2368" y="1020"/>
                    </a:lnTo>
                    <a:lnTo>
                      <a:pt x="2374" y="1020"/>
                    </a:lnTo>
                    <a:lnTo>
                      <a:pt x="2374" y="1020"/>
                    </a:lnTo>
                    <a:lnTo>
                      <a:pt x="2374" y="1020"/>
                    </a:lnTo>
                    <a:lnTo>
                      <a:pt x="2374" y="1020"/>
                    </a:lnTo>
                    <a:lnTo>
                      <a:pt x="2374" y="1020"/>
                    </a:lnTo>
                    <a:lnTo>
                      <a:pt x="2374" y="1026"/>
                    </a:lnTo>
                    <a:lnTo>
                      <a:pt x="2374" y="1026"/>
                    </a:lnTo>
                    <a:lnTo>
                      <a:pt x="2374" y="1026"/>
                    </a:lnTo>
                    <a:lnTo>
                      <a:pt x="2380" y="1026"/>
                    </a:lnTo>
                    <a:lnTo>
                      <a:pt x="2380" y="1026"/>
                    </a:lnTo>
                    <a:lnTo>
                      <a:pt x="2380" y="1026"/>
                    </a:lnTo>
                    <a:lnTo>
                      <a:pt x="2380" y="1026"/>
                    </a:lnTo>
                    <a:lnTo>
                      <a:pt x="2380" y="1026"/>
                    </a:lnTo>
                    <a:lnTo>
                      <a:pt x="2386" y="1026"/>
                    </a:lnTo>
                    <a:lnTo>
                      <a:pt x="2386" y="1026"/>
                    </a:lnTo>
                    <a:lnTo>
                      <a:pt x="2386" y="1032"/>
                    </a:lnTo>
                    <a:lnTo>
                      <a:pt x="2386" y="1032"/>
                    </a:lnTo>
                    <a:lnTo>
                      <a:pt x="2386" y="1032"/>
                    </a:lnTo>
                    <a:lnTo>
                      <a:pt x="2380" y="1032"/>
                    </a:lnTo>
                    <a:lnTo>
                      <a:pt x="2380" y="1032"/>
                    </a:lnTo>
                    <a:lnTo>
                      <a:pt x="2380" y="1032"/>
                    </a:lnTo>
                    <a:lnTo>
                      <a:pt x="2386" y="1038"/>
                    </a:lnTo>
                    <a:lnTo>
                      <a:pt x="2386" y="1038"/>
                    </a:lnTo>
                    <a:lnTo>
                      <a:pt x="2386" y="1038"/>
                    </a:lnTo>
                    <a:lnTo>
                      <a:pt x="2386" y="1038"/>
                    </a:lnTo>
                    <a:lnTo>
                      <a:pt x="2386" y="1038"/>
                    </a:lnTo>
                    <a:lnTo>
                      <a:pt x="2386" y="1038"/>
                    </a:lnTo>
                    <a:lnTo>
                      <a:pt x="2386" y="1038"/>
                    </a:lnTo>
                    <a:lnTo>
                      <a:pt x="2386" y="1044"/>
                    </a:lnTo>
                    <a:lnTo>
                      <a:pt x="2392" y="1044"/>
                    </a:lnTo>
                    <a:lnTo>
                      <a:pt x="2392" y="1044"/>
                    </a:lnTo>
                    <a:lnTo>
                      <a:pt x="2392" y="1044"/>
                    </a:lnTo>
                    <a:lnTo>
                      <a:pt x="2392" y="1044"/>
                    </a:lnTo>
                    <a:lnTo>
                      <a:pt x="2392" y="1044"/>
                    </a:lnTo>
                    <a:lnTo>
                      <a:pt x="2392" y="1044"/>
                    </a:lnTo>
                    <a:lnTo>
                      <a:pt x="2392" y="1044"/>
                    </a:lnTo>
                    <a:lnTo>
                      <a:pt x="2392" y="1044"/>
                    </a:lnTo>
                    <a:lnTo>
                      <a:pt x="2399" y="1044"/>
                    </a:lnTo>
                    <a:lnTo>
                      <a:pt x="2399" y="1044"/>
                    </a:lnTo>
                    <a:lnTo>
                      <a:pt x="2399" y="1044"/>
                    </a:lnTo>
                    <a:lnTo>
                      <a:pt x="2399" y="1044"/>
                    </a:lnTo>
                    <a:lnTo>
                      <a:pt x="2399" y="1044"/>
                    </a:lnTo>
                    <a:lnTo>
                      <a:pt x="2399" y="1051"/>
                    </a:lnTo>
                    <a:lnTo>
                      <a:pt x="2399" y="1051"/>
                    </a:lnTo>
                    <a:lnTo>
                      <a:pt x="2399" y="1051"/>
                    </a:lnTo>
                    <a:lnTo>
                      <a:pt x="2405" y="1051"/>
                    </a:lnTo>
                    <a:lnTo>
                      <a:pt x="2405" y="1051"/>
                    </a:lnTo>
                    <a:lnTo>
                      <a:pt x="2405" y="1051"/>
                    </a:lnTo>
                    <a:lnTo>
                      <a:pt x="2405" y="1051"/>
                    </a:lnTo>
                    <a:lnTo>
                      <a:pt x="2405" y="1051"/>
                    </a:lnTo>
                    <a:lnTo>
                      <a:pt x="2411" y="1051"/>
                    </a:lnTo>
                    <a:lnTo>
                      <a:pt x="2411" y="1051"/>
                    </a:lnTo>
                    <a:lnTo>
                      <a:pt x="2411" y="1051"/>
                    </a:lnTo>
                    <a:lnTo>
                      <a:pt x="2411" y="1051"/>
                    </a:lnTo>
                    <a:lnTo>
                      <a:pt x="2411" y="1051"/>
                    </a:lnTo>
                    <a:lnTo>
                      <a:pt x="2411" y="1057"/>
                    </a:lnTo>
                    <a:lnTo>
                      <a:pt x="2411" y="1057"/>
                    </a:lnTo>
                    <a:lnTo>
                      <a:pt x="2411" y="1057"/>
                    </a:lnTo>
                    <a:lnTo>
                      <a:pt x="2411" y="1057"/>
                    </a:lnTo>
                    <a:lnTo>
                      <a:pt x="2411" y="1063"/>
                    </a:lnTo>
                    <a:lnTo>
                      <a:pt x="2411" y="1063"/>
                    </a:lnTo>
                    <a:lnTo>
                      <a:pt x="2411" y="1063"/>
                    </a:lnTo>
                    <a:lnTo>
                      <a:pt x="2411" y="1063"/>
                    </a:lnTo>
                    <a:lnTo>
                      <a:pt x="2411" y="1063"/>
                    </a:lnTo>
                    <a:lnTo>
                      <a:pt x="2411" y="1069"/>
                    </a:lnTo>
                    <a:lnTo>
                      <a:pt x="2411" y="1069"/>
                    </a:lnTo>
                    <a:lnTo>
                      <a:pt x="2411" y="1069"/>
                    </a:lnTo>
                    <a:lnTo>
                      <a:pt x="2411" y="1069"/>
                    </a:lnTo>
                    <a:lnTo>
                      <a:pt x="2411" y="1069"/>
                    </a:lnTo>
                    <a:lnTo>
                      <a:pt x="2411" y="1069"/>
                    </a:lnTo>
                    <a:lnTo>
                      <a:pt x="2411" y="1075"/>
                    </a:lnTo>
                    <a:lnTo>
                      <a:pt x="2411" y="1075"/>
                    </a:lnTo>
                    <a:lnTo>
                      <a:pt x="2417" y="1075"/>
                    </a:lnTo>
                    <a:lnTo>
                      <a:pt x="2417" y="1075"/>
                    </a:lnTo>
                    <a:lnTo>
                      <a:pt x="2417" y="1075"/>
                    </a:lnTo>
                    <a:lnTo>
                      <a:pt x="2417" y="1075"/>
                    </a:lnTo>
                    <a:lnTo>
                      <a:pt x="2417" y="1075"/>
                    </a:lnTo>
                    <a:lnTo>
                      <a:pt x="2417" y="1081"/>
                    </a:lnTo>
                    <a:lnTo>
                      <a:pt x="2417" y="1081"/>
                    </a:lnTo>
                    <a:lnTo>
                      <a:pt x="2411" y="1081"/>
                    </a:lnTo>
                    <a:lnTo>
                      <a:pt x="2411" y="1081"/>
                    </a:lnTo>
                    <a:lnTo>
                      <a:pt x="2417" y="1081"/>
                    </a:lnTo>
                    <a:lnTo>
                      <a:pt x="2417" y="1081"/>
                    </a:lnTo>
                    <a:lnTo>
                      <a:pt x="2411" y="1087"/>
                    </a:lnTo>
                    <a:lnTo>
                      <a:pt x="2417" y="1087"/>
                    </a:lnTo>
                    <a:lnTo>
                      <a:pt x="2417" y="1087"/>
                    </a:lnTo>
                    <a:lnTo>
                      <a:pt x="2417" y="1087"/>
                    </a:lnTo>
                    <a:lnTo>
                      <a:pt x="2417" y="1087"/>
                    </a:lnTo>
                    <a:lnTo>
                      <a:pt x="2417" y="1087"/>
                    </a:lnTo>
                    <a:lnTo>
                      <a:pt x="2417" y="1087"/>
                    </a:lnTo>
                    <a:lnTo>
                      <a:pt x="2417" y="1087"/>
                    </a:lnTo>
                    <a:lnTo>
                      <a:pt x="2417" y="1093"/>
                    </a:lnTo>
                    <a:lnTo>
                      <a:pt x="2423" y="1093"/>
                    </a:lnTo>
                    <a:lnTo>
                      <a:pt x="2423" y="1093"/>
                    </a:lnTo>
                    <a:lnTo>
                      <a:pt x="2423" y="1093"/>
                    </a:lnTo>
                    <a:lnTo>
                      <a:pt x="2423" y="1093"/>
                    </a:lnTo>
                    <a:lnTo>
                      <a:pt x="2423" y="1093"/>
                    </a:lnTo>
                    <a:lnTo>
                      <a:pt x="2423" y="1099"/>
                    </a:lnTo>
                    <a:lnTo>
                      <a:pt x="2417" y="1099"/>
                    </a:lnTo>
                    <a:lnTo>
                      <a:pt x="2423" y="1099"/>
                    </a:lnTo>
                    <a:lnTo>
                      <a:pt x="2423" y="1099"/>
                    </a:lnTo>
                    <a:lnTo>
                      <a:pt x="2423" y="1099"/>
                    </a:lnTo>
                    <a:lnTo>
                      <a:pt x="2423" y="1099"/>
                    </a:lnTo>
                    <a:lnTo>
                      <a:pt x="2423" y="1099"/>
                    </a:lnTo>
                    <a:lnTo>
                      <a:pt x="2423" y="1099"/>
                    </a:lnTo>
                    <a:lnTo>
                      <a:pt x="2423" y="1099"/>
                    </a:lnTo>
                    <a:lnTo>
                      <a:pt x="2423" y="1099"/>
                    </a:lnTo>
                    <a:lnTo>
                      <a:pt x="2423" y="1106"/>
                    </a:lnTo>
                    <a:lnTo>
                      <a:pt x="2423" y="1106"/>
                    </a:lnTo>
                    <a:lnTo>
                      <a:pt x="2423" y="1106"/>
                    </a:lnTo>
                    <a:lnTo>
                      <a:pt x="2423" y="1106"/>
                    </a:lnTo>
                    <a:lnTo>
                      <a:pt x="2423" y="1106"/>
                    </a:lnTo>
                    <a:lnTo>
                      <a:pt x="2423" y="1106"/>
                    </a:lnTo>
                    <a:lnTo>
                      <a:pt x="2429" y="1106"/>
                    </a:lnTo>
                    <a:lnTo>
                      <a:pt x="2429" y="1106"/>
                    </a:lnTo>
                    <a:lnTo>
                      <a:pt x="2429" y="1106"/>
                    </a:lnTo>
                    <a:lnTo>
                      <a:pt x="2429" y="1106"/>
                    </a:lnTo>
                    <a:lnTo>
                      <a:pt x="2429" y="1106"/>
                    </a:lnTo>
                    <a:lnTo>
                      <a:pt x="2429" y="1106"/>
                    </a:lnTo>
                    <a:lnTo>
                      <a:pt x="2429" y="1106"/>
                    </a:lnTo>
                    <a:lnTo>
                      <a:pt x="2429" y="1106"/>
                    </a:lnTo>
                    <a:lnTo>
                      <a:pt x="2435" y="1106"/>
                    </a:lnTo>
                    <a:lnTo>
                      <a:pt x="2435" y="1112"/>
                    </a:lnTo>
                    <a:lnTo>
                      <a:pt x="2435" y="1112"/>
                    </a:lnTo>
                    <a:lnTo>
                      <a:pt x="2429" y="1112"/>
                    </a:lnTo>
                    <a:lnTo>
                      <a:pt x="2429" y="1112"/>
                    </a:lnTo>
                    <a:lnTo>
                      <a:pt x="2435" y="1112"/>
                    </a:lnTo>
                    <a:lnTo>
                      <a:pt x="2429" y="1118"/>
                    </a:lnTo>
                    <a:lnTo>
                      <a:pt x="2429" y="1118"/>
                    </a:lnTo>
                    <a:lnTo>
                      <a:pt x="2429" y="1118"/>
                    </a:lnTo>
                    <a:lnTo>
                      <a:pt x="2429" y="1118"/>
                    </a:lnTo>
                    <a:lnTo>
                      <a:pt x="2429" y="1118"/>
                    </a:lnTo>
                    <a:lnTo>
                      <a:pt x="2429" y="1118"/>
                    </a:lnTo>
                    <a:lnTo>
                      <a:pt x="2429" y="1118"/>
                    </a:lnTo>
                    <a:lnTo>
                      <a:pt x="2429" y="1124"/>
                    </a:lnTo>
                    <a:lnTo>
                      <a:pt x="2435" y="1124"/>
                    </a:lnTo>
                    <a:lnTo>
                      <a:pt x="2435" y="1124"/>
                    </a:lnTo>
                    <a:lnTo>
                      <a:pt x="2435" y="1124"/>
                    </a:lnTo>
                    <a:lnTo>
                      <a:pt x="2435" y="1124"/>
                    </a:lnTo>
                    <a:lnTo>
                      <a:pt x="2435" y="1124"/>
                    </a:lnTo>
                    <a:lnTo>
                      <a:pt x="2435" y="1130"/>
                    </a:lnTo>
                    <a:lnTo>
                      <a:pt x="2435" y="1130"/>
                    </a:lnTo>
                    <a:lnTo>
                      <a:pt x="2435" y="1130"/>
                    </a:lnTo>
                    <a:lnTo>
                      <a:pt x="2435" y="1130"/>
                    </a:lnTo>
                    <a:lnTo>
                      <a:pt x="2441" y="1130"/>
                    </a:lnTo>
                    <a:lnTo>
                      <a:pt x="2441" y="1130"/>
                    </a:lnTo>
                    <a:lnTo>
                      <a:pt x="2435" y="1130"/>
                    </a:lnTo>
                    <a:lnTo>
                      <a:pt x="2435" y="1130"/>
                    </a:lnTo>
                    <a:lnTo>
                      <a:pt x="2435" y="1136"/>
                    </a:lnTo>
                    <a:lnTo>
                      <a:pt x="2435" y="1136"/>
                    </a:lnTo>
                    <a:lnTo>
                      <a:pt x="2435" y="1136"/>
                    </a:lnTo>
                    <a:lnTo>
                      <a:pt x="2435" y="1136"/>
                    </a:lnTo>
                    <a:lnTo>
                      <a:pt x="2435" y="1136"/>
                    </a:lnTo>
                    <a:lnTo>
                      <a:pt x="2435" y="1136"/>
                    </a:lnTo>
                    <a:lnTo>
                      <a:pt x="2435" y="1136"/>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48"/>
                    </a:lnTo>
                    <a:lnTo>
                      <a:pt x="2435" y="1148"/>
                    </a:lnTo>
                    <a:lnTo>
                      <a:pt x="2435" y="1148"/>
                    </a:lnTo>
                    <a:lnTo>
                      <a:pt x="2435" y="1148"/>
                    </a:lnTo>
                    <a:lnTo>
                      <a:pt x="2435" y="1148"/>
                    </a:lnTo>
                    <a:lnTo>
                      <a:pt x="2435" y="1154"/>
                    </a:lnTo>
                    <a:lnTo>
                      <a:pt x="2435" y="1154"/>
                    </a:lnTo>
                    <a:lnTo>
                      <a:pt x="2435" y="1154"/>
                    </a:lnTo>
                    <a:lnTo>
                      <a:pt x="2435" y="1154"/>
                    </a:lnTo>
                    <a:lnTo>
                      <a:pt x="2435" y="1154"/>
                    </a:lnTo>
                    <a:lnTo>
                      <a:pt x="2435" y="1154"/>
                    </a:lnTo>
                    <a:lnTo>
                      <a:pt x="2435" y="1154"/>
                    </a:lnTo>
                    <a:lnTo>
                      <a:pt x="2435" y="1160"/>
                    </a:lnTo>
                    <a:lnTo>
                      <a:pt x="2435" y="1160"/>
                    </a:lnTo>
                    <a:lnTo>
                      <a:pt x="2435" y="1160"/>
                    </a:lnTo>
                    <a:lnTo>
                      <a:pt x="2435"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47" y="1160"/>
                    </a:lnTo>
                    <a:lnTo>
                      <a:pt x="2447" y="1160"/>
                    </a:lnTo>
                    <a:lnTo>
                      <a:pt x="2447" y="1160"/>
                    </a:lnTo>
                    <a:lnTo>
                      <a:pt x="2441" y="1160"/>
                    </a:lnTo>
                    <a:lnTo>
                      <a:pt x="2441" y="1167"/>
                    </a:lnTo>
                    <a:lnTo>
                      <a:pt x="2441" y="1167"/>
                    </a:lnTo>
                    <a:lnTo>
                      <a:pt x="2441" y="1167"/>
                    </a:lnTo>
                    <a:lnTo>
                      <a:pt x="2447" y="1167"/>
                    </a:lnTo>
                    <a:lnTo>
                      <a:pt x="2447" y="1167"/>
                    </a:lnTo>
                    <a:lnTo>
                      <a:pt x="2447" y="1167"/>
                    </a:lnTo>
                    <a:lnTo>
                      <a:pt x="2447" y="1167"/>
                    </a:lnTo>
                    <a:lnTo>
                      <a:pt x="2447" y="1167"/>
                    </a:lnTo>
                    <a:lnTo>
                      <a:pt x="2447" y="1167"/>
                    </a:lnTo>
                    <a:lnTo>
                      <a:pt x="2453" y="1167"/>
                    </a:lnTo>
                    <a:lnTo>
                      <a:pt x="2453" y="1167"/>
                    </a:lnTo>
                    <a:lnTo>
                      <a:pt x="2453" y="1173"/>
                    </a:lnTo>
                    <a:lnTo>
                      <a:pt x="2447" y="1173"/>
                    </a:lnTo>
                    <a:lnTo>
                      <a:pt x="2447" y="1173"/>
                    </a:lnTo>
                    <a:lnTo>
                      <a:pt x="2447" y="1173"/>
                    </a:lnTo>
                    <a:lnTo>
                      <a:pt x="2447" y="1173"/>
                    </a:lnTo>
                    <a:lnTo>
                      <a:pt x="2447" y="1179"/>
                    </a:lnTo>
                    <a:lnTo>
                      <a:pt x="2447" y="1179"/>
                    </a:lnTo>
                    <a:lnTo>
                      <a:pt x="2447" y="1179"/>
                    </a:lnTo>
                    <a:lnTo>
                      <a:pt x="2447" y="1179"/>
                    </a:lnTo>
                    <a:lnTo>
                      <a:pt x="2447" y="1179"/>
                    </a:lnTo>
                    <a:lnTo>
                      <a:pt x="2447" y="1179"/>
                    </a:lnTo>
                    <a:lnTo>
                      <a:pt x="2447" y="1179"/>
                    </a:lnTo>
                    <a:lnTo>
                      <a:pt x="2447" y="1185"/>
                    </a:lnTo>
                    <a:lnTo>
                      <a:pt x="2447" y="1185"/>
                    </a:lnTo>
                    <a:lnTo>
                      <a:pt x="2453" y="1185"/>
                    </a:lnTo>
                    <a:lnTo>
                      <a:pt x="2453" y="1185"/>
                    </a:lnTo>
                    <a:lnTo>
                      <a:pt x="2453" y="1185"/>
                    </a:lnTo>
                    <a:lnTo>
                      <a:pt x="2453" y="1185"/>
                    </a:lnTo>
                    <a:lnTo>
                      <a:pt x="2453" y="1185"/>
                    </a:lnTo>
                    <a:lnTo>
                      <a:pt x="2453" y="1185"/>
                    </a:lnTo>
                    <a:lnTo>
                      <a:pt x="2453" y="1185"/>
                    </a:lnTo>
                    <a:lnTo>
                      <a:pt x="2453" y="1191"/>
                    </a:lnTo>
                    <a:lnTo>
                      <a:pt x="2453" y="1191"/>
                    </a:lnTo>
                    <a:lnTo>
                      <a:pt x="2453" y="1191"/>
                    </a:lnTo>
                    <a:lnTo>
                      <a:pt x="2453" y="1185"/>
                    </a:lnTo>
                    <a:lnTo>
                      <a:pt x="2453" y="1185"/>
                    </a:lnTo>
                    <a:lnTo>
                      <a:pt x="2453" y="1185"/>
                    </a:lnTo>
                    <a:lnTo>
                      <a:pt x="2447" y="1185"/>
                    </a:lnTo>
                    <a:lnTo>
                      <a:pt x="2447" y="1191"/>
                    </a:lnTo>
                    <a:lnTo>
                      <a:pt x="2453" y="1191"/>
                    </a:lnTo>
                    <a:lnTo>
                      <a:pt x="2453" y="1191"/>
                    </a:lnTo>
                    <a:lnTo>
                      <a:pt x="2453" y="1191"/>
                    </a:lnTo>
                    <a:lnTo>
                      <a:pt x="2453" y="1191"/>
                    </a:lnTo>
                    <a:lnTo>
                      <a:pt x="2453" y="1197"/>
                    </a:lnTo>
                    <a:lnTo>
                      <a:pt x="2453" y="1197"/>
                    </a:lnTo>
                    <a:lnTo>
                      <a:pt x="2453" y="1197"/>
                    </a:lnTo>
                    <a:lnTo>
                      <a:pt x="2453" y="1197"/>
                    </a:lnTo>
                    <a:lnTo>
                      <a:pt x="2453" y="1197"/>
                    </a:lnTo>
                    <a:lnTo>
                      <a:pt x="2453" y="1197"/>
                    </a:lnTo>
                    <a:lnTo>
                      <a:pt x="2453" y="1203"/>
                    </a:lnTo>
                    <a:lnTo>
                      <a:pt x="2453" y="1203"/>
                    </a:lnTo>
                    <a:lnTo>
                      <a:pt x="2453" y="1197"/>
                    </a:lnTo>
                    <a:lnTo>
                      <a:pt x="2453" y="1203"/>
                    </a:lnTo>
                    <a:lnTo>
                      <a:pt x="2460" y="1203"/>
                    </a:lnTo>
                    <a:lnTo>
                      <a:pt x="2460" y="1203"/>
                    </a:lnTo>
                    <a:lnTo>
                      <a:pt x="2453" y="1203"/>
                    </a:lnTo>
                    <a:lnTo>
                      <a:pt x="2453" y="1203"/>
                    </a:lnTo>
                    <a:lnTo>
                      <a:pt x="2453" y="1203"/>
                    </a:lnTo>
                    <a:lnTo>
                      <a:pt x="2453" y="1203"/>
                    </a:lnTo>
                    <a:lnTo>
                      <a:pt x="2453" y="1203"/>
                    </a:lnTo>
                    <a:lnTo>
                      <a:pt x="2453" y="1203"/>
                    </a:lnTo>
                    <a:lnTo>
                      <a:pt x="2453" y="1209"/>
                    </a:lnTo>
                    <a:lnTo>
                      <a:pt x="2453" y="1209"/>
                    </a:lnTo>
                    <a:lnTo>
                      <a:pt x="2453" y="1209"/>
                    </a:lnTo>
                    <a:lnTo>
                      <a:pt x="2453" y="1215"/>
                    </a:lnTo>
                    <a:lnTo>
                      <a:pt x="2453" y="1215"/>
                    </a:lnTo>
                    <a:lnTo>
                      <a:pt x="2453" y="1215"/>
                    </a:lnTo>
                    <a:lnTo>
                      <a:pt x="2453" y="1215"/>
                    </a:lnTo>
                    <a:lnTo>
                      <a:pt x="2453" y="1215"/>
                    </a:lnTo>
                    <a:lnTo>
                      <a:pt x="2453" y="1215"/>
                    </a:lnTo>
                    <a:lnTo>
                      <a:pt x="2453" y="1215"/>
                    </a:lnTo>
                    <a:lnTo>
                      <a:pt x="2453" y="1222"/>
                    </a:lnTo>
                    <a:lnTo>
                      <a:pt x="2453" y="1222"/>
                    </a:lnTo>
                    <a:lnTo>
                      <a:pt x="2453" y="1222"/>
                    </a:lnTo>
                    <a:lnTo>
                      <a:pt x="2453" y="1222"/>
                    </a:lnTo>
                    <a:lnTo>
                      <a:pt x="2460" y="1222"/>
                    </a:lnTo>
                    <a:lnTo>
                      <a:pt x="2460" y="1222"/>
                    </a:lnTo>
                    <a:lnTo>
                      <a:pt x="2460" y="1228"/>
                    </a:lnTo>
                    <a:lnTo>
                      <a:pt x="2460" y="1228"/>
                    </a:lnTo>
                    <a:lnTo>
                      <a:pt x="2460" y="1228"/>
                    </a:lnTo>
                    <a:lnTo>
                      <a:pt x="2460" y="1228"/>
                    </a:lnTo>
                    <a:lnTo>
                      <a:pt x="2460" y="1228"/>
                    </a:lnTo>
                    <a:lnTo>
                      <a:pt x="2460" y="1234"/>
                    </a:lnTo>
                    <a:lnTo>
                      <a:pt x="2460" y="1234"/>
                    </a:lnTo>
                    <a:lnTo>
                      <a:pt x="2460" y="1234"/>
                    </a:lnTo>
                    <a:lnTo>
                      <a:pt x="2460" y="1234"/>
                    </a:lnTo>
                    <a:lnTo>
                      <a:pt x="2460" y="1234"/>
                    </a:lnTo>
                    <a:lnTo>
                      <a:pt x="2460" y="1234"/>
                    </a:lnTo>
                    <a:lnTo>
                      <a:pt x="2460" y="1234"/>
                    </a:lnTo>
                    <a:lnTo>
                      <a:pt x="2460" y="1234"/>
                    </a:lnTo>
                    <a:lnTo>
                      <a:pt x="2453" y="1240"/>
                    </a:lnTo>
                    <a:lnTo>
                      <a:pt x="2453" y="1240"/>
                    </a:lnTo>
                    <a:lnTo>
                      <a:pt x="2460" y="1240"/>
                    </a:lnTo>
                    <a:lnTo>
                      <a:pt x="2460" y="1240"/>
                    </a:lnTo>
                    <a:lnTo>
                      <a:pt x="2460" y="1240"/>
                    </a:lnTo>
                    <a:lnTo>
                      <a:pt x="2460" y="1246"/>
                    </a:lnTo>
                    <a:lnTo>
                      <a:pt x="2460" y="1246"/>
                    </a:lnTo>
                    <a:lnTo>
                      <a:pt x="2460" y="1246"/>
                    </a:lnTo>
                    <a:lnTo>
                      <a:pt x="2460" y="1246"/>
                    </a:lnTo>
                    <a:lnTo>
                      <a:pt x="2460" y="1246"/>
                    </a:lnTo>
                    <a:lnTo>
                      <a:pt x="2453" y="1246"/>
                    </a:lnTo>
                    <a:lnTo>
                      <a:pt x="2453" y="1252"/>
                    </a:lnTo>
                    <a:lnTo>
                      <a:pt x="2453" y="1252"/>
                    </a:lnTo>
                    <a:lnTo>
                      <a:pt x="2453" y="1252"/>
                    </a:lnTo>
                    <a:lnTo>
                      <a:pt x="2453" y="1252"/>
                    </a:lnTo>
                    <a:lnTo>
                      <a:pt x="2453" y="1252"/>
                    </a:lnTo>
                    <a:lnTo>
                      <a:pt x="2453" y="1252"/>
                    </a:lnTo>
                    <a:lnTo>
                      <a:pt x="2453" y="1258"/>
                    </a:lnTo>
                    <a:lnTo>
                      <a:pt x="2453" y="1258"/>
                    </a:lnTo>
                    <a:lnTo>
                      <a:pt x="2453" y="1258"/>
                    </a:lnTo>
                    <a:lnTo>
                      <a:pt x="2460" y="1258"/>
                    </a:lnTo>
                    <a:lnTo>
                      <a:pt x="2460" y="1258"/>
                    </a:lnTo>
                    <a:lnTo>
                      <a:pt x="2460" y="1258"/>
                    </a:lnTo>
                    <a:lnTo>
                      <a:pt x="2460" y="1258"/>
                    </a:lnTo>
                    <a:lnTo>
                      <a:pt x="2460" y="1258"/>
                    </a:lnTo>
                    <a:lnTo>
                      <a:pt x="2460" y="1258"/>
                    </a:lnTo>
                    <a:lnTo>
                      <a:pt x="2460" y="1264"/>
                    </a:lnTo>
                    <a:lnTo>
                      <a:pt x="2466" y="1264"/>
                    </a:lnTo>
                    <a:lnTo>
                      <a:pt x="2466" y="1264"/>
                    </a:lnTo>
                    <a:lnTo>
                      <a:pt x="2466" y="1264"/>
                    </a:lnTo>
                    <a:lnTo>
                      <a:pt x="2466" y="1264"/>
                    </a:lnTo>
                    <a:lnTo>
                      <a:pt x="2466" y="1264"/>
                    </a:lnTo>
                    <a:lnTo>
                      <a:pt x="2466" y="1270"/>
                    </a:lnTo>
                    <a:lnTo>
                      <a:pt x="2466" y="1270"/>
                    </a:lnTo>
                    <a:lnTo>
                      <a:pt x="2466" y="1270"/>
                    </a:lnTo>
                    <a:lnTo>
                      <a:pt x="2466" y="1270"/>
                    </a:lnTo>
                    <a:lnTo>
                      <a:pt x="2466" y="1270"/>
                    </a:lnTo>
                    <a:lnTo>
                      <a:pt x="2466" y="1270"/>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72" y="1277"/>
                    </a:lnTo>
                    <a:lnTo>
                      <a:pt x="2472" y="1277"/>
                    </a:lnTo>
                    <a:lnTo>
                      <a:pt x="2472" y="1277"/>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9"/>
                    </a:lnTo>
                    <a:lnTo>
                      <a:pt x="2478" y="1289"/>
                    </a:lnTo>
                    <a:lnTo>
                      <a:pt x="2472" y="1289"/>
                    </a:lnTo>
                    <a:lnTo>
                      <a:pt x="2472" y="1289"/>
                    </a:lnTo>
                    <a:lnTo>
                      <a:pt x="2472" y="1289"/>
                    </a:lnTo>
                    <a:lnTo>
                      <a:pt x="2472" y="1289"/>
                    </a:lnTo>
                    <a:lnTo>
                      <a:pt x="2472" y="1289"/>
                    </a:lnTo>
                    <a:lnTo>
                      <a:pt x="2472" y="1295"/>
                    </a:lnTo>
                    <a:lnTo>
                      <a:pt x="2472" y="1295"/>
                    </a:lnTo>
                    <a:lnTo>
                      <a:pt x="2472" y="1295"/>
                    </a:lnTo>
                    <a:lnTo>
                      <a:pt x="2478" y="1295"/>
                    </a:lnTo>
                    <a:lnTo>
                      <a:pt x="2478" y="1295"/>
                    </a:lnTo>
                    <a:lnTo>
                      <a:pt x="2478" y="1295"/>
                    </a:lnTo>
                    <a:lnTo>
                      <a:pt x="2478" y="1295"/>
                    </a:lnTo>
                    <a:lnTo>
                      <a:pt x="2478" y="1301"/>
                    </a:lnTo>
                    <a:lnTo>
                      <a:pt x="2478" y="1301"/>
                    </a:lnTo>
                    <a:lnTo>
                      <a:pt x="2478" y="1301"/>
                    </a:lnTo>
                    <a:lnTo>
                      <a:pt x="2472" y="1301"/>
                    </a:lnTo>
                    <a:lnTo>
                      <a:pt x="2472" y="1301"/>
                    </a:lnTo>
                    <a:lnTo>
                      <a:pt x="2472" y="1301"/>
                    </a:lnTo>
                    <a:lnTo>
                      <a:pt x="2478" y="1301"/>
                    </a:lnTo>
                    <a:lnTo>
                      <a:pt x="2478" y="1301"/>
                    </a:lnTo>
                    <a:lnTo>
                      <a:pt x="2478" y="1301"/>
                    </a:lnTo>
                    <a:lnTo>
                      <a:pt x="2478" y="1301"/>
                    </a:lnTo>
                    <a:lnTo>
                      <a:pt x="2478" y="1301"/>
                    </a:lnTo>
                    <a:lnTo>
                      <a:pt x="2478" y="1301"/>
                    </a:lnTo>
                    <a:lnTo>
                      <a:pt x="2484" y="1301"/>
                    </a:lnTo>
                    <a:lnTo>
                      <a:pt x="2484" y="1301"/>
                    </a:lnTo>
                    <a:lnTo>
                      <a:pt x="2484" y="1301"/>
                    </a:lnTo>
                    <a:lnTo>
                      <a:pt x="2484" y="1307"/>
                    </a:lnTo>
                    <a:lnTo>
                      <a:pt x="2484" y="1307"/>
                    </a:lnTo>
                    <a:lnTo>
                      <a:pt x="2484" y="1307"/>
                    </a:lnTo>
                    <a:lnTo>
                      <a:pt x="2484" y="1307"/>
                    </a:lnTo>
                    <a:lnTo>
                      <a:pt x="2484" y="1307"/>
                    </a:lnTo>
                    <a:lnTo>
                      <a:pt x="2490" y="1307"/>
                    </a:lnTo>
                    <a:lnTo>
                      <a:pt x="2490" y="1307"/>
                    </a:lnTo>
                    <a:lnTo>
                      <a:pt x="2490" y="1307"/>
                    </a:lnTo>
                    <a:lnTo>
                      <a:pt x="2490" y="1313"/>
                    </a:lnTo>
                    <a:lnTo>
                      <a:pt x="2490" y="1313"/>
                    </a:lnTo>
                    <a:lnTo>
                      <a:pt x="2490" y="1313"/>
                    </a:lnTo>
                    <a:lnTo>
                      <a:pt x="2490" y="1313"/>
                    </a:lnTo>
                    <a:lnTo>
                      <a:pt x="2490" y="1313"/>
                    </a:lnTo>
                    <a:lnTo>
                      <a:pt x="2490" y="1313"/>
                    </a:lnTo>
                    <a:lnTo>
                      <a:pt x="2490" y="1319"/>
                    </a:lnTo>
                    <a:lnTo>
                      <a:pt x="2490" y="1319"/>
                    </a:lnTo>
                    <a:lnTo>
                      <a:pt x="2490" y="1319"/>
                    </a:lnTo>
                    <a:lnTo>
                      <a:pt x="2496" y="1319"/>
                    </a:lnTo>
                    <a:lnTo>
                      <a:pt x="2496" y="1319"/>
                    </a:lnTo>
                    <a:lnTo>
                      <a:pt x="2496" y="1319"/>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31"/>
                    </a:lnTo>
                    <a:lnTo>
                      <a:pt x="2496" y="1331"/>
                    </a:lnTo>
                    <a:lnTo>
                      <a:pt x="2496" y="1331"/>
                    </a:lnTo>
                    <a:lnTo>
                      <a:pt x="2496" y="1331"/>
                    </a:lnTo>
                    <a:lnTo>
                      <a:pt x="2496" y="1331"/>
                    </a:lnTo>
                    <a:lnTo>
                      <a:pt x="2496" y="1331"/>
                    </a:lnTo>
                    <a:lnTo>
                      <a:pt x="2496" y="1331"/>
                    </a:lnTo>
                    <a:lnTo>
                      <a:pt x="2496" y="1331"/>
                    </a:lnTo>
                    <a:lnTo>
                      <a:pt x="2496" y="1338"/>
                    </a:lnTo>
                    <a:lnTo>
                      <a:pt x="2496" y="1338"/>
                    </a:lnTo>
                    <a:lnTo>
                      <a:pt x="2502" y="1331"/>
                    </a:lnTo>
                    <a:lnTo>
                      <a:pt x="2502" y="1338"/>
                    </a:lnTo>
                    <a:lnTo>
                      <a:pt x="2502" y="1338"/>
                    </a:lnTo>
                    <a:lnTo>
                      <a:pt x="2502" y="1338"/>
                    </a:lnTo>
                    <a:lnTo>
                      <a:pt x="2502" y="1338"/>
                    </a:lnTo>
                    <a:lnTo>
                      <a:pt x="2502" y="1338"/>
                    </a:lnTo>
                    <a:lnTo>
                      <a:pt x="2496" y="1338"/>
                    </a:lnTo>
                    <a:lnTo>
                      <a:pt x="2496" y="1338"/>
                    </a:lnTo>
                    <a:lnTo>
                      <a:pt x="2490" y="1338"/>
                    </a:lnTo>
                    <a:lnTo>
                      <a:pt x="2484" y="1338"/>
                    </a:lnTo>
                    <a:lnTo>
                      <a:pt x="2472" y="1338"/>
                    </a:lnTo>
                    <a:lnTo>
                      <a:pt x="2472" y="1338"/>
                    </a:lnTo>
                    <a:lnTo>
                      <a:pt x="2472" y="1338"/>
                    </a:lnTo>
                    <a:lnTo>
                      <a:pt x="2460" y="1338"/>
                    </a:lnTo>
                    <a:lnTo>
                      <a:pt x="2460" y="1338"/>
                    </a:lnTo>
                    <a:lnTo>
                      <a:pt x="2453" y="1338"/>
                    </a:lnTo>
                    <a:lnTo>
                      <a:pt x="2453" y="1338"/>
                    </a:lnTo>
                    <a:lnTo>
                      <a:pt x="2447" y="1338"/>
                    </a:lnTo>
                    <a:lnTo>
                      <a:pt x="2441" y="1338"/>
                    </a:lnTo>
                    <a:lnTo>
                      <a:pt x="2441" y="1338"/>
                    </a:lnTo>
                    <a:lnTo>
                      <a:pt x="2441" y="1338"/>
                    </a:lnTo>
                    <a:lnTo>
                      <a:pt x="2435" y="1338"/>
                    </a:lnTo>
                    <a:lnTo>
                      <a:pt x="2435" y="1338"/>
                    </a:lnTo>
                    <a:lnTo>
                      <a:pt x="2435" y="1338"/>
                    </a:lnTo>
                    <a:lnTo>
                      <a:pt x="2429" y="1338"/>
                    </a:lnTo>
                    <a:lnTo>
                      <a:pt x="2429" y="1338"/>
                    </a:lnTo>
                    <a:lnTo>
                      <a:pt x="2423" y="1338"/>
                    </a:lnTo>
                    <a:lnTo>
                      <a:pt x="2423" y="1338"/>
                    </a:lnTo>
                    <a:lnTo>
                      <a:pt x="2423" y="1338"/>
                    </a:lnTo>
                    <a:lnTo>
                      <a:pt x="2417" y="1338"/>
                    </a:lnTo>
                    <a:lnTo>
                      <a:pt x="2411" y="1338"/>
                    </a:lnTo>
                    <a:lnTo>
                      <a:pt x="2405" y="1338"/>
                    </a:lnTo>
                    <a:lnTo>
                      <a:pt x="2399" y="1338"/>
                    </a:lnTo>
                    <a:lnTo>
                      <a:pt x="2399" y="1338"/>
                    </a:lnTo>
                    <a:lnTo>
                      <a:pt x="2392" y="1338"/>
                    </a:lnTo>
                    <a:lnTo>
                      <a:pt x="2392" y="1338"/>
                    </a:lnTo>
                    <a:lnTo>
                      <a:pt x="2392" y="1338"/>
                    </a:lnTo>
                    <a:lnTo>
                      <a:pt x="2392" y="1338"/>
                    </a:lnTo>
                    <a:lnTo>
                      <a:pt x="2386" y="1338"/>
                    </a:lnTo>
                    <a:lnTo>
                      <a:pt x="2386" y="1338"/>
                    </a:lnTo>
                    <a:lnTo>
                      <a:pt x="2380" y="1338"/>
                    </a:lnTo>
                    <a:lnTo>
                      <a:pt x="2374" y="1338"/>
                    </a:lnTo>
                    <a:lnTo>
                      <a:pt x="2374" y="1338"/>
                    </a:lnTo>
                    <a:lnTo>
                      <a:pt x="2368" y="1338"/>
                    </a:lnTo>
                    <a:lnTo>
                      <a:pt x="2362" y="1338"/>
                    </a:lnTo>
                    <a:lnTo>
                      <a:pt x="2362" y="1338"/>
                    </a:lnTo>
                    <a:lnTo>
                      <a:pt x="2356" y="1338"/>
                    </a:lnTo>
                    <a:lnTo>
                      <a:pt x="2356" y="1338"/>
                    </a:lnTo>
                    <a:lnTo>
                      <a:pt x="2356" y="1338"/>
                    </a:lnTo>
                    <a:lnTo>
                      <a:pt x="2350" y="1338"/>
                    </a:lnTo>
                    <a:lnTo>
                      <a:pt x="2350" y="1338"/>
                    </a:lnTo>
                    <a:lnTo>
                      <a:pt x="2344" y="1338"/>
                    </a:lnTo>
                    <a:lnTo>
                      <a:pt x="2344" y="1338"/>
                    </a:lnTo>
                    <a:lnTo>
                      <a:pt x="2337" y="1338"/>
                    </a:lnTo>
                    <a:lnTo>
                      <a:pt x="2337" y="1338"/>
                    </a:lnTo>
                    <a:lnTo>
                      <a:pt x="2331" y="1338"/>
                    </a:lnTo>
                    <a:lnTo>
                      <a:pt x="2331" y="1338"/>
                    </a:lnTo>
                    <a:lnTo>
                      <a:pt x="2325" y="1338"/>
                    </a:lnTo>
                    <a:lnTo>
                      <a:pt x="2325" y="1338"/>
                    </a:lnTo>
                    <a:lnTo>
                      <a:pt x="2325" y="1338"/>
                    </a:lnTo>
                    <a:lnTo>
                      <a:pt x="2319" y="1338"/>
                    </a:lnTo>
                    <a:lnTo>
                      <a:pt x="2319" y="1338"/>
                    </a:lnTo>
                    <a:lnTo>
                      <a:pt x="2319" y="1338"/>
                    </a:lnTo>
                    <a:lnTo>
                      <a:pt x="2313" y="1338"/>
                    </a:lnTo>
                    <a:lnTo>
                      <a:pt x="2313" y="1338"/>
                    </a:lnTo>
                    <a:lnTo>
                      <a:pt x="2307" y="1338"/>
                    </a:lnTo>
                    <a:lnTo>
                      <a:pt x="2301" y="1338"/>
                    </a:lnTo>
                    <a:lnTo>
                      <a:pt x="2301" y="1338"/>
                    </a:lnTo>
                    <a:lnTo>
                      <a:pt x="2289" y="1338"/>
                    </a:lnTo>
                    <a:lnTo>
                      <a:pt x="2289" y="1338"/>
                    </a:lnTo>
                    <a:lnTo>
                      <a:pt x="2283" y="1338"/>
                    </a:lnTo>
                    <a:lnTo>
                      <a:pt x="2283" y="1338"/>
                    </a:lnTo>
                    <a:lnTo>
                      <a:pt x="2283" y="1338"/>
                    </a:lnTo>
                    <a:lnTo>
                      <a:pt x="2283" y="1338"/>
                    </a:lnTo>
                    <a:lnTo>
                      <a:pt x="2283" y="1338"/>
                    </a:lnTo>
                    <a:lnTo>
                      <a:pt x="2276" y="1338"/>
                    </a:lnTo>
                    <a:lnTo>
                      <a:pt x="2276" y="1338"/>
                    </a:lnTo>
                    <a:lnTo>
                      <a:pt x="2264" y="1338"/>
                    </a:lnTo>
                    <a:lnTo>
                      <a:pt x="2264" y="1338"/>
                    </a:lnTo>
                    <a:lnTo>
                      <a:pt x="2264" y="1338"/>
                    </a:lnTo>
                    <a:lnTo>
                      <a:pt x="2264" y="1338"/>
                    </a:lnTo>
                    <a:lnTo>
                      <a:pt x="2258" y="1338"/>
                    </a:lnTo>
                    <a:lnTo>
                      <a:pt x="2258" y="1338"/>
                    </a:lnTo>
                    <a:lnTo>
                      <a:pt x="2258" y="1338"/>
                    </a:lnTo>
                    <a:lnTo>
                      <a:pt x="2258" y="1338"/>
                    </a:lnTo>
                    <a:lnTo>
                      <a:pt x="2252" y="1338"/>
                    </a:lnTo>
                    <a:lnTo>
                      <a:pt x="2252" y="1338"/>
                    </a:lnTo>
                    <a:lnTo>
                      <a:pt x="2246" y="1338"/>
                    </a:lnTo>
                    <a:lnTo>
                      <a:pt x="2246" y="1338"/>
                    </a:lnTo>
                    <a:lnTo>
                      <a:pt x="2246" y="1338"/>
                    </a:lnTo>
                    <a:lnTo>
                      <a:pt x="2240" y="1338"/>
                    </a:lnTo>
                    <a:lnTo>
                      <a:pt x="2234" y="1338"/>
                    </a:lnTo>
                    <a:lnTo>
                      <a:pt x="2234" y="1338"/>
                    </a:lnTo>
                    <a:lnTo>
                      <a:pt x="2228" y="1338"/>
                    </a:lnTo>
                    <a:lnTo>
                      <a:pt x="2228" y="1338"/>
                    </a:lnTo>
                    <a:lnTo>
                      <a:pt x="2228" y="1338"/>
                    </a:lnTo>
                    <a:lnTo>
                      <a:pt x="2228" y="1338"/>
                    </a:lnTo>
                    <a:lnTo>
                      <a:pt x="2222" y="1338"/>
                    </a:lnTo>
                    <a:lnTo>
                      <a:pt x="2222" y="1338"/>
                    </a:lnTo>
                    <a:lnTo>
                      <a:pt x="2215" y="1338"/>
                    </a:lnTo>
                    <a:lnTo>
                      <a:pt x="2215" y="1338"/>
                    </a:lnTo>
                    <a:lnTo>
                      <a:pt x="2215" y="1338"/>
                    </a:lnTo>
                    <a:lnTo>
                      <a:pt x="2209" y="1338"/>
                    </a:lnTo>
                    <a:lnTo>
                      <a:pt x="2209" y="1338"/>
                    </a:lnTo>
                    <a:lnTo>
                      <a:pt x="2209" y="1338"/>
                    </a:lnTo>
                    <a:lnTo>
                      <a:pt x="2209" y="1338"/>
                    </a:lnTo>
                    <a:lnTo>
                      <a:pt x="2203" y="1338"/>
                    </a:lnTo>
                    <a:lnTo>
                      <a:pt x="2203" y="1331"/>
                    </a:lnTo>
                    <a:lnTo>
                      <a:pt x="2197" y="1331"/>
                    </a:lnTo>
                    <a:lnTo>
                      <a:pt x="2197" y="1331"/>
                    </a:lnTo>
                    <a:lnTo>
                      <a:pt x="2197" y="1331"/>
                    </a:lnTo>
                    <a:lnTo>
                      <a:pt x="2191" y="1331"/>
                    </a:lnTo>
                    <a:lnTo>
                      <a:pt x="2185" y="1331"/>
                    </a:lnTo>
                    <a:lnTo>
                      <a:pt x="2185" y="1331"/>
                    </a:lnTo>
                    <a:lnTo>
                      <a:pt x="2185" y="1331"/>
                    </a:lnTo>
                    <a:lnTo>
                      <a:pt x="2179" y="1331"/>
                    </a:lnTo>
                    <a:lnTo>
                      <a:pt x="2179" y="1331"/>
                    </a:lnTo>
                    <a:lnTo>
                      <a:pt x="2179" y="1331"/>
                    </a:lnTo>
                    <a:lnTo>
                      <a:pt x="2173" y="1331"/>
                    </a:lnTo>
                    <a:lnTo>
                      <a:pt x="2173" y="1331"/>
                    </a:lnTo>
                    <a:lnTo>
                      <a:pt x="2173" y="1331"/>
                    </a:lnTo>
                    <a:lnTo>
                      <a:pt x="2173" y="1331"/>
                    </a:lnTo>
                    <a:lnTo>
                      <a:pt x="2167" y="1331"/>
                    </a:lnTo>
                    <a:lnTo>
                      <a:pt x="2167" y="1331"/>
                    </a:lnTo>
                    <a:lnTo>
                      <a:pt x="2167" y="1331"/>
                    </a:lnTo>
                    <a:lnTo>
                      <a:pt x="2160" y="1331"/>
                    </a:lnTo>
                    <a:lnTo>
                      <a:pt x="2160" y="1331"/>
                    </a:lnTo>
                    <a:lnTo>
                      <a:pt x="2160" y="1331"/>
                    </a:lnTo>
                    <a:lnTo>
                      <a:pt x="2154" y="1331"/>
                    </a:lnTo>
                    <a:lnTo>
                      <a:pt x="2154" y="1331"/>
                    </a:lnTo>
                    <a:lnTo>
                      <a:pt x="2154" y="1331"/>
                    </a:lnTo>
                    <a:lnTo>
                      <a:pt x="2142" y="1331"/>
                    </a:lnTo>
                    <a:lnTo>
                      <a:pt x="2142" y="1331"/>
                    </a:lnTo>
                    <a:lnTo>
                      <a:pt x="2142" y="1331"/>
                    </a:lnTo>
                    <a:lnTo>
                      <a:pt x="2136" y="1331"/>
                    </a:lnTo>
                    <a:lnTo>
                      <a:pt x="2136" y="1331"/>
                    </a:lnTo>
                    <a:lnTo>
                      <a:pt x="2124" y="1331"/>
                    </a:lnTo>
                    <a:lnTo>
                      <a:pt x="2124" y="1331"/>
                    </a:lnTo>
                    <a:lnTo>
                      <a:pt x="2124" y="1331"/>
                    </a:lnTo>
                    <a:lnTo>
                      <a:pt x="2118" y="1331"/>
                    </a:lnTo>
                    <a:lnTo>
                      <a:pt x="2112" y="1331"/>
                    </a:lnTo>
                    <a:lnTo>
                      <a:pt x="2112" y="1331"/>
                    </a:lnTo>
                    <a:lnTo>
                      <a:pt x="2112" y="1331"/>
                    </a:lnTo>
                    <a:lnTo>
                      <a:pt x="2106" y="1331"/>
                    </a:lnTo>
                    <a:lnTo>
                      <a:pt x="2099" y="1331"/>
                    </a:lnTo>
                    <a:lnTo>
                      <a:pt x="2099" y="1331"/>
                    </a:lnTo>
                    <a:lnTo>
                      <a:pt x="2099" y="1331"/>
                    </a:lnTo>
                    <a:lnTo>
                      <a:pt x="2093" y="1331"/>
                    </a:lnTo>
                    <a:lnTo>
                      <a:pt x="2093" y="1331"/>
                    </a:lnTo>
                    <a:lnTo>
                      <a:pt x="2087" y="1331"/>
                    </a:lnTo>
                    <a:lnTo>
                      <a:pt x="2075" y="1331"/>
                    </a:lnTo>
                    <a:lnTo>
                      <a:pt x="2075" y="1331"/>
                    </a:lnTo>
                    <a:lnTo>
                      <a:pt x="2075" y="1331"/>
                    </a:lnTo>
                    <a:lnTo>
                      <a:pt x="2075" y="1331"/>
                    </a:lnTo>
                    <a:lnTo>
                      <a:pt x="2075" y="1331"/>
                    </a:lnTo>
                    <a:lnTo>
                      <a:pt x="2069" y="1331"/>
                    </a:lnTo>
                    <a:lnTo>
                      <a:pt x="2063" y="1331"/>
                    </a:lnTo>
                    <a:lnTo>
                      <a:pt x="2057" y="1331"/>
                    </a:lnTo>
                    <a:lnTo>
                      <a:pt x="2057" y="1331"/>
                    </a:lnTo>
                    <a:lnTo>
                      <a:pt x="2051" y="1331"/>
                    </a:lnTo>
                    <a:lnTo>
                      <a:pt x="2051" y="1331"/>
                    </a:lnTo>
                    <a:lnTo>
                      <a:pt x="2045" y="1331"/>
                    </a:lnTo>
                    <a:lnTo>
                      <a:pt x="2045" y="1325"/>
                    </a:lnTo>
                    <a:lnTo>
                      <a:pt x="2038" y="1325"/>
                    </a:lnTo>
                    <a:lnTo>
                      <a:pt x="2032" y="1325"/>
                    </a:lnTo>
                    <a:lnTo>
                      <a:pt x="2032" y="1325"/>
                    </a:lnTo>
                    <a:lnTo>
                      <a:pt x="2032" y="1325"/>
                    </a:lnTo>
                    <a:lnTo>
                      <a:pt x="2032" y="1325"/>
                    </a:lnTo>
                    <a:lnTo>
                      <a:pt x="2032" y="1325"/>
                    </a:lnTo>
                    <a:lnTo>
                      <a:pt x="2026" y="1325"/>
                    </a:lnTo>
                    <a:lnTo>
                      <a:pt x="2026" y="1325"/>
                    </a:lnTo>
                    <a:lnTo>
                      <a:pt x="2026" y="1325"/>
                    </a:lnTo>
                    <a:lnTo>
                      <a:pt x="2014" y="1325"/>
                    </a:lnTo>
                    <a:lnTo>
                      <a:pt x="2008" y="1325"/>
                    </a:lnTo>
                    <a:lnTo>
                      <a:pt x="2008" y="1325"/>
                    </a:lnTo>
                    <a:lnTo>
                      <a:pt x="2008" y="1325"/>
                    </a:lnTo>
                    <a:lnTo>
                      <a:pt x="2002" y="1325"/>
                    </a:lnTo>
                    <a:lnTo>
                      <a:pt x="2002" y="1325"/>
                    </a:lnTo>
                    <a:lnTo>
                      <a:pt x="2002" y="1325"/>
                    </a:lnTo>
                    <a:lnTo>
                      <a:pt x="1996" y="1325"/>
                    </a:lnTo>
                    <a:lnTo>
                      <a:pt x="1990" y="1325"/>
                    </a:lnTo>
                    <a:lnTo>
                      <a:pt x="1990" y="1325"/>
                    </a:lnTo>
                    <a:lnTo>
                      <a:pt x="1990" y="1325"/>
                    </a:lnTo>
                    <a:lnTo>
                      <a:pt x="1990" y="1325"/>
                    </a:lnTo>
                    <a:lnTo>
                      <a:pt x="1984" y="1325"/>
                    </a:lnTo>
                    <a:lnTo>
                      <a:pt x="1984" y="1325"/>
                    </a:lnTo>
                    <a:lnTo>
                      <a:pt x="1977" y="1325"/>
                    </a:lnTo>
                    <a:lnTo>
                      <a:pt x="1977" y="1325"/>
                    </a:lnTo>
                    <a:lnTo>
                      <a:pt x="1971" y="1325"/>
                    </a:lnTo>
                    <a:lnTo>
                      <a:pt x="1971" y="1325"/>
                    </a:lnTo>
                    <a:lnTo>
                      <a:pt x="1971" y="1325"/>
                    </a:lnTo>
                    <a:lnTo>
                      <a:pt x="1965" y="1325"/>
                    </a:lnTo>
                    <a:lnTo>
                      <a:pt x="1965" y="1325"/>
                    </a:lnTo>
                    <a:lnTo>
                      <a:pt x="1965" y="1325"/>
                    </a:lnTo>
                    <a:lnTo>
                      <a:pt x="1965" y="1325"/>
                    </a:lnTo>
                    <a:lnTo>
                      <a:pt x="1959" y="1325"/>
                    </a:lnTo>
                    <a:lnTo>
                      <a:pt x="1953" y="1325"/>
                    </a:lnTo>
                    <a:lnTo>
                      <a:pt x="1953" y="1325"/>
                    </a:lnTo>
                    <a:lnTo>
                      <a:pt x="1935" y="1319"/>
                    </a:lnTo>
                    <a:lnTo>
                      <a:pt x="1935" y="1319"/>
                    </a:lnTo>
                    <a:lnTo>
                      <a:pt x="1935" y="1319"/>
                    </a:lnTo>
                    <a:lnTo>
                      <a:pt x="1935" y="1319"/>
                    </a:lnTo>
                    <a:lnTo>
                      <a:pt x="1929" y="1319"/>
                    </a:lnTo>
                    <a:lnTo>
                      <a:pt x="1929" y="1319"/>
                    </a:lnTo>
                    <a:lnTo>
                      <a:pt x="1922" y="1319"/>
                    </a:lnTo>
                    <a:lnTo>
                      <a:pt x="1910" y="1319"/>
                    </a:lnTo>
                    <a:lnTo>
                      <a:pt x="1910" y="1313"/>
                    </a:lnTo>
                    <a:lnTo>
                      <a:pt x="1916" y="1301"/>
                    </a:lnTo>
                    <a:lnTo>
                      <a:pt x="1916" y="1301"/>
                    </a:lnTo>
                    <a:lnTo>
                      <a:pt x="1916" y="1301"/>
                    </a:lnTo>
                    <a:lnTo>
                      <a:pt x="1916" y="1295"/>
                    </a:lnTo>
                    <a:lnTo>
                      <a:pt x="1916" y="1295"/>
                    </a:lnTo>
                    <a:lnTo>
                      <a:pt x="1916" y="1295"/>
                    </a:lnTo>
                    <a:lnTo>
                      <a:pt x="1916" y="1295"/>
                    </a:lnTo>
                    <a:lnTo>
                      <a:pt x="1916" y="1283"/>
                    </a:lnTo>
                    <a:lnTo>
                      <a:pt x="1916" y="1283"/>
                    </a:lnTo>
                    <a:lnTo>
                      <a:pt x="1916" y="1283"/>
                    </a:lnTo>
                    <a:lnTo>
                      <a:pt x="1916" y="1277"/>
                    </a:lnTo>
                    <a:lnTo>
                      <a:pt x="1916" y="1270"/>
                    </a:lnTo>
                    <a:lnTo>
                      <a:pt x="1916" y="1258"/>
                    </a:lnTo>
                    <a:lnTo>
                      <a:pt x="1916" y="1258"/>
                    </a:lnTo>
                    <a:lnTo>
                      <a:pt x="1916" y="1252"/>
                    </a:lnTo>
                    <a:lnTo>
                      <a:pt x="1916" y="1240"/>
                    </a:lnTo>
                    <a:lnTo>
                      <a:pt x="1916" y="1234"/>
                    </a:lnTo>
                    <a:lnTo>
                      <a:pt x="1922" y="1203"/>
                    </a:lnTo>
                    <a:lnTo>
                      <a:pt x="1916" y="1203"/>
                    </a:lnTo>
                    <a:lnTo>
                      <a:pt x="1916" y="1203"/>
                    </a:lnTo>
                    <a:lnTo>
                      <a:pt x="1916" y="1203"/>
                    </a:lnTo>
                    <a:lnTo>
                      <a:pt x="1910" y="1203"/>
                    </a:lnTo>
                    <a:lnTo>
                      <a:pt x="1910" y="1203"/>
                    </a:lnTo>
                    <a:lnTo>
                      <a:pt x="1904" y="1203"/>
                    </a:lnTo>
                    <a:lnTo>
                      <a:pt x="1904" y="1203"/>
                    </a:lnTo>
                    <a:lnTo>
                      <a:pt x="1904" y="1203"/>
                    </a:lnTo>
                    <a:lnTo>
                      <a:pt x="1898" y="1203"/>
                    </a:lnTo>
                    <a:lnTo>
                      <a:pt x="1898" y="1203"/>
                    </a:lnTo>
                    <a:lnTo>
                      <a:pt x="1898" y="1203"/>
                    </a:lnTo>
                    <a:lnTo>
                      <a:pt x="1892" y="1203"/>
                    </a:lnTo>
                    <a:lnTo>
                      <a:pt x="1892" y="1203"/>
                    </a:lnTo>
                    <a:lnTo>
                      <a:pt x="1892" y="1203"/>
                    </a:lnTo>
                    <a:lnTo>
                      <a:pt x="1886" y="1203"/>
                    </a:lnTo>
                    <a:lnTo>
                      <a:pt x="1880" y="1203"/>
                    </a:lnTo>
                    <a:lnTo>
                      <a:pt x="1880" y="1203"/>
                    </a:lnTo>
                    <a:lnTo>
                      <a:pt x="1874" y="1203"/>
                    </a:lnTo>
                    <a:lnTo>
                      <a:pt x="1874" y="1203"/>
                    </a:lnTo>
                    <a:lnTo>
                      <a:pt x="1874" y="1203"/>
                    </a:lnTo>
                    <a:lnTo>
                      <a:pt x="1868" y="1203"/>
                    </a:lnTo>
                    <a:lnTo>
                      <a:pt x="1861" y="1203"/>
                    </a:lnTo>
                    <a:lnTo>
                      <a:pt x="1861" y="1203"/>
                    </a:lnTo>
                    <a:lnTo>
                      <a:pt x="1861" y="1203"/>
                    </a:lnTo>
                    <a:lnTo>
                      <a:pt x="1855" y="1203"/>
                    </a:lnTo>
                    <a:lnTo>
                      <a:pt x="1855" y="1203"/>
                    </a:lnTo>
                    <a:lnTo>
                      <a:pt x="1855" y="1203"/>
                    </a:lnTo>
                    <a:lnTo>
                      <a:pt x="1849" y="1203"/>
                    </a:lnTo>
                    <a:lnTo>
                      <a:pt x="1849" y="1203"/>
                    </a:lnTo>
                    <a:lnTo>
                      <a:pt x="1849" y="1203"/>
                    </a:lnTo>
                    <a:lnTo>
                      <a:pt x="1849" y="1197"/>
                    </a:lnTo>
                    <a:lnTo>
                      <a:pt x="1843" y="1197"/>
                    </a:lnTo>
                    <a:lnTo>
                      <a:pt x="1843" y="1197"/>
                    </a:lnTo>
                    <a:lnTo>
                      <a:pt x="1843" y="1197"/>
                    </a:lnTo>
                    <a:lnTo>
                      <a:pt x="1843" y="1197"/>
                    </a:lnTo>
                    <a:lnTo>
                      <a:pt x="1837" y="1197"/>
                    </a:lnTo>
                    <a:lnTo>
                      <a:pt x="1837" y="1197"/>
                    </a:lnTo>
                    <a:lnTo>
                      <a:pt x="1837" y="1197"/>
                    </a:lnTo>
                    <a:lnTo>
                      <a:pt x="1837" y="1197"/>
                    </a:lnTo>
                    <a:lnTo>
                      <a:pt x="1831" y="1197"/>
                    </a:lnTo>
                    <a:lnTo>
                      <a:pt x="1831" y="1197"/>
                    </a:lnTo>
                    <a:lnTo>
                      <a:pt x="1831" y="1197"/>
                    </a:lnTo>
                    <a:lnTo>
                      <a:pt x="1825" y="1197"/>
                    </a:lnTo>
                    <a:lnTo>
                      <a:pt x="1807" y="1197"/>
                    </a:lnTo>
                    <a:lnTo>
                      <a:pt x="1807" y="1197"/>
                    </a:lnTo>
                    <a:lnTo>
                      <a:pt x="1807" y="1197"/>
                    </a:lnTo>
                    <a:lnTo>
                      <a:pt x="1800" y="1197"/>
                    </a:lnTo>
                    <a:lnTo>
                      <a:pt x="1800" y="1197"/>
                    </a:lnTo>
                    <a:lnTo>
                      <a:pt x="1794" y="1197"/>
                    </a:lnTo>
                    <a:lnTo>
                      <a:pt x="1794" y="1197"/>
                    </a:lnTo>
                    <a:lnTo>
                      <a:pt x="1794" y="1197"/>
                    </a:lnTo>
                    <a:lnTo>
                      <a:pt x="1788" y="1197"/>
                    </a:lnTo>
                    <a:lnTo>
                      <a:pt x="1776" y="1197"/>
                    </a:lnTo>
                    <a:lnTo>
                      <a:pt x="1770" y="1197"/>
                    </a:lnTo>
                    <a:lnTo>
                      <a:pt x="1770" y="1191"/>
                    </a:lnTo>
                    <a:lnTo>
                      <a:pt x="1764" y="1191"/>
                    </a:lnTo>
                    <a:lnTo>
                      <a:pt x="1764" y="1191"/>
                    </a:lnTo>
                    <a:lnTo>
                      <a:pt x="1758" y="1191"/>
                    </a:lnTo>
                    <a:lnTo>
                      <a:pt x="1758" y="1191"/>
                    </a:lnTo>
                    <a:lnTo>
                      <a:pt x="1758" y="1191"/>
                    </a:lnTo>
                    <a:lnTo>
                      <a:pt x="1752" y="1191"/>
                    </a:lnTo>
                    <a:lnTo>
                      <a:pt x="1752" y="1191"/>
                    </a:lnTo>
                    <a:lnTo>
                      <a:pt x="1752" y="1191"/>
                    </a:lnTo>
                    <a:lnTo>
                      <a:pt x="1746" y="1191"/>
                    </a:lnTo>
                    <a:lnTo>
                      <a:pt x="1746" y="1191"/>
                    </a:lnTo>
                    <a:lnTo>
                      <a:pt x="1746" y="1179"/>
                    </a:lnTo>
                    <a:lnTo>
                      <a:pt x="1752" y="1179"/>
                    </a:lnTo>
                    <a:lnTo>
                      <a:pt x="1752" y="1179"/>
                    </a:lnTo>
                    <a:lnTo>
                      <a:pt x="1752" y="1173"/>
                    </a:lnTo>
                    <a:lnTo>
                      <a:pt x="1752" y="1173"/>
                    </a:lnTo>
                    <a:lnTo>
                      <a:pt x="1752" y="1160"/>
                    </a:lnTo>
                    <a:lnTo>
                      <a:pt x="1752" y="1154"/>
                    </a:lnTo>
                    <a:lnTo>
                      <a:pt x="1752" y="1154"/>
                    </a:lnTo>
                    <a:lnTo>
                      <a:pt x="1752" y="1154"/>
                    </a:lnTo>
                    <a:lnTo>
                      <a:pt x="1752" y="1148"/>
                    </a:lnTo>
                    <a:lnTo>
                      <a:pt x="1752" y="1148"/>
                    </a:lnTo>
                    <a:lnTo>
                      <a:pt x="1752" y="1142"/>
                    </a:lnTo>
                    <a:lnTo>
                      <a:pt x="1752" y="1142"/>
                    </a:lnTo>
                    <a:lnTo>
                      <a:pt x="1752" y="1142"/>
                    </a:lnTo>
                    <a:lnTo>
                      <a:pt x="1752" y="1130"/>
                    </a:lnTo>
                    <a:lnTo>
                      <a:pt x="1752" y="1130"/>
                    </a:lnTo>
                    <a:lnTo>
                      <a:pt x="1752" y="1130"/>
                    </a:lnTo>
                    <a:lnTo>
                      <a:pt x="1752" y="1130"/>
                    </a:lnTo>
                    <a:lnTo>
                      <a:pt x="1752" y="1130"/>
                    </a:lnTo>
                    <a:lnTo>
                      <a:pt x="1752" y="1124"/>
                    </a:lnTo>
                    <a:lnTo>
                      <a:pt x="1752" y="1124"/>
                    </a:lnTo>
                    <a:lnTo>
                      <a:pt x="1752" y="1124"/>
                    </a:lnTo>
                    <a:lnTo>
                      <a:pt x="1752" y="1118"/>
                    </a:lnTo>
                    <a:lnTo>
                      <a:pt x="1752" y="1106"/>
                    </a:lnTo>
                    <a:lnTo>
                      <a:pt x="1752" y="1106"/>
                    </a:lnTo>
                    <a:lnTo>
                      <a:pt x="1752" y="1099"/>
                    </a:lnTo>
                    <a:lnTo>
                      <a:pt x="1758" y="1087"/>
                    </a:lnTo>
                    <a:lnTo>
                      <a:pt x="1758" y="1087"/>
                    </a:lnTo>
                    <a:lnTo>
                      <a:pt x="1758" y="1087"/>
                    </a:lnTo>
                    <a:lnTo>
                      <a:pt x="1758" y="1087"/>
                    </a:lnTo>
                    <a:lnTo>
                      <a:pt x="1758" y="1081"/>
                    </a:lnTo>
                    <a:lnTo>
                      <a:pt x="1758" y="1075"/>
                    </a:lnTo>
                    <a:lnTo>
                      <a:pt x="1758" y="1075"/>
                    </a:lnTo>
                    <a:lnTo>
                      <a:pt x="1758" y="1075"/>
                    </a:lnTo>
                    <a:lnTo>
                      <a:pt x="1758" y="1075"/>
                    </a:lnTo>
                    <a:lnTo>
                      <a:pt x="1758" y="1069"/>
                    </a:lnTo>
                    <a:lnTo>
                      <a:pt x="1758" y="1069"/>
                    </a:lnTo>
                    <a:lnTo>
                      <a:pt x="1758" y="1063"/>
                    </a:lnTo>
                    <a:lnTo>
                      <a:pt x="1758" y="1063"/>
                    </a:lnTo>
                    <a:lnTo>
                      <a:pt x="1758" y="1063"/>
                    </a:lnTo>
                    <a:lnTo>
                      <a:pt x="1758" y="1057"/>
                    </a:lnTo>
                    <a:lnTo>
                      <a:pt x="1758" y="1057"/>
                    </a:lnTo>
                    <a:lnTo>
                      <a:pt x="1758" y="1044"/>
                    </a:lnTo>
                    <a:lnTo>
                      <a:pt x="1764" y="1020"/>
                    </a:lnTo>
                    <a:lnTo>
                      <a:pt x="1764" y="1008"/>
                    </a:lnTo>
                    <a:lnTo>
                      <a:pt x="1764" y="1002"/>
                    </a:lnTo>
                    <a:lnTo>
                      <a:pt x="1764" y="1002"/>
                    </a:lnTo>
                    <a:lnTo>
                      <a:pt x="1764" y="1002"/>
                    </a:lnTo>
                    <a:lnTo>
                      <a:pt x="1764" y="996"/>
                    </a:lnTo>
                    <a:lnTo>
                      <a:pt x="1764" y="989"/>
                    </a:lnTo>
                    <a:lnTo>
                      <a:pt x="1764" y="959"/>
                    </a:lnTo>
                    <a:lnTo>
                      <a:pt x="1770" y="959"/>
                    </a:lnTo>
                    <a:lnTo>
                      <a:pt x="1776" y="959"/>
                    </a:lnTo>
                    <a:lnTo>
                      <a:pt x="1776" y="959"/>
                    </a:lnTo>
                    <a:lnTo>
                      <a:pt x="1788" y="959"/>
                    </a:lnTo>
                    <a:lnTo>
                      <a:pt x="1794" y="965"/>
                    </a:lnTo>
                    <a:lnTo>
                      <a:pt x="1794" y="965"/>
                    </a:lnTo>
                    <a:lnTo>
                      <a:pt x="1800" y="965"/>
                    </a:lnTo>
                    <a:lnTo>
                      <a:pt x="1807" y="965"/>
                    </a:lnTo>
                    <a:lnTo>
                      <a:pt x="1807" y="965"/>
                    </a:lnTo>
                    <a:lnTo>
                      <a:pt x="1813" y="965"/>
                    </a:lnTo>
                    <a:lnTo>
                      <a:pt x="1819" y="965"/>
                    </a:lnTo>
                    <a:lnTo>
                      <a:pt x="1825" y="965"/>
                    </a:lnTo>
                    <a:lnTo>
                      <a:pt x="1825" y="965"/>
                    </a:lnTo>
                    <a:lnTo>
                      <a:pt x="1825" y="965"/>
                    </a:lnTo>
                    <a:lnTo>
                      <a:pt x="1831" y="965"/>
                    </a:lnTo>
                    <a:lnTo>
                      <a:pt x="1837" y="965"/>
                    </a:lnTo>
                    <a:lnTo>
                      <a:pt x="1843" y="965"/>
                    </a:lnTo>
                    <a:lnTo>
                      <a:pt x="1855" y="965"/>
                    </a:lnTo>
                    <a:lnTo>
                      <a:pt x="1868" y="971"/>
                    </a:lnTo>
                    <a:lnTo>
                      <a:pt x="1874" y="971"/>
                    </a:lnTo>
                    <a:moveTo>
                      <a:pt x="3418" y="1869"/>
                    </a:moveTo>
                    <a:lnTo>
                      <a:pt x="3418" y="1869"/>
                    </a:lnTo>
                    <a:lnTo>
                      <a:pt x="3430" y="1869"/>
                    </a:lnTo>
                    <a:lnTo>
                      <a:pt x="3436" y="1863"/>
                    </a:lnTo>
                    <a:lnTo>
                      <a:pt x="3448" y="1863"/>
                    </a:lnTo>
                    <a:lnTo>
                      <a:pt x="3448" y="1863"/>
                    </a:lnTo>
                    <a:lnTo>
                      <a:pt x="3448" y="1863"/>
                    </a:lnTo>
                    <a:lnTo>
                      <a:pt x="3448" y="1863"/>
                    </a:lnTo>
                    <a:lnTo>
                      <a:pt x="3454" y="1863"/>
                    </a:lnTo>
                    <a:lnTo>
                      <a:pt x="3454" y="1863"/>
                    </a:lnTo>
                    <a:lnTo>
                      <a:pt x="3460" y="1863"/>
                    </a:lnTo>
                    <a:lnTo>
                      <a:pt x="3473" y="1863"/>
                    </a:lnTo>
                    <a:lnTo>
                      <a:pt x="3479" y="1863"/>
                    </a:lnTo>
                    <a:lnTo>
                      <a:pt x="3479" y="1863"/>
                    </a:lnTo>
                    <a:lnTo>
                      <a:pt x="3479" y="1863"/>
                    </a:lnTo>
                    <a:lnTo>
                      <a:pt x="3491" y="1857"/>
                    </a:lnTo>
                    <a:lnTo>
                      <a:pt x="3491" y="1857"/>
                    </a:lnTo>
                    <a:lnTo>
                      <a:pt x="3491" y="1857"/>
                    </a:lnTo>
                    <a:lnTo>
                      <a:pt x="3491" y="1857"/>
                    </a:lnTo>
                    <a:lnTo>
                      <a:pt x="3503" y="1857"/>
                    </a:lnTo>
                    <a:lnTo>
                      <a:pt x="3509" y="1857"/>
                    </a:lnTo>
                    <a:lnTo>
                      <a:pt x="3521" y="1857"/>
                    </a:lnTo>
                    <a:lnTo>
                      <a:pt x="3534" y="1857"/>
                    </a:lnTo>
                    <a:lnTo>
                      <a:pt x="3540" y="1851"/>
                    </a:lnTo>
                    <a:lnTo>
                      <a:pt x="3546" y="1851"/>
                    </a:lnTo>
                    <a:lnTo>
                      <a:pt x="3558" y="1851"/>
                    </a:lnTo>
                    <a:lnTo>
                      <a:pt x="3564" y="1851"/>
                    </a:lnTo>
                    <a:lnTo>
                      <a:pt x="3564" y="1851"/>
                    </a:lnTo>
                    <a:lnTo>
                      <a:pt x="3576" y="1851"/>
                    </a:lnTo>
                    <a:lnTo>
                      <a:pt x="3582" y="1844"/>
                    </a:lnTo>
                    <a:lnTo>
                      <a:pt x="3589" y="1844"/>
                    </a:lnTo>
                    <a:lnTo>
                      <a:pt x="3601" y="1844"/>
                    </a:lnTo>
                    <a:lnTo>
                      <a:pt x="3613" y="1844"/>
                    </a:lnTo>
                    <a:lnTo>
                      <a:pt x="3619" y="1844"/>
                    </a:lnTo>
                    <a:lnTo>
                      <a:pt x="3631" y="1838"/>
                    </a:lnTo>
                    <a:lnTo>
                      <a:pt x="3643" y="1838"/>
                    </a:lnTo>
                    <a:lnTo>
                      <a:pt x="3650" y="1838"/>
                    </a:lnTo>
                    <a:moveTo>
                      <a:pt x="3650" y="1838"/>
                    </a:moveTo>
                    <a:lnTo>
                      <a:pt x="3650" y="1838"/>
                    </a:lnTo>
                    <a:lnTo>
                      <a:pt x="3650" y="1838"/>
                    </a:lnTo>
                    <a:lnTo>
                      <a:pt x="3650" y="1844"/>
                    </a:lnTo>
                    <a:lnTo>
                      <a:pt x="3650" y="1844"/>
                    </a:lnTo>
                    <a:lnTo>
                      <a:pt x="3650" y="1844"/>
                    </a:lnTo>
                    <a:lnTo>
                      <a:pt x="3650" y="1844"/>
                    </a:lnTo>
                    <a:lnTo>
                      <a:pt x="3650" y="1844"/>
                    </a:lnTo>
                    <a:lnTo>
                      <a:pt x="3650" y="1844"/>
                    </a:lnTo>
                    <a:lnTo>
                      <a:pt x="3650" y="1844"/>
                    </a:lnTo>
                    <a:lnTo>
                      <a:pt x="3650" y="1844"/>
                    </a:lnTo>
                    <a:lnTo>
                      <a:pt x="3650" y="1844"/>
                    </a:lnTo>
                    <a:lnTo>
                      <a:pt x="3643" y="1844"/>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57"/>
                    </a:lnTo>
                    <a:lnTo>
                      <a:pt x="3643" y="1857"/>
                    </a:lnTo>
                    <a:lnTo>
                      <a:pt x="3637" y="1857"/>
                    </a:lnTo>
                    <a:lnTo>
                      <a:pt x="3637" y="1857"/>
                    </a:lnTo>
                    <a:lnTo>
                      <a:pt x="3637" y="1857"/>
                    </a:lnTo>
                    <a:lnTo>
                      <a:pt x="3637" y="1857"/>
                    </a:lnTo>
                    <a:lnTo>
                      <a:pt x="3637" y="1857"/>
                    </a:lnTo>
                    <a:lnTo>
                      <a:pt x="3637" y="1863"/>
                    </a:lnTo>
                    <a:lnTo>
                      <a:pt x="3637" y="1863"/>
                    </a:lnTo>
                    <a:lnTo>
                      <a:pt x="3637" y="1863"/>
                    </a:lnTo>
                    <a:lnTo>
                      <a:pt x="3637" y="1863"/>
                    </a:lnTo>
                    <a:lnTo>
                      <a:pt x="3637" y="1863"/>
                    </a:lnTo>
                    <a:lnTo>
                      <a:pt x="3637" y="1863"/>
                    </a:lnTo>
                    <a:lnTo>
                      <a:pt x="3637" y="1863"/>
                    </a:lnTo>
                    <a:lnTo>
                      <a:pt x="3637" y="1869"/>
                    </a:lnTo>
                    <a:lnTo>
                      <a:pt x="3637" y="1869"/>
                    </a:lnTo>
                    <a:lnTo>
                      <a:pt x="3631" y="1869"/>
                    </a:lnTo>
                    <a:lnTo>
                      <a:pt x="3631" y="1869"/>
                    </a:lnTo>
                    <a:lnTo>
                      <a:pt x="3631" y="1869"/>
                    </a:lnTo>
                    <a:lnTo>
                      <a:pt x="3631" y="1875"/>
                    </a:lnTo>
                    <a:lnTo>
                      <a:pt x="3631" y="1875"/>
                    </a:lnTo>
                    <a:lnTo>
                      <a:pt x="3631" y="1875"/>
                    </a:lnTo>
                    <a:lnTo>
                      <a:pt x="3631" y="1875"/>
                    </a:lnTo>
                    <a:lnTo>
                      <a:pt x="3637" y="1875"/>
                    </a:lnTo>
                    <a:lnTo>
                      <a:pt x="3637" y="1875"/>
                    </a:lnTo>
                    <a:lnTo>
                      <a:pt x="3637" y="1875"/>
                    </a:lnTo>
                    <a:lnTo>
                      <a:pt x="3637" y="1875"/>
                    </a:lnTo>
                    <a:lnTo>
                      <a:pt x="3637" y="1881"/>
                    </a:lnTo>
                    <a:lnTo>
                      <a:pt x="3637" y="1875"/>
                    </a:lnTo>
                    <a:lnTo>
                      <a:pt x="3637" y="1881"/>
                    </a:lnTo>
                    <a:lnTo>
                      <a:pt x="3637" y="1881"/>
                    </a:lnTo>
                    <a:lnTo>
                      <a:pt x="3643" y="1881"/>
                    </a:lnTo>
                    <a:lnTo>
                      <a:pt x="3643" y="1881"/>
                    </a:lnTo>
                    <a:lnTo>
                      <a:pt x="3643" y="1881"/>
                    </a:lnTo>
                    <a:lnTo>
                      <a:pt x="3643" y="1881"/>
                    </a:lnTo>
                    <a:lnTo>
                      <a:pt x="3643" y="1881"/>
                    </a:lnTo>
                    <a:lnTo>
                      <a:pt x="3643" y="1881"/>
                    </a:lnTo>
                    <a:lnTo>
                      <a:pt x="3643" y="1881"/>
                    </a:lnTo>
                    <a:lnTo>
                      <a:pt x="3650" y="1881"/>
                    </a:lnTo>
                    <a:lnTo>
                      <a:pt x="3650" y="1881"/>
                    </a:lnTo>
                    <a:lnTo>
                      <a:pt x="3650" y="1881"/>
                    </a:lnTo>
                    <a:lnTo>
                      <a:pt x="3650" y="1881"/>
                    </a:lnTo>
                    <a:lnTo>
                      <a:pt x="3650" y="1887"/>
                    </a:lnTo>
                    <a:lnTo>
                      <a:pt x="3650" y="1887"/>
                    </a:lnTo>
                    <a:lnTo>
                      <a:pt x="3650" y="1887"/>
                    </a:lnTo>
                    <a:lnTo>
                      <a:pt x="3656" y="1887"/>
                    </a:lnTo>
                    <a:lnTo>
                      <a:pt x="3656" y="1887"/>
                    </a:lnTo>
                    <a:lnTo>
                      <a:pt x="3656" y="1887"/>
                    </a:lnTo>
                    <a:lnTo>
                      <a:pt x="3656" y="1893"/>
                    </a:lnTo>
                    <a:lnTo>
                      <a:pt x="3656" y="1893"/>
                    </a:lnTo>
                    <a:lnTo>
                      <a:pt x="3662" y="1893"/>
                    </a:lnTo>
                    <a:lnTo>
                      <a:pt x="3662" y="1893"/>
                    </a:lnTo>
                    <a:lnTo>
                      <a:pt x="3662" y="1893"/>
                    </a:lnTo>
                    <a:lnTo>
                      <a:pt x="3662" y="1893"/>
                    </a:lnTo>
                    <a:lnTo>
                      <a:pt x="3662" y="1893"/>
                    </a:lnTo>
                    <a:lnTo>
                      <a:pt x="3662" y="1893"/>
                    </a:lnTo>
                    <a:lnTo>
                      <a:pt x="3662" y="1893"/>
                    </a:lnTo>
                    <a:lnTo>
                      <a:pt x="3662" y="1893"/>
                    </a:lnTo>
                    <a:lnTo>
                      <a:pt x="3668" y="1893"/>
                    </a:lnTo>
                    <a:lnTo>
                      <a:pt x="3668" y="1899"/>
                    </a:lnTo>
                    <a:lnTo>
                      <a:pt x="3668" y="1893"/>
                    </a:lnTo>
                    <a:lnTo>
                      <a:pt x="3668" y="1899"/>
                    </a:lnTo>
                    <a:lnTo>
                      <a:pt x="3668" y="1893"/>
                    </a:lnTo>
                    <a:lnTo>
                      <a:pt x="3674" y="1893"/>
                    </a:lnTo>
                    <a:lnTo>
                      <a:pt x="3674" y="1893"/>
                    </a:lnTo>
                    <a:lnTo>
                      <a:pt x="3674" y="1893"/>
                    </a:lnTo>
                    <a:lnTo>
                      <a:pt x="3674" y="1893"/>
                    </a:lnTo>
                    <a:lnTo>
                      <a:pt x="3674" y="1893"/>
                    </a:lnTo>
                    <a:lnTo>
                      <a:pt x="3674" y="1893"/>
                    </a:lnTo>
                    <a:lnTo>
                      <a:pt x="3680" y="1893"/>
                    </a:lnTo>
                    <a:lnTo>
                      <a:pt x="3680" y="1893"/>
                    </a:lnTo>
                    <a:lnTo>
                      <a:pt x="3680" y="1893"/>
                    </a:lnTo>
                    <a:lnTo>
                      <a:pt x="3680" y="1899"/>
                    </a:lnTo>
                    <a:lnTo>
                      <a:pt x="3680" y="1899"/>
                    </a:lnTo>
                    <a:lnTo>
                      <a:pt x="3680" y="1899"/>
                    </a:lnTo>
                    <a:lnTo>
                      <a:pt x="3686" y="1899"/>
                    </a:lnTo>
                    <a:lnTo>
                      <a:pt x="3686" y="1899"/>
                    </a:lnTo>
                    <a:lnTo>
                      <a:pt x="3686" y="1899"/>
                    </a:lnTo>
                    <a:lnTo>
                      <a:pt x="3686" y="1899"/>
                    </a:lnTo>
                    <a:lnTo>
                      <a:pt x="3686" y="1899"/>
                    </a:lnTo>
                    <a:lnTo>
                      <a:pt x="3686" y="1906"/>
                    </a:lnTo>
                    <a:lnTo>
                      <a:pt x="3686" y="1906"/>
                    </a:lnTo>
                    <a:lnTo>
                      <a:pt x="3686" y="1906"/>
                    </a:lnTo>
                    <a:lnTo>
                      <a:pt x="3686" y="1906"/>
                    </a:lnTo>
                    <a:lnTo>
                      <a:pt x="3686" y="1906"/>
                    </a:lnTo>
                    <a:lnTo>
                      <a:pt x="3686" y="1906"/>
                    </a:lnTo>
                    <a:lnTo>
                      <a:pt x="3686" y="1906"/>
                    </a:lnTo>
                    <a:lnTo>
                      <a:pt x="3692" y="1912"/>
                    </a:lnTo>
                    <a:lnTo>
                      <a:pt x="3692" y="1912"/>
                    </a:lnTo>
                    <a:lnTo>
                      <a:pt x="3692" y="1912"/>
                    </a:lnTo>
                    <a:lnTo>
                      <a:pt x="3692" y="1912"/>
                    </a:lnTo>
                    <a:lnTo>
                      <a:pt x="3692" y="1912"/>
                    </a:lnTo>
                    <a:lnTo>
                      <a:pt x="3692" y="1912"/>
                    </a:lnTo>
                    <a:lnTo>
                      <a:pt x="3692" y="1918"/>
                    </a:lnTo>
                    <a:lnTo>
                      <a:pt x="3692" y="1918"/>
                    </a:lnTo>
                    <a:lnTo>
                      <a:pt x="3698" y="1918"/>
                    </a:lnTo>
                    <a:lnTo>
                      <a:pt x="3698" y="1918"/>
                    </a:lnTo>
                    <a:lnTo>
                      <a:pt x="3698" y="1918"/>
                    </a:lnTo>
                    <a:lnTo>
                      <a:pt x="3698" y="1918"/>
                    </a:lnTo>
                    <a:lnTo>
                      <a:pt x="3698" y="1918"/>
                    </a:lnTo>
                    <a:lnTo>
                      <a:pt x="3698" y="1918"/>
                    </a:lnTo>
                    <a:lnTo>
                      <a:pt x="3698" y="1924"/>
                    </a:lnTo>
                    <a:lnTo>
                      <a:pt x="3698" y="1924"/>
                    </a:lnTo>
                    <a:lnTo>
                      <a:pt x="3698" y="1924"/>
                    </a:lnTo>
                    <a:lnTo>
                      <a:pt x="3698" y="1924"/>
                    </a:lnTo>
                    <a:lnTo>
                      <a:pt x="3698" y="1924"/>
                    </a:lnTo>
                    <a:lnTo>
                      <a:pt x="3698" y="1930"/>
                    </a:lnTo>
                    <a:lnTo>
                      <a:pt x="3698" y="1930"/>
                    </a:lnTo>
                    <a:lnTo>
                      <a:pt x="3698" y="1930"/>
                    </a:lnTo>
                    <a:lnTo>
                      <a:pt x="3698" y="1930"/>
                    </a:lnTo>
                    <a:lnTo>
                      <a:pt x="3705" y="1930"/>
                    </a:lnTo>
                    <a:lnTo>
                      <a:pt x="3705" y="1930"/>
                    </a:lnTo>
                    <a:lnTo>
                      <a:pt x="3705" y="1930"/>
                    </a:lnTo>
                    <a:lnTo>
                      <a:pt x="3705" y="1930"/>
                    </a:lnTo>
                    <a:lnTo>
                      <a:pt x="3705" y="1930"/>
                    </a:lnTo>
                    <a:lnTo>
                      <a:pt x="3705" y="1936"/>
                    </a:lnTo>
                    <a:lnTo>
                      <a:pt x="3711" y="1936"/>
                    </a:lnTo>
                    <a:lnTo>
                      <a:pt x="3711" y="1936"/>
                    </a:lnTo>
                    <a:lnTo>
                      <a:pt x="3711" y="1936"/>
                    </a:lnTo>
                    <a:lnTo>
                      <a:pt x="3711" y="1936"/>
                    </a:lnTo>
                    <a:lnTo>
                      <a:pt x="3711" y="1936"/>
                    </a:lnTo>
                    <a:lnTo>
                      <a:pt x="3711" y="1936"/>
                    </a:lnTo>
                    <a:lnTo>
                      <a:pt x="3711" y="1936"/>
                    </a:lnTo>
                    <a:lnTo>
                      <a:pt x="3711" y="1936"/>
                    </a:lnTo>
                    <a:lnTo>
                      <a:pt x="3711" y="1942"/>
                    </a:lnTo>
                    <a:lnTo>
                      <a:pt x="3711" y="1942"/>
                    </a:lnTo>
                    <a:lnTo>
                      <a:pt x="3711" y="1942"/>
                    </a:lnTo>
                    <a:lnTo>
                      <a:pt x="3711" y="1942"/>
                    </a:lnTo>
                    <a:lnTo>
                      <a:pt x="3717" y="1942"/>
                    </a:lnTo>
                    <a:lnTo>
                      <a:pt x="3717" y="1942"/>
                    </a:lnTo>
                    <a:lnTo>
                      <a:pt x="3717" y="1942"/>
                    </a:lnTo>
                    <a:lnTo>
                      <a:pt x="3717" y="1948"/>
                    </a:lnTo>
                    <a:lnTo>
                      <a:pt x="3717" y="1948"/>
                    </a:lnTo>
                    <a:lnTo>
                      <a:pt x="3717" y="1948"/>
                    </a:lnTo>
                    <a:lnTo>
                      <a:pt x="3717" y="1948"/>
                    </a:lnTo>
                    <a:lnTo>
                      <a:pt x="3717" y="1948"/>
                    </a:lnTo>
                    <a:lnTo>
                      <a:pt x="3717" y="1948"/>
                    </a:lnTo>
                    <a:lnTo>
                      <a:pt x="3717" y="1948"/>
                    </a:lnTo>
                    <a:lnTo>
                      <a:pt x="3717" y="1948"/>
                    </a:lnTo>
                    <a:lnTo>
                      <a:pt x="3717" y="1948"/>
                    </a:lnTo>
                    <a:lnTo>
                      <a:pt x="3717" y="1954"/>
                    </a:lnTo>
                    <a:lnTo>
                      <a:pt x="3723" y="1954"/>
                    </a:lnTo>
                    <a:lnTo>
                      <a:pt x="3723" y="1954"/>
                    </a:lnTo>
                    <a:lnTo>
                      <a:pt x="3723" y="1954"/>
                    </a:lnTo>
                    <a:lnTo>
                      <a:pt x="3723" y="1954"/>
                    </a:lnTo>
                    <a:lnTo>
                      <a:pt x="3723" y="1954"/>
                    </a:lnTo>
                    <a:lnTo>
                      <a:pt x="3729" y="1954"/>
                    </a:lnTo>
                    <a:lnTo>
                      <a:pt x="3729" y="1954"/>
                    </a:lnTo>
                    <a:lnTo>
                      <a:pt x="3729" y="1954"/>
                    </a:lnTo>
                    <a:lnTo>
                      <a:pt x="3729" y="1961"/>
                    </a:lnTo>
                    <a:lnTo>
                      <a:pt x="3729" y="1961"/>
                    </a:lnTo>
                    <a:lnTo>
                      <a:pt x="3735" y="1961"/>
                    </a:lnTo>
                    <a:lnTo>
                      <a:pt x="3735" y="1961"/>
                    </a:lnTo>
                    <a:lnTo>
                      <a:pt x="3735" y="1961"/>
                    </a:lnTo>
                    <a:lnTo>
                      <a:pt x="3735" y="1961"/>
                    </a:lnTo>
                    <a:lnTo>
                      <a:pt x="3735" y="1961"/>
                    </a:lnTo>
                    <a:lnTo>
                      <a:pt x="3741" y="1961"/>
                    </a:lnTo>
                    <a:lnTo>
                      <a:pt x="3741" y="1961"/>
                    </a:lnTo>
                    <a:lnTo>
                      <a:pt x="3741" y="1961"/>
                    </a:lnTo>
                    <a:lnTo>
                      <a:pt x="3741" y="1961"/>
                    </a:lnTo>
                    <a:lnTo>
                      <a:pt x="3741" y="1961"/>
                    </a:lnTo>
                    <a:lnTo>
                      <a:pt x="3741" y="1961"/>
                    </a:lnTo>
                    <a:lnTo>
                      <a:pt x="3747" y="1967"/>
                    </a:lnTo>
                    <a:lnTo>
                      <a:pt x="3747" y="1967"/>
                    </a:lnTo>
                    <a:lnTo>
                      <a:pt x="3747" y="1967"/>
                    </a:lnTo>
                    <a:lnTo>
                      <a:pt x="3747" y="1967"/>
                    </a:lnTo>
                    <a:lnTo>
                      <a:pt x="3747" y="1967"/>
                    </a:lnTo>
                    <a:lnTo>
                      <a:pt x="3747" y="1967"/>
                    </a:lnTo>
                    <a:lnTo>
                      <a:pt x="3747" y="1967"/>
                    </a:lnTo>
                    <a:lnTo>
                      <a:pt x="3753" y="1967"/>
                    </a:lnTo>
                    <a:lnTo>
                      <a:pt x="3753" y="1973"/>
                    </a:lnTo>
                    <a:lnTo>
                      <a:pt x="3753" y="1973"/>
                    </a:lnTo>
                    <a:lnTo>
                      <a:pt x="3753" y="1973"/>
                    </a:lnTo>
                    <a:lnTo>
                      <a:pt x="3753" y="1973"/>
                    </a:lnTo>
                    <a:lnTo>
                      <a:pt x="3753" y="1973"/>
                    </a:lnTo>
                    <a:lnTo>
                      <a:pt x="3753" y="1979"/>
                    </a:lnTo>
                    <a:lnTo>
                      <a:pt x="3753" y="1979"/>
                    </a:lnTo>
                    <a:lnTo>
                      <a:pt x="3759" y="1979"/>
                    </a:lnTo>
                    <a:lnTo>
                      <a:pt x="3759" y="1979"/>
                    </a:lnTo>
                    <a:lnTo>
                      <a:pt x="3759" y="1979"/>
                    </a:lnTo>
                    <a:lnTo>
                      <a:pt x="3759" y="1985"/>
                    </a:lnTo>
                    <a:lnTo>
                      <a:pt x="3759" y="1985"/>
                    </a:lnTo>
                    <a:lnTo>
                      <a:pt x="3759" y="1985"/>
                    </a:lnTo>
                    <a:lnTo>
                      <a:pt x="3766" y="1985"/>
                    </a:lnTo>
                    <a:lnTo>
                      <a:pt x="3766" y="1985"/>
                    </a:lnTo>
                    <a:lnTo>
                      <a:pt x="3766" y="1985"/>
                    </a:lnTo>
                    <a:lnTo>
                      <a:pt x="3766" y="1985"/>
                    </a:lnTo>
                    <a:lnTo>
                      <a:pt x="3766" y="1985"/>
                    </a:lnTo>
                    <a:lnTo>
                      <a:pt x="3766" y="1985"/>
                    </a:lnTo>
                    <a:lnTo>
                      <a:pt x="3766" y="1985"/>
                    </a:lnTo>
                    <a:lnTo>
                      <a:pt x="3766" y="1985"/>
                    </a:lnTo>
                    <a:lnTo>
                      <a:pt x="3772" y="1985"/>
                    </a:lnTo>
                    <a:lnTo>
                      <a:pt x="3772" y="1985"/>
                    </a:lnTo>
                    <a:lnTo>
                      <a:pt x="3772" y="1985"/>
                    </a:lnTo>
                    <a:lnTo>
                      <a:pt x="3772" y="1985"/>
                    </a:lnTo>
                    <a:lnTo>
                      <a:pt x="3772" y="1985"/>
                    </a:lnTo>
                    <a:lnTo>
                      <a:pt x="3772" y="1985"/>
                    </a:lnTo>
                    <a:lnTo>
                      <a:pt x="3778" y="1991"/>
                    </a:lnTo>
                    <a:lnTo>
                      <a:pt x="3778" y="1991"/>
                    </a:lnTo>
                    <a:lnTo>
                      <a:pt x="3778" y="1991"/>
                    </a:lnTo>
                    <a:lnTo>
                      <a:pt x="3778" y="1991"/>
                    </a:lnTo>
                    <a:lnTo>
                      <a:pt x="3778" y="1991"/>
                    </a:lnTo>
                    <a:lnTo>
                      <a:pt x="3778" y="1991"/>
                    </a:lnTo>
                    <a:lnTo>
                      <a:pt x="3778" y="1991"/>
                    </a:lnTo>
                    <a:lnTo>
                      <a:pt x="3778" y="1991"/>
                    </a:lnTo>
                    <a:lnTo>
                      <a:pt x="3784" y="1997"/>
                    </a:lnTo>
                    <a:lnTo>
                      <a:pt x="3784" y="1997"/>
                    </a:lnTo>
                    <a:lnTo>
                      <a:pt x="3784" y="1997"/>
                    </a:lnTo>
                    <a:lnTo>
                      <a:pt x="3784" y="1997"/>
                    </a:lnTo>
                    <a:lnTo>
                      <a:pt x="3784" y="1997"/>
                    </a:lnTo>
                    <a:lnTo>
                      <a:pt x="3784" y="1997"/>
                    </a:lnTo>
                    <a:lnTo>
                      <a:pt x="3784" y="1997"/>
                    </a:lnTo>
                    <a:lnTo>
                      <a:pt x="3790" y="1997"/>
                    </a:lnTo>
                    <a:lnTo>
                      <a:pt x="3790" y="2003"/>
                    </a:lnTo>
                    <a:lnTo>
                      <a:pt x="3790" y="2003"/>
                    </a:lnTo>
                    <a:lnTo>
                      <a:pt x="3790" y="2003"/>
                    </a:lnTo>
                    <a:lnTo>
                      <a:pt x="3790" y="2003"/>
                    </a:lnTo>
                    <a:lnTo>
                      <a:pt x="3790" y="2003"/>
                    </a:lnTo>
                    <a:lnTo>
                      <a:pt x="3790" y="2003"/>
                    </a:lnTo>
                    <a:lnTo>
                      <a:pt x="3784" y="2003"/>
                    </a:lnTo>
                    <a:lnTo>
                      <a:pt x="3784" y="2003"/>
                    </a:lnTo>
                    <a:lnTo>
                      <a:pt x="3790" y="2009"/>
                    </a:lnTo>
                    <a:lnTo>
                      <a:pt x="3790" y="2009"/>
                    </a:lnTo>
                    <a:lnTo>
                      <a:pt x="3790" y="2009"/>
                    </a:lnTo>
                    <a:lnTo>
                      <a:pt x="3784" y="2009"/>
                    </a:lnTo>
                    <a:lnTo>
                      <a:pt x="3784" y="2009"/>
                    </a:lnTo>
                    <a:lnTo>
                      <a:pt x="3790" y="2009"/>
                    </a:lnTo>
                    <a:lnTo>
                      <a:pt x="3790" y="2009"/>
                    </a:lnTo>
                    <a:lnTo>
                      <a:pt x="3790" y="2009"/>
                    </a:lnTo>
                    <a:lnTo>
                      <a:pt x="3790" y="2009"/>
                    </a:lnTo>
                    <a:lnTo>
                      <a:pt x="3790" y="2015"/>
                    </a:lnTo>
                    <a:lnTo>
                      <a:pt x="3790" y="2015"/>
                    </a:lnTo>
                    <a:lnTo>
                      <a:pt x="3790" y="2015"/>
                    </a:lnTo>
                    <a:lnTo>
                      <a:pt x="3790" y="2015"/>
                    </a:lnTo>
                    <a:lnTo>
                      <a:pt x="3790" y="2015"/>
                    </a:lnTo>
                    <a:lnTo>
                      <a:pt x="3790" y="2015"/>
                    </a:lnTo>
                    <a:lnTo>
                      <a:pt x="3796" y="2015"/>
                    </a:lnTo>
                    <a:lnTo>
                      <a:pt x="3796" y="2015"/>
                    </a:lnTo>
                    <a:lnTo>
                      <a:pt x="3796" y="2015"/>
                    </a:lnTo>
                    <a:lnTo>
                      <a:pt x="3796" y="2015"/>
                    </a:lnTo>
                    <a:lnTo>
                      <a:pt x="3796" y="2015"/>
                    </a:lnTo>
                    <a:lnTo>
                      <a:pt x="3796" y="2015"/>
                    </a:lnTo>
                    <a:lnTo>
                      <a:pt x="3796" y="2015"/>
                    </a:lnTo>
                    <a:lnTo>
                      <a:pt x="3796" y="2015"/>
                    </a:lnTo>
                    <a:lnTo>
                      <a:pt x="3796" y="2015"/>
                    </a:lnTo>
                    <a:lnTo>
                      <a:pt x="3796" y="2022"/>
                    </a:lnTo>
                    <a:lnTo>
                      <a:pt x="3796" y="2022"/>
                    </a:lnTo>
                    <a:lnTo>
                      <a:pt x="3796" y="2022"/>
                    </a:lnTo>
                    <a:lnTo>
                      <a:pt x="3796" y="2022"/>
                    </a:lnTo>
                    <a:lnTo>
                      <a:pt x="3802" y="2022"/>
                    </a:lnTo>
                    <a:lnTo>
                      <a:pt x="3802" y="2022"/>
                    </a:lnTo>
                    <a:lnTo>
                      <a:pt x="3802" y="2022"/>
                    </a:lnTo>
                    <a:lnTo>
                      <a:pt x="3802" y="2022"/>
                    </a:lnTo>
                    <a:lnTo>
                      <a:pt x="3802" y="2028"/>
                    </a:lnTo>
                    <a:lnTo>
                      <a:pt x="3802" y="2028"/>
                    </a:lnTo>
                    <a:lnTo>
                      <a:pt x="3808" y="2028"/>
                    </a:lnTo>
                    <a:lnTo>
                      <a:pt x="3802" y="2022"/>
                    </a:lnTo>
                    <a:lnTo>
                      <a:pt x="3808" y="2022"/>
                    </a:lnTo>
                    <a:lnTo>
                      <a:pt x="3808" y="2028"/>
                    </a:lnTo>
                    <a:lnTo>
                      <a:pt x="3808" y="2028"/>
                    </a:lnTo>
                    <a:lnTo>
                      <a:pt x="3808" y="2028"/>
                    </a:lnTo>
                    <a:lnTo>
                      <a:pt x="3808" y="2028"/>
                    </a:lnTo>
                    <a:lnTo>
                      <a:pt x="3808" y="2034"/>
                    </a:lnTo>
                    <a:lnTo>
                      <a:pt x="3808" y="2034"/>
                    </a:lnTo>
                    <a:lnTo>
                      <a:pt x="3814" y="2034"/>
                    </a:lnTo>
                    <a:lnTo>
                      <a:pt x="3814" y="2034"/>
                    </a:lnTo>
                    <a:lnTo>
                      <a:pt x="3814" y="2034"/>
                    </a:lnTo>
                    <a:lnTo>
                      <a:pt x="3814" y="2034"/>
                    </a:lnTo>
                    <a:lnTo>
                      <a:pt x="3820" y="2034"/>
                    </a:lnTo>
                    <a:lnTo>
                      <a:pt x="3820" y="2040"/>
                    </a:lnTo>
                    <a:lnTo>
                      <a:pt x="3820" y="2034"/>
                    </a:lnTo>
                    <a:lnTo>
                      <a:pt x="3820" y="2034"/>
                    </a:lnTo>
                    <a:lnTo>
                      <a:pt x="3827" y="2034"/>
                    </a:lnTo>
                    <a:lnTo>
                      <a:pt x="3827" y="2040"/>
                    </a:lnTo>
                    <a:lnTo>
                      <a:pt x="3827" y="2040"/>
                    </a:lnTo>
                    <a:lnTo>
                      <a:pt x="3827" y="2040"/>
                    </a:lnTo>
                    <a:lnTo>
                      <a:pt x="3827" y="2040"/>
                    </a:lnTo>
                    <a:lnTo>
                      <a:pt x="3827" y="2040"/>
                    </a:lnTo>
                    <a:lnTo>
                      <a:pt x="3827" y="2040"/>
                    </a:lnTo>
                    <a:lnTo>
                      <a:pt x="3827" y="2040"/>
                    </a:lnTo>
                    <a:lnTo>
                      <a:pt x="3827" y="2040"/>
                    </a:lnTo>
                    <a:lnTo>
                      <a:pt x="3827" y="2040"/>
                    </a:lnTo>
                    <a:lnTo>
                      <a:pt x="3833" y="2040"/>
                    </a:lnTo>
                    <a:lnTo>
                      <a:pt x="3833" y="2040"/>
                    </a:lnTo>
                    <a:lnTo>
                      <a:pt x="3833" y="2040"/>
                    </a:lnTo>
                    <a:lnTo>
                      <a:pt x="3833" y="2040"/>
                    </a:lnTo>
                    <a:lnTo>
                      <a:pt x="3833" y="2046"/>
                    </a:lnTo>
                    <a:lnTo>
                      <a:pt x="3839" y="2046"/>
                    </a:lnTo>
                    <a:lnTo>
                      <a:pt x="3839" y="2046"/>
                    </a:lnTo>
                    <a:lnTo>
                      <a:pt x="3839" y="2046"/>
                    </a:lnTo>
                    <a:lnTo>
                      <a:pt x="3839" y="2052"/>
                    </a:lnTo>
                    <a:lnTo>
                      <a:pt x="3839" y="2052"/>
                    </a:lnTo>
                    <a:lnTo>
                      <a:pt x="3839" y="2052"/>
                    </a:lnTo>
                    <a:lnTo>
                      <a:pt x="3839" y="2052"/>
                    </a:lnTo>
                    <a:lnTo>
                      <a:pt x="3839" y="2052"/>
                    </a:lnTo>
                    <a:lnTo>
                      <a:pt x="3839" y="2052"/>
                    </a:lnTo>
                    <a:lnTo>
                      <a:pt x="3839" y="2052"/>
                    </a:lnTo>
                    <a:lnTo>
                      <a:pt x="3839" y="2052"/>
                    </a:lnTo>
                    <a:lnTo>
                      <a:pt x="3839" y="2058"/>
                    </a:lnTo>
                    <a:lnTo>
                      <a:pt x="3839" y="2058"/>
                    </a:lnTo>
                    <a:lnTo>
                      <a:pt x="3839" y="2058"/>
                    </a:lnTo>
                    <a:lnTo>
                      <a:pt x="3839" y="2058"/>
                    </a:lnTo>
                    <a:lnTo>
                      <a:pt x="3839" y="2058"/>
                    </a:lnTo>
                    <a:lnTo>
                      <a:pt x="3839" y="2058"/>
                    </a:lnTo>
                    <a:lnTo>
                      <a:pt x="3845" y="2058"/>
                    </a:lnTo>
                    <a:lnTo>
                      <a:pt x="3845" y="2058"/>
                    </a:lnTo>
                    <a:lnTo>
                      <a:pt x="3845" y="2058"/>
                    </a:lnTo>
                    <a:lnTo>
                      <a:pt x="3845" y="2058"/>
                    </a:lnTo>
                    <a:lnTo>
                      <a:pt x="3845" y="2064"/>
                    </a:lnTo>
                    <a:lnTo>
                      <a:pt x="3845" y="2058"/>
                    </a:lnTo>
                    <a:lnTo>
                      <a:pt x="3845" y="2064"/>
                    </a:lnTo>
                    <a:lnTo>
                      <a:pt x="3845" y="2064"/>
                    </a:lnTo>
                    <a:lnTo>
                      <a:pt x="3845" y="2064"/>
                    </a:lnTo>
                    <a:lnTo>
                      <a:pt x="3845" y="2064"/>
                    </a:lnTo>
                    <a:lnTo>
                      <a:pt x="3845" y="2064"/>
                    </a:lnTo>
                    <a:lnTo>
                      <a:pt x="3845" y="2064"/>
                    </a:lnTo>
                    <a:lnTo>
                      <a:pt x="3845" y="2070"/>
                    </a:lnTo>
                    <a:lnTo>
                      <a:pt x="3845" y="2070"/>
                    </a:lnTo>
                    <a:lnTo>
                      <a:pt x="3845" y="2070"/>
                    </a:lnTo>
                    <a:lnTo>
                      <a:pt x="3851" y="2070"/>
                    </a:lnTo>
                    <a:lnTo>
                      <a:pt x="3851" y="2070"/>
                    </a:lnTo>
                    <a:lnTo>
                      <a:pt x="3851" y="2070"/>
                    </a:lnTo>
                    <a:lnTo>
                      <a:pt x="3851" y="2070"/>
                    </a:lnTo>
                    <a:lnTo>
                      <a:pt x="3851" y="2077"/>
                    </a:lnTo>
                    <a:lnTo>
                      <a:pt x="3851" y="2077"/>
                    </a:lnTo>
                    <a:lnTo>
                      <a:pt x="3851" y="2077"/>
                    </a:lnTo>
                    <a:lnTo>
                      <a:pt x="3851" y="2077"/>
                    </a:lnTo>
                    <a:lnTo>
                      <a:pt x="3851" y="2077"/>
                    </a:lnTo>
                    <a:lnTo>
                      <a:pt x="3851" y="2083"/>
                    </a:lnTo>
                    <a:lnTo>
                      <a:pt x="3851" y="2083"/>
                    </a:lnTo>
                    <a:lnTo>
                      <a:pt x="3851" y="2083"/>
                    </a:lnTo>
                    <a:lnTo>
                      <a:pt x="3851" y="2083"/>
                    </a:lnTo>
                    <a:lnTo>
                      <a:pt x="3851" y="2083"/>
                    </a:lnTo>
                    <a:lnTo>
                      <a:pt x="3851" y="2083"/>
                    </a:lnTo>
                    <a:lnTo>
                      <a:pt x="3851" y="2089"/>
                    </a:lnTo>
                    <a:lnTo>
                      <a:pt x="3851" y="2089"/>
                    </a:lnTo>
                    <a:lnTo>
                      <a:pt x="3851" y="2083"/>
                    </a:lnTo>
                    <a:lnTo>
                      <a:pt x="3851" y="2089"/>
                    </a:lnTo>
                    <a:lnTo>
                      <a:pt x="3851" y="2089"/>
                    </a:lnTo>
                    <a:lnTo>
                      <a:pt x="3851" y="2089"/>
                    </a:lnTo>
                    <a:lnTo>
                      <a:pt x="3851" y="2089"/>
                    </a:lnTo>
                    <a:lnTo>
                      <a:pt x="3851" y="2089"/>
                    </a:lnTo>
                    <a:lnTo>
                      <a:pt x="3851" y="2089"/>
                    </a:lnTo>
                    <a:lnTo>
                      <a:pt x="3857" y="2089"/>
                    </a:lnTo>
                    <a:lnTo>
                      <a:pt x="3857" y="2089"/>
                    </a:lnTo>
                    <a:lnTo>
                      <a:pt x="3857" y="2089"/>
                    </a:lnTo>
                    <a:lnTo>
                      <a:pt x="3857" y="2095"/>
                    </a:lnTo>
                    <a:lnTo>
                      <a:pt x="3863" y="2095"/>
                    </a:lnTo>
                    <a:lnTo>
                      <a:pt x="3863" y="2095"/>
                    </a:lnTo>
                    <a:lnTo>
                      <a:pt x="3863" y="2095"/>
                    </a:lnTo>
                    <a:lnTo>
                      <a:pt x="3863" y="2095"/>
                    </a:lnTo>
                    <a:lnTo>
                      <a:pt x="3863" y="2095"/>
                    </a:lnTo>
                    <a:lnTo>
                      <a:pt x="3869" y="2095"/>
                    </a:lnTo>
                    <a:lnTo>
                      <a:pt x="3869" y="2095"/>
                    </a:lnTo>
                    <a:lnTo>
                      <a:pt x="3869" y="2101"/>
                    </a:lnTo>
                    <a:lnTo>
                      <a:pt x="3869" y="2101"/>
                    </a:lnTo>
                    <a:lnTo>
                      <a:pt x="3869" y="2101"/>
                    </a:lnTo>
                    <a:lnTo>
                      <a:pt x="3875" y="2101"/>
                    </a:lnTo>
                    <a:lnTo>
                      <a:pt x="3875" y="2101"/>
                    </a:lnTo>
                    <a:lnTo>
                      <a:pt x="3875" y="2101"/>
                    </a:lnTo>
                    <a:lnTo>
                      <a:pt x="3875" y="2101"/>
                    </a:lnTo>
                    <a:lnTo>
                      <a:pt x="3875" y="2107"/>
                    </a:lnTo>
                    <a:lnTo>
                      <a:pt x="3875" y="2107"/>
                    </a:lnTo>
                    <a:lnTo>
                      <a:pt x="3875" y="2107"/>
                    </a:lnTo>
                    <a:lnTo>
                      <a:pt x="3875" y="2107"/>
                    </a:lnTo>
                    <a:lnTo>
                      <a:pt x="3875" y="2107"/>
                    </a:lnTo>
                    <a:lnTo>
                      <a:pt x="3875" y="2107"/>
                    </a:lnTo>
                    <a:lnTo>
                      <a:pt x="3875" y="2113"/>
                    </a:lnTo>
                    <a:lnTo>
                      <a:pt x="3875" y="2113"/>
                    </a:lnTo>
                    <a:lnTo>
                      <a:pt x="3875" y="2113"/>
                    </a:lnTo>
                    <a:lnTo>
                      <a:pt x="3875" y="2113"/>
                    </a:lnTo>
                    <a:lnTo>
                      <a:pt x="3882" y="2113"/>
                    </a:lnTo>
                    <a:lnTo>
                      <a:pt x="3882" y="2113"/>
                    </a:lnTo>
                    <a:lnTo>
                      <a:pt x="3882" y="2113"/>
                    </a:lnTo>
                    <a:lnTo>
                      <a:pt x="3882" y="2113"/>
                    </a:lnTo>
                    <a:lnTo>
                      <a:pt x="3882" y="2113"/>
                    </a:lnTo>
                    <a:lnTo>
                      <a:pt x="3882" y="2113"/>
                    </a:lnTo>
                    <a:lnTo>
                      <a:pt x="3882" y="2119"/>
                    </a:lnTo>
                    <a:lnTo>
                      <a:pt x="3882" y="2119"/>
                    </a:lnTo>
                    <a:lnTo>
                      <a:pt x="3882" y="2119"/>
                    </a:lnTo>
                    <a:lnTo>
                      <a:pt x="3888" y="2119"/>
                    </a:lnTo>
                    <a:lnTo>
                      <a:pt x="3882" y="2119"/>
                    </a:lnTo>
                    <a:lnTo>
                      <a:pt x="3882" y="2125"/>
                    </a:lnTo>
                    <a:lnTo>
                      <a:pt x="3882" y="2125"/>
                    </a:lnTo>
                    <a:lnTo>
                      <a:pt x="3882" y="2125"/>
                    </a:lnTo>
                    <a:lnTo>
                      <a:pt x="3882" y="2125"/>
                    </a:lnTo>
                    <a:lnTo>
                      <a:pt x="3882" y="2132"/>
                    </a:lnTo>
                    <a:lnTo>
                      <a:pt x="3888" y="2132"/>
                    </a:lnTo>
                    <a:lnTo>
                      <a:pt x="3888" y="2132"/>
                    </a:lnTo>
                    <a:lnTo>
                      <a:pt x="3888" y="2132"/>
                    </a:lnTo>
                    <a:lnTo>
                      <a:pt x="3888" y="2132"/>
                    </a:lnTo>
                    <a:lnTo>
                      <a:pt x="3888" y="2132"/>
                    </a:lnTo>
                    <a:lnTo>
                      <a:pt x="3888" y="2138"/>
                    </a:lnTo>
                    <a:lnTo>
                      <a:pt x="3888" y="2138"/>
                    </a:lnTo>
                    <a:lnTo>
                      <a:pt x="3888" y="2138"/>
                    </a:lnTo>
                    <a:lnTo>
                      <a:pt x="3888" y="2138"/>
                    </a:lnTo>
                    <a:lnTo>
                      <a:pt x="3888" y="2138"/>
                    </a:lnTo>
                    <a:lnTo>
                      <a:pt x="3888" y="2138"/>
                    </a:lnTo>
                    <a:lnTo>
                      <a:pt x="3888" y="2144"/>
                    </a:lnTo>
                    <a:lnTo>
                      <a:pt x="3888" y="2144"/>
                    </a:lnTo>
                    <a:lnTo>
                      <a:pt x="3888" y="2138"/>
                    </a:lnTo>
                    <a:lnTo>
                      <a:pt x="3894" y="2138"/>
                    </a:lnTo>
                    <a:lnTo>
                      <a:pt x="3894" y="2144"/>
                    </a:lnTo>
                    <a:lnTo>
                      <a:pt x="3894" y="2144"/>
                    </a:lnTo>
                    <a:lnTo>
                      <a:pt x="3894" y="2144"/>
                    </a:lnTo>
                    <a:lnTo>
                      <a:pt x="3894" y="2144"/>
                    </a:lnTo>
                    <a:lnTo>
                      <a:pt x="3900" y="2144"/>
                    </a:lnTo>
                    <a:lnTo>
                      <a:pt x="3900" y="2144"/>
                    </a:lnTo>
                    <a:lnTo>
                      <a:pt x="3900" y="2144"/>
                    </a:lnTo>
                    <a:lnTo>
                      <a:pt x="3900" y="2138"/>
                    </a:lnTo>
                    <a:lnTo>
                      <a:pt x="3900" y="2138"/>
                    </a:lnTo>
                    <a:lnTo>
                      <a:pt x="3900" y="2144"/>
                    </a:lnTo>
                    <a:lnTo>
                      <a:pt x="3900" y="2144"/>
                    </a:lnTo>
                    <a:lnTo>
                      <a:pt x="3900" y="2144"/>
                    </a:lnTo>
                    <a:lnTo>
                      <a:pt x="3906" y="2144"/>
                    </a:lnTo>
                    <a:lnTo>
                      <a:pt x="3906" y="2144"/>
                    </a:lnTo>
                    <a:lnTo>
                      <a:pt x="3906" y="2144"/>
                    </a:lnTo>
                    <a:lnTo>
                      <a:pt x="3906" y="2144"/>
                    </a:lnTo>
                    <a:lnTo>
                      <a:pt x="3912" y="2144"/>
                    </a:lnTo>
                    <a:lnTo>
                      <a:pt x="3912" y="2144"/>
                    </a:lnTo>
                    <a:lnTo>
                      <a:pt x="3918" y="2150"/>
                    </a:lnTo>
                    <a:lnTo>
                      <a:pt x="3918" y="2144"/>
                    </a:lnTo>
                    <a:lnTo>
                      <a:pt x="3918" y="2150"/>
                    </a:lnTo>
                    <a:lnTo>
                      <a:pt x="3918" y="2150"/>
                    </a:lnTo>
                    <a:lnTo>
                      <a:pt x="3918" y="2150"/>
                    </a:lnTo>
                    <a:lnTo>
                      <a:pt x="3918" y="2150"/>
                    </a:lnTo>
                    <a:lnTo>
                      <a:pt x="3918" y="2156"/>
                    </a:lnTo>
                    <a:lnTo>
                      <a:pt x="3912" y="2156"/>
                    </a:lnTo>
                    <a:lnTo>
                      <a:pt x="3912" y="2156"/>
                    </a:lnTo>
                    <a:lnTo>
                      <a:pt x="3912" y="2156"/>
                    </a:lnTo>
                    <a:lnTo>
                      <a:pt x="3912" y="2156"/>
                    </a:lnTo>
                    <a:lnTo>
                      <a:pt x="3912" y="2156"/>
                    </a:lnTo>
                    <a:lnTo>
                      <a:pt x="3906" y="2156"/>
                    </a:lnTo>
                    <a:lnTo>
                      <a:pt x="3906" y="2156"/>
                    </a:lnTo>
                    <a:lnTo>
                      <a:pt x="3906" y="2162"/>
                    </a:lnTo>
                    <a:lnTo>
                      <a:pt x="3906" y="2162"/>
                    </a:lnTo>
                    <a:lnTo>
                      <a:pt x="3912" y="2162"/>
                    </a:lnTo>
                    <a:lnTo>
                      <a:pt x="3912" y="2162"/>
                    </a:lnTo>
                    <a:lnTo>
                      <a:pt x="3906" y="2162"/>
                    </a:lnTo>
                    <a:lnTo>
                      <a:pt x="3906" y="2168"/>
                    </a:lnTo>
                    <a:lnTo>
                      <a:pt x="3906" y="2168"/>
                    </a:lnTo>
                    <a:lnTo>
                      <a:pt x="3900" y="2168"/>
                    </a:lnTo>
                    <a:lnTo>
                      <a:pt x="3900" y="2168"/>
                    </a:lnTo>
                    <a:lnTo>
                      <a:pt x="3900" y="2168"/>
                    </a:lnTo>
                    <a:lnTo>
                      <a:pt x="3900" y="2168"/>
                    </a:lnTo>
                    <a:lnTo>
                      <a:pt x="3900" y="2168"/>
                    </a:lnTo>
                    <a:lnTo>
                      <a:pt x="3900" y="2174"/>
                    </a:lnTo>
                    <a:lnTo>
                      <a:pt x="3900" y="2174"/>
                    </a:lnTo>
                    <a:lnTo>
                      <a:pt x="3900" y="2174"/>
                    </a:lnTo>
                    <a:lnTo>
                      <a:pt x="3900" y="2174"/>
                    </a:lnTo>
                    <a:lnTo>
                      <a:pt x="3900" y="2174"/>
                    </a:lnTo>
                    <a:lnTo>
                      <a:pt x="3900" y="2174"/>
                    </a:lnTo>
                    <a:lnTo>
                      <a:pt x="3900" y="2180"/>
                    </a:lnTo>
                    <a:lnTo>
                      <a:pt x="3900" y="2180"/>
                    </a:lnTo>
                    <a:lnTo>
                      <a:pt x="3894" y="2180"/>
                    </a:lnTo>
                    <a:lnTo>
                      <a:pt x="3894" y="2186"/>
                    </a:lnTo>
                    <a:lnTo>
                      <a:pt x="3894" y="2186"/>
                    </a:lnTo>
                    <a:lnTo>
                      <a:pt x="3888" y="2186"/>
                    </a:lnTo>
                    <a:lnTo>
                      <a:pt x="3888" y="2186"/>
                    </a:lnTo>
                    <a:lnTo>
                      <a:pt x="3888" y="2193"/>
                    </a:lnTo>
                    <a:lnTo>
                      <a:pt x="3894" y="2193"/>
                    </a:lnTo>
                    <a:lnTo>
                      <a:pt x="3894" y="2193"/>
                    </a:lnTo>
                    <a:lnTo>
                      <a:pt x="3894" y="2186"/>
                    </a:lnTo>
                    <a:lnTo>
                      <a:pt x="3894" y="2186"/>
                    </a:lnTo>
                    <a:lnTo>
                      <a:pt x="3894" y="2186"/>
                    </a:lnTo>
                    <a:lnTo>
                      <a:pt x="3894" y="2193"/>
                    </a:lnTo>
                    <a:lnTo>
                      <a:pt x="3894" y="2193"/>
                    </a:lnTo>
                    <a:lnTo>
                      <a:pt x="3894" y="2193"/>
                    </a:lnTo>
                    <a:lnTo>
                      <a:pt x="3894" y="2199"/>
                    </a:lnTo>
                    <a:lnTo>
                      <a:pt x="3894" y="2199"/>
                    </a:lnTo>
                    <a:lnTo>
                      <a:pt x="3894" y="2205"/>
                    </a:lnTo>
                    <a:lnTo>
                      <a:pt x="3894" y="2205"/>
                    </a:lnTo>
                    <a:lnTo>
                      <a:pt x="3894" y="2205"/>
                    </a:lnTo>
                    <a:lnTo>
                      <a:pt x="3894" y="2205"/>
                    </a:lnTo>
                    <a:lnTo>
                      <a:pt x="3888" y="2205"/>
                    </a:lnTo>
                    <a:lnTo>
                      <a:pt x="3888" y="2205"/>
                    </a:lnTo>
                    <a:lnTo>
                      <a:pt x="3888" y="2205"/>
                    </a:lnTo>
                    <a:lnTo>
                      <a:pt x="3888" y="2205"/>
                    </a:lnTo>
                    <a:lnTo>
                      <a:pt x="3882" y="2205"/>
                    </a:lnTo>
                    <a:lnTo>
                      <a:pt x="3882" y="2211"/>
                    </a:lnTo>
                    <a:lnTo>
                      <a:pt x="3888" y="2211"/>
                    </a:lnTo>
                    <a:lnTo>
                      <a:pt x="3888" y="2211"/>
                    </a:lnTo>
                    <a:lnTo>
                      <a:pt x="3888" y="2211"/>
                    </a:lnTo>
                    <a:lnTo>
                      <a:pt x="3888" y="2205"/>
                    </a:lnTo>
                    <a:lnTo>
                      <a:pt x="3894" y="2205"/>
                    </a:lnTo>
                    <a:lnTo>
                      <a:pt x="3894" y="2211"/>
                    </a:lnTo>
                    <a:lnTo>
                      <a:pt x="3894" y="2211"/>
                    </a:lnTo>
                    <a:lnTo>
                      <a:pt x="3894" y="2211"/>
                    </a:lnTo>
                    <a:lnTo>
                      <a:pt x="3894" y="2211"/>
                    </a:lnTo>
                    <a:lnTo>
                      <a:pt x="3894" y="2217"/>
                    </a:lnTo>
                    <a:lnTo>
                      <a:pt x="3888" y="2223"/>
                    </a:lnTo>
                    <a:lnTo>
                      <a:pt x="3888" y="2223"/>
                    </a:lnTo>
                    <a:lnTo>
                      <a:pt x="3888" y="2229"/>
                    </a:lnTo>
                    <a:lnTo>
                      <a:pt x="3888" y="2229"/>
                    </a:lnTo>
                    <a:lnTo>
                      <a:pt x="3888" y="2235"/>
                    </a:lnTo>
                    <a:lnTo>
                      <a:pt x="3888" y="2235"/>
                    </a:lnTo>
                    <a:lnTo>
                      <a:pt x="3888" y="2235"/>
                    </a:lnTo>
                    <a:lnTo>
                      <a:pt x="3888" y="2235"/>
                    </a:lnTo>
                    <a:lnTo>
                      <a:pt x="3888" y="2235"/>
                    </a:lnTo>
                    <a:lnTo>
                      <a:pt x="3888" y="2235"/>
                    </a:lnTo>
                    <a:lnTo>
                      <a:pt x="3888" y="2241"/>
                    </a:lnTo>
                    <a:lnTo>
                      <a:pt x="3888" y="2241"/>
                    </a:lnTo>
                    <a:lnTo>
                      <a:pt x="3888" y="2248"/>
                    </a:lnTo>
                    <a:lnTo>
                      <a:pt x="3888" y="2248"/>
                    </a:lnTo>
                    <a:lnTo>
                      <a:pt x="3888" y="2248"/>
                    </a:lnTo>
                    <a:lnTo>
                      <a:pt x="3888" y="2248"/>
                    </a:lnTo>
                    <a:lnTo>
                      <a:pt x="3882" y="2248"/>
                    </a:lnTo>
                    <a:lnTo>
                      <a:pt x="3882" y="2254"/>
                    </a:lnTo>
                    <a:lnTo>
                      <a:pt x="3882" y="2254"/>
                    </a:lnTo>
                    <a:lnTo>
                      <a:pt x="3882" y="2260"/>
                    </a:lnTo>
                    <a:lnTo>
                      <a:pt x="3882" y="2260"/>
                    </a:lnTo>
                    <a:lnTo>
                      <a:pt x="3875" y="2260"/>
                    </a:lnTo>
                    <a:lnTo>
                      <a:pt x="3875" y="2260"/>
                    </a:lnTo>
                    <a:lnTo>
                      <a:pt x="3875" y="2260"/>
                    </a:lnTo>
                    <a:lnTo>
                      <a:pt x="3882" y="2260"/>
                    </a:lnTo>
                    <a:lnTo>
                      <a:pt x="3882" y="2266"/>
                    </a:lnTo>
                    <a:lnTo>
                      <a:pt x="3882" y="2272"/>
                    </a:lnTo>
                    <a:lnTo>
                      <a:pt x="3875" y="2272"/>
                    </a:lnTo>
                    <a:lnTo>
                      <a:pt x="3875" y="2272"/>
                    </a:lnTo>
                    <a:lnTo>
                      <a:pt x="3875" y="2272"/>
                    </a:lnTo>
                    <a:lnTo>
                      <a:pt x="3875" y="2272"/>
                    </a:lnTo>
                    <a:lnTo>
                      <a:pt x="3875" y="2272"/>
                    </a:lnTo>
                    <a:lnTo>
                      <a:pt x="3869" y="2278"/>
                    </a:lnTo>
                    <a:lnTo>
                      <a:pt x="3875" y="2278"/>
                    </a:lnTo>
                    <a:lnTo>
                      <a:pt x="3875" y="2278"/>
                    </a:lnTo>
                    <a:lnTo>
                      <a:pt x="3875" y="2278"/>
                    </a:lnTo>
                    <a:lnTo>
                      <a:pt x="3875" y="2278"/>
                    </a:lnTo>
                    <a:lnTo>
                      <a:pt x="3882" y="2278"/>
                    </a:lnTo>
                    <a:lnTo>
                      <a:pt x="3882" y="2278"/>
                    </a:lnTo>
                    <a:lnTo>
                      <a:pt x="3882" y="2272"/>
                    </a:lnTo>
                    <a:lnTo>
                      <a:pt x="3882" y="2272"/>
                    </a:lnTo>
                    <a:lnTo>
                      <a:pt x="3882" y="2278"/>
                    </a:lnTo>
                    <a:lnTo>
                      <a:pt x="3882" y="2284"/>
                    </a:lnTo>
                    <a:lnTo>
                      <a:pt x="3882" y="2290"/>
                    </a:lnTo>
                    <a:lnTo>
                      <a:pt x="3882" y="2296"/>
                    </a:lnTo>
                    <a:lnTo>
                      <a:pt x="3882" y="2296"/>
                    </a:lnTo>
                    <a:lnTo>
                      <a:pt x="3882" y="2296"/>
                    </a:lnTo>
                    <a:lnTo>
                      <a:pt x="3882" y="2303"/>
                    </a:lnTo>
                    <a:lnTo>
                      <a:pt x="3882" y="2303"/>
                    </a:lnTo>
                    <a:lnTo>
                      <a:pt x="3882" y="2303"/>
                    </a:lnTo>
                    <a:lnTo>
                      <a:pt x="3882" y="2309"/>
                    </a:lnTo>
                    <a:lnTo>
                      <a:pt x="3882" y="2309"/>
                    </a:lnTo>
                    <a:lnTo>
                      <a:pt x="3882" y="2309"/>
                    </a:lnTo>
                    <a:lnTo>
                      <a:pt x="3882" y="2309"/>
                    </a:lnTo>
                    <a:lnTo>
                      <a:pt x="3875" y="2309"/>
                    </a:lnTo>
                    <a:lnTo>
                      <a:pt x="3875" y="2303"/>
                    </a:lnTo>
                    <a:lnTo>
                      <a:pt x="3875" y="2309"/>
                    </a:lnTo>
                    <a:lnTo>
                      <a:pt x="3875" y="2309"/>
                    </a:lnTo>
                    <a:lnTo>
                      <a:pt x="3869" y="2309"/>
                    </a:lnTo>
                    <a:lnTo>
                      <a:pt x="3869" y="2309"/>
                    </a:lnTo>
                    <a:lnTo>
                      <a:pt x="3869" y="2309"/>
                    </a:lnTo>
                    <a:lnTo>
                      <a:pt x="3869" y="2309"/>
                    </a:lnTo>
                    <a:lnTo>
                      <a:pt x="3869" y="2309"/>
                    </a:lnTo>
                    <a:lnTo>
                      <a:pt x="3869" y="2309"/>
                    </a:lnTo>
                    <a:lnTo>
                      <a:pt x="3863" y="2309"/>
                    </a:lnTo>
                    <a:lnTo>
                      <a:pt x="3863" y="2309"/>
                    </a:lnTo>
                    <a:lnTo>
                      <a:pt x="3863" y="2309"/>
                    </a:lnTo>
                    <a:lnTo>
                      <a:pt x="3863" y="2309"/>
                    </a:lnTo>
                    <a:lnTo>
                      <a:pt x="3863" y="2309"/>
                    </a:lnTo>
                    <a:lnTo>
                      <a:pt x="3863" y="2309"/>
                    </a:lnTo>
                    <a:lnTo>
                      <a:pt x="3863" y="2309"/>
                    </a:lnTo>
                    <a:lnTo>
                      <a:pt x="3863" y="2309"/>
                    </a:lnTo>
                    <a:lnTo>
                      <a:pt x="3857" y="2309"/>
                    </a:lnTo>
                    <a:lnTo>
                      <a:pt x="3857" y="2303"/>
                    </a:lnTo>
                    <a:lnTo>
                      <a:pt x="3857" y="2303"/>
                    </a:lnTo>
                    <a:lnTo>
                      <a:pt x="3857" y="2309"/>
                    </a:lnTo>
                    <a:lnTo>
                      <a:pt x="3857" y="2309"/>
                    </a:lnTo>
                    <a:lnTo>
                      <a:pt x="3851" y="2309"/>
                    </a:lnTo>
                    <a:lnTo>
                      <a:pt x="3851" y="2309"/>
                    </a:lnTo>
                    <a:lnTo>
                      <a:pt x="3851" y="2303"/>
                    </a:lnTo>
                    <a:lnTo>
                      <a:pt x="3851" y="2303"/>
                    </a:lnTo>
                    <a:lnTo>
                      <a:pt x="3851" y="2303"/>
                    </a:lnTo>
                    <a:lnTo>
                      <a:pt x="3851" y="2303"/>
                    </a:lnTo>
                    <a:lnTo>
                      <a:pt x="3851" y="2303"/>
                    </a:lnTo>
                    <a:lnTo>
                      <a:pt x="3851" y="2303"/>
                    </a:lnTo>
                    <a:lnTo>
                      <a:pt x="3845" y="2303"/>
                    </a:lnTo>
                    <a:lnTo>
                      <a:pt x="3845" y="2303"/>
                    </a:lnTo>
                    <a:lnTo>
                      <a:pt x="3845" y="2303"/>
                    </a:lnTo>
                    <a:lnTo>
                      <a:pt x="3845" y="2303"/>
                    </a:lnTo>
                    <a:lnTo>
                      <a:pt x="3845" y="2303"/>
                    </a:lnTo>
                    <a:lnTo>
                      <a:pt x="3839" y="2303"/>
                    </a:lnTo>
                    <a:lnTo>
                      <a:pt x="3839" y="2303"/>
                    </a:lnTo>
                    <a:lnTo>
                      <a:pt x="3839" y="2303"/>
                    </a:lnTo>
                    <a:lnTo>
                      <a:pt x="3839" y="2303"/>
                    </a:lnTo>
                    <a:lnTo>
                      <a:pt x="3839" y="2303"/>
                    </a:lnTo>
                    <a:lnTo>
                      <a:pt x="3839" y="2303"/>
                    </a:lnTo>
                    <a:lnTo>
                      <a:pt x="3833" y="2303"/>
                    </a:lnTo>
                    <a:lnTo>
                      <a:pt x="3833" y="2303"/>
                    </a:lnTo>
                    <a:lnTo>
                      <a:pt x="3833" y="2303"/>
                    </a:lnTo>
                    <a:lnTo>
                      <a:pt x="3833" y="2303"/>
                    </a:lnTo>
                    <a:lnTo>
                      <a:pt x="3833" y="2303"/>
                    </a:lnTo>
                    <a:lnTo>
                      <a:pt x="3833" y="2303"/>
                    </a:lnTo>
                    <a:lnTo>
                      <a:pt x="3833" y="2303"/>
                    </a:lnTo>
                    <a:lnTo>
                      <a:pt x="3827" y="2303"/>
                    </a:lnTo>
                    <a:lnTo>
                      <a:pt x="3827" y="2303"/>
                    </a:lnTo>
                    <a:lnTo>
                      <a:pt x="3827" y="2303"/>
                    </a:lnTo>
                    <a:lnTo>
                      <a:pt x="3827" y="2309"/>
                    </a:lnTo>
                    <a:lnTo>
                      <a:pt x="3827" y="2309"/>
                    </a:lnTo>
                    <a:lnTo>
                      <a:pt x="3827" y="2309"/>
                    </a:lnTo>
                    <a:lnTo>
                      <a:pt x="3827" y="2303"/>
                    </a:lnTo>
                    <a:lnTo>
                      <a:pt x="3827" y="2303"/>
                    </a:lnTo>
                    <a:lnTo>
                      <a:pt x="3820" y="2309"/>
                    </a:lnTo>
                    <a:lnTo>
                      <a:pt x="3827" y="2309"/>
                    </a:lnTo>
                    <a:lnTo>
                      <a:pt x="3827" y="2309"/>
                    </a:lnTo>
                    <a:lnTo>
                      <a:pt x="3827" y="2309"/>
                    </a:lnTo>
                    <a:lnTo>
                      <a:pt x="3820" y="2309"/>
                    </a:lnTo>
                    <a:lnTo>
                      <a:pt x="3820" y="2309"/>
                    </a:lnTo>
                    <a:lnTo>
                      <a:pt x="3820" y="2315"/>
                    </a:lnTo>
                    <a:lnTo>
                      <a:pt x="3820" y="2315"/>
                    </a:lnTo>
                    <a:lnTo>
                      <a:pt x="3820" y="2315"/>
                    </a:lnTo>
                    <a:lnTo>
                      <a:pt x="3820" y="2315"/>
                    </a:lnTo>
                    <a:lnTo>
                      <a:pt x="3820" y="2315"/>
                    </a:lnTo>
                    <a:lnTo>
                      <a:pt x="3820" y="2321"/>
                    </a:lnTo>
                    <a:lnTo>
                      <a:pt x="3820" y="2321"/>
                    </a:lnTo>
                    <a:lnTo>
                      <a:pt x="3827" y="2321"/>
                    </a:lnTo>
                    <a:lnTo>
                      <a:pt x="3827" y="2321"/>
                    </a:lnTo>
                    <a:lnTo>
                      <a:pt x="3827" y="2327"/>
                    </a:lnTo>
                    <a:lnTo>
                      <a:pt x="3827" y="2327"/>
                    </a:lnTo>
                    <a:lnTo>
                      <a:pt x="3827" y="2327"/>
                    </a:lnTo>
                    <a:lnTo>
                      <a:pt x="3827" y="2327"/>
                    </a:lnTo>
                    <a:lnTo>
                      <a:pt x="3827" y="2327"/>
                    </a:lnTo>
                    <a:lnTo>
                      <a:pt x="3827" y="2327"/>
                    </a:lnTo>
                    <a:lnTo>
                      <a:pt x="3827" y="2333"/>
                    </a:lnTo>
                    <a:lnTo>
                      <a:pt x="3827" y="2333"/>
                    </a:lnTo>
                    <a:lnTo>
                      <a:pt x="3827" y="2333"/>
                    </a:lnTo>
                    <a:lnTo>
                      <a:pt x="3827" y="2333"/>
                    </a:lnTo>
                    <a:lnTo>
                      <a:pt x="3827" y="2333"/>
                    </a:lnTo>
                    <a:lnTo>
                      <a:pt x="3827" y="2333"/>
                    </a:lnTo>
                    <a:lnTo>
                      <a:pt x="3827" y="2339"/>
                    </a:lnTo>
                    <a:lnTo>
                      <a:pt x="3827" y="2339"/>
                    </a:lnTo>
                    <a:lnTo>
                      <a:pt x="3827" y="2339"/>
                    </a:lnTo>
                    <a:lnTo>
                      <a:pt x="3827" y="2339"/>
                    </a:lnTo>
                    <a:lnTo>
                      <a:pt x="3827" y="2345"/>
                    </a:lnTo>
                    <a:lnTo>
                      <a:pt x="3827" y="2345"/>
                    </a:lnTo>
                    <a:lnTo>
                      <a:pt x="3827" y="2345"/>
                    </a:lnTo>
                    <a:lnTo>
                      <a:pt x="3827" y="2345"/>
                    </a:lnTo>
                    <a:lnTo>
                      <a:pt x="3827" y="2345"/>
                    </a:lnTo>
                    <a:lnTo>
                      <a:pt x="3827" y="2345"/>
                    </a:lnTo>
                    <a:lnTo>
                      <a:pt x="3827" y="2345"/>
                    </a:lnTo>
                    <a:lnTo>
                      <a:pt x="3827" y="2351"/>
                    </a:lnTo>
                    <a:lnTo>
                      <a:pt x="3827" y="2351"/>
                    </a:lnTo>
                    <a:lnTo>
                      <a:pt x="3827" y="2351"/>
                    </a:lnTo>
                    <a:lnTo>
                      <a:pt x="3827" y="2351"/>
                    </a:lnTo>
                    <a:lnTo>
                      <a:pt x="3827" y="2351"/>
                    </a:lnTo>
                    <a:lnTo>
                      <a:pt x="3827" y="2357"/>
                    </a:lnTo>
                    <a:lnTo>
                      <a:pt x="3827" y="2357"/>
                    </a:lnTo>
                    <a:lnTo>
                      <a:pt x="3827" y="2357"/>
                    </a:lnTo>
                    <a:lnTo>
                      <a:pt x="3827" y="2357"/>
                    </a:lnTo>
                    <a:lnTo>
                      <a:pt x="3820" y="2357"/>
                    </a:lnTo>
                    <a:lnTo>
                      <a:pt x="3820" y="2357"/>
                    </a:lnTo>
                    <a:lnTo>
                      <a:pt x="3820" y="2357"/>
                    </a:lnTo>
                    <a:lnTo>
                      <a:pt x="3814" y="2357"/>
                    </a:lnTo>
                    <a:lnTo>
                      <a:pt x="3814" y="2357"/>
                    </a:lnTo>
                    <a:lnTo>
                      <a:pt x="3814" y="2357"/>
                    </a:lnTo>
                    <a:lnTo>
                      <a:pt x="3814" y="2357"/>
                    </a:lnTo>
                    <a:lnTo>
                      <a:pt x="3814" y="2357"/>
                    </a:lnTo>
                    <a:lnTo>
                      <a:pt x="3814" y="2351"/>
                    </a:lnTo>
                    <a:lnTo>
                      <a:pt x="3808" y="2351"/>
                    </a:lnTo>
                    <a:lnTo>
                      <a:pt x="3808" y="2351"/>
                    </a:lnTo>
                    <a:lnTo>
                      <a:pt x="3808" y="2345"/>
                    </a:lnTo>
                    <a:lnTo>
                      <a:pt x="3808" y="2345"/>
                    </a:lnTo>
                    <a:lnTo>
                      <a:pt x="3808" y="2345"/>
                    </a:lnTo>
                    <a:lnTo>
                      <a:pt x="3808" y="2345"/>
                    </a:lnTo>
                    <a:lnTo>
                      <a:pt x="3808" y="2345"/>
                    </a:lnTo>
                    <a:lnTo>
                      <a:pt x="3808" y="2339"/>
                    </a:lnTo>
                    <a:lnTo>
                      <a:pt x="3808" y="2339"/>
                    </a:lnTo>
                    <a:lnTo>
                      <a:pt x="3808" y="2339"/>
                    </a:lnTo>
                    <a:lnTo>
                      <a:pt x="3808" y="2339"/>
                    </a:lnTo>
                    <a:lnTo>
                      <a:pt x="3808" y="2339"/>
                    </a:lnTo>
                    <a:lnTo>
                      <a:pt x="3808" y="2339"/>
                    </a:lnTo>
                    <a:lnTo>
                      <a:pt x="3808" y="2333"/>
                    </a:lnTo>
                    <a:lnTo>
                      <a:pt x="3808" y="2333"/>
                    </a:lnTo>
                    <a:lnTo>
                      <a:pt x="3808" y="2333"/>
                    </a:lnTo>
                    <a:lnTo>
                      <a:pt x="3802" y="2333"/>
                    </a:lnTo>
                    <a:lnTo>
                      <a:pt x="3802" y="2333"/>
                    </a:lnTo>
                    <a:lnTo>
                      <a:pt x="3802" y="2333"/>
                    </a:lnTo>
                    <a:lnTo>
                      <a:pt x="3784" y="2333"/>
                    </a:lnTo>
                    <a:lnTo>
                      <a:pt x="3778" y="2333"/>
                    </a:lnTo>
                    <a:lnTo>
                      <a:pt x="3778" y="2333"/>
                    </a:lnTo>
                    <a:lnTo>
                      <a:pt x="3772" y="2333"/>
                    </a:lnTo>
                    <a:lnTo>
                      <a:pt x="3772" y="2333"/>
                    </a:lnTo>
                    <a:lnTo>
                      <a:pt x="3759" y="2339"/>
                    </a:lnTo>
                    <a:lnTo>
                      <a:pt x="3741" y="2339"/>
                    </a:lnTo>
                    <a:lnTo>
                      <a:pt x="3735" y="2339"/>
                    </a:lnTo>
                    <a:lnTo>
                      <a:pt x="3723" y="2339"/>
                    </a:lnTo>
                    <a:lnTo>
                      <a:pt x="3717" y="2339"/>
                    </a:lnTo>
                    <a:lnTo>
                      <a:pt x="3717" y="2339"/>
                    </a:lnTo>
                    <a:lnTo>
                      <a:pt x="3711" y="2339"/>
                    </a:lnTo>
                    <a:lnTo>
                      <a:pt x="3698" y="2339"/>
                    </a:lnTo>
                    <a:lnTo>
                      <a:pt x="3692" y="2339"/>
                    </a:lnTo>
                    <a:lnTo>
                      <a:pt x="3686" y="2339"/>
                    </a:lnTo>
                    <a:lnTo>
                      <a:pt x="3686" y="2339"/>
                    </a:lnTo>
                    <a:lnTo>
                      <a:pt x="3680" y="2339"/>
                    </a:lnTo>
                    <a:lnTo>
                      <a:pt x="3668" y="2345"/>
                    </a:lnTo>
                    <a:lnTo>
                      <a:pt x="3662" y="2345"/>
                    </a:lnTo>
                    <a:lnTo>
                      <a:pt x="3650" y="2345"/>
                    </a:lnTo>
                    <a:lnTo>
                      <a:pt x="3650" y="2345"/>
                    </a:lnTo>
                    <a:lnTo>
                      <a:pt x="3643" y="2345"/>
                    </a:lnTo>
                    <a:lnTo>
                      <a:pt x="3643" y="2345"/>
                    </a:lnTo>
                    <a:lnTo>
                      <a:pt x="3631" y="2345"/>
                    </a:lnTo>
                    <a:lnTo>
                      <a:pt x="3625" y="2345"/>
                    </a:lnTo>
                    <a:lnTo>
                      <a:pt x="3625" y="2345"/>
                    </a:lnTo>
                    <a:lnTo>
                      <a:pt x="3625" y="2345"/>
                    </a:lnTo>
                    <a:lnTo>
                      <a:pt x="3619" y="2345"/>
                    </a:lnTo>
                    <a:lnTo>
                      <a:pt x="3619" y="2345"/>
                    </a:lnTo>
                    <a:lnTo>
                      <a:pt x="3607" y="2345"/>
                    </a:lnTo>
                    <a:lnTo>
                      <a:pt x="3601" y="2345"/>
                    </a:lnTo>
                    <a:lnTo>
                      <a:pt x="3595" y="2345"/>
                    </a:lnTo>
                    <a:lnTo>
                      <a:pt x="3582" y="2351"/>
                    </a:lnTo>
                    <a:lnTo>
                      <a:pt x="3576" y="2351"/>
                    </a:lnTo>
                    <a:lnTo>
                      <a:pt x="3570" y="2351"/>
                    </a:lnTo>
                    <a:lnTo>
                      <a:pt x="3570" y="2351"/>
                    </a:lnTo>
                    <a:lnTo>
                      <a:pt x="3558" y="2351"/>
                    </a:lnTo>
                    <a:lnTo>
                      <a:pt x="3546" y="2351"/>
                    </a:lnTo>
                    <a:lnTo>
                      <a:pt x="3546" y="2351"/>
                    </a:lnTo>
                    <a:lnTo>
                      <a:pt x="3546" y="2351"/>
                    </a:lnTo>
                    <a:lnTo>
                      <a:pt x="3546" y="2351"/>
                    </a:lnTo>
                    <a:lnTo>
                      <a:pt x="3540" y="2345"/>
                    </a:lnTo>
                    <a:lnTo>
                      <a:pt x="3540" y="2345"/>
                    </a:lnTo>
                    <a:lnTo>
                      <a:pt x="3540" y="2345"/>
                    </a:lnTo>
                    <a:lnTo>
                      <a:pt x="3540" y="2345"/>
                    </a:lnTo>
                    <a:lnTo>
                      <a:pt x="3540" y="2345"/>
                    </a:lnTo>
                    <a:lnTo>
                      <a:pt x="3540" y="2345"/>
                    </a:lnTo>
                    <a:lnTo>
                      <a:pt x="3540" y="2345"/>
                    </a:lnTo>
                    <a:lnTo>
                      <a:pt x="3540" y="2345"/>
                    </a:lnTo>
                    <a:lnTo>
                      <a:pt x="3540" y="2345"/>
                    </a:lnTo>
                    <a:lnTo>
                      <a:pt x="3540" y="2339"/>
                    </a:lnTo>
                    <a:lnTo>
                      <a:pt x="3540" y="2339"/>
                    </a:lnTo>
                    <a:lnTo>
                      <a:pt x="3540" y="2339"/>
                    </a:lnTo>
                    <a:lnTo>
                      <a:pt x="3540" y="2339"/>
                    </a:lnTo>
                    <a:lnTo>
                      <a:pt x="3540" y="2339"/>
                    </a:lnTo>
                    <a:lnTo>
                      <a:pt x="3534" y="2333"/>
                    </a:lnTo>
                    <a:lnTo>
                      <a:pt x="3534" y="2333"/>
                    </a:lnTo>
                    <a:lnTo>
                      <a:pt x="3534" y="2333"/>
                    </a:lnTo>
                    <a:lnTo>
                      <a:pt x="3534" y="2333"/>
                    </a:lnTo>
                    <a:lnTo>
                      <a:pt x="3534" y="2333"/>
                    </a:lnTo>
                    <a:lnTo>
                      <a:pt x="3534" y="2333"/>
                    </a:lnTo>
                    <a:lnTo>
                      <a:pt x="3534" y="2333"/>
                    </a:lnTo>
                    <a:lnTo>
                      <a:pt x="3534" y="2333"/>
                    </a:lnTo>
                    <a:lnTo>
                      <a:pt x="3534" y="2327"/>
                    </a:lnTo>
                    <a:lnTo>
                      <a:pt x="3534" y="2327"/>
                    </a:lnTo>
                    <a:lnTo>
                      <a:pt x="3534" y="2327"/>
                    </a:lnTo>
                    <a:lnTo>
                      <a:pt x="3528" y="2327"/>
                    </a:lnTo>
                    <a:lnTo>
                      <a:pt x="3528" y="2327"/>
                    </a:lnTo>
                    <a:lnTo>
                      <a:pt x="3534" y="2327"/>
                    </a:lnTo>
                    <a:lnTo>
                      <a:pt x="3528" y="2327"/>
                    </a:lnTo>
                    <a:lnTo>
                      <a:pt x="3528" y="2327"/>
                    </a:lnTo>
                    <a:lnTo>
                      <a:pt x="3528" y="2327"/>
                    </a:lnTo>
                    <a:lnTo>
                      <a:pt x="3528" y="2321"/>
                    </a:lnTo>
                    <a:lnTo>
                      <a:pt x="3528" y="2321"/>
                    </a:lnTo>
                    <a:lnTo>
                      <a:pt x="3528" y="2321"/>
                    </a:lnTo>
                    <a:lnTo>
                      <a:pt x="3528" y="2321"/>
                    </a:lnTo>
                    <a:lnTo>
                      <a:pt x="3528" y="2321"/>
                    </a:lnTo>
                    <a:lnTo>
                      <a:pt x="3528" y="2315"/>
                    </a:lnTo>
                    <a:lnTo>
                      <a:pt x="3528" y="2315"/>
                    </a:lnTo>
                    <a:lnTo>
                      <a:pt x="3528" y="2315"/>
                    </a:lnTo>
                    <a:lnTo>
                      <a:pt x="3528" y="2315"/>
                    </a:lnTo>
                    <a:lnTo>
                      <a:pt x="3521" y="2315"/>
                    </a:lnTo>
                    <a:lnTo>
                      <a:pt x="3521" y="2309"/>
                    </a:lnTo>
                    <a:lnTo>
                      <a:pt x="3521" y="2309"/>
                    </a:lnTo>
                    <a:lnTo>
                      <a:pt x="3521" y="2309"/>
                    </a:lnTo>
                    <a:lnTo>
                      <a:pt x="3521" y="2309"/>
                    </a:lnTo>
                    <a:lnTo>
                      <a:pt x="3521" y="2309"/>
                    </a:lnTo>
                    <a:lnTo>
                      <a:pt x="3521" y="2303"/>
                    </a:lnTo>
                    <a:lnTo>
                      <a:pt x="3521" y="2303"/>
                    </a:lnTo>
                    <a:lnTo>
                      <a:pt x="3515" y="2303"/>
                    </a:lnTo>
                    <a:lnTo>
                      <a:pt x="3515" y="2303"/>
                    </a:lnTo>
                    <a:lnTo>
                      <a:pt x="3515" y="2303"/>
                    </a:lnTo>
                    <a:lnTo>
                      <a:pt x="3515" y="2303"/>
                    </a:lnTo>
                    <a:lnTo>
                      <a:pt x="3515" y="2303"/>
                    </a:lnTo>
                    <a:lnTo>
                      <a:pt x="3515" y="2303"/>
                    </a:lnTo>
                    <a:lnTo>
                      <a:pt x="3515" y="2303"/>
                    </a:lnTo>
                    <a:lnTo>
                      <a:pt x="3515" y="2296"/>
                    </a:lnTo>
                    <a:lnTo>
                      <a:pt x="3515" y="2296"/>
                    </a:lnTo>
                    <a:lnTo>
                      <a:pt x="3515" y="2296"/>
                    </a:lnTo>
                    <a:lnTo>
                      <a:pt x="3515" y="2296"/>
                    </a:lnTo>
                    <a:lnTo>
                      <a:pt x="3515" y="2296"/>
                    </a:lnTo>
                    <a:lnTo>
                      <a:pt x="3515" y="2296"/>
                    </a:lnTo>
                    <a:lnTo>
                      <a:pt x="3515" y="2296"/>
                    </a:lnTo>
                    <a:lnTo>
                      <a:pt x="3515" y="2290"/>
                    </a:lnTo>
                    <a:lnTo>
                      <a:pt x="3515" y="2290"/>
                    </a:lnTo>
                    <a:lnTo>
                      <a:pt x="3515" y="2290"/>
                    </a:lnTo>
                    <a:lnTo>
                      <a:pt x="3515" y="2290"/>
                    </a:lnTo>
                    <a:lnTo>
                      <a:pt x="3515" y="2290"/>
                    </a:lnTo>
                    <a:lnTo>
                      <a:pt x="3515" y="2290"/>
                    </a:lnTo>
                    <a:lnTo>
                      <a:pt x="3515" y="2284"/>
                    </a:lnTo>
                    <a:lnTo>
                      <a:pt x="3515" y="2284"/>
                    </a:lnTo>
                    <a:lnTo>
                      <a:pt x="3515" y="2284"/>
                    </a:lnTo>
                    <a:lnTo>
                      <a:pt x="3515" y="2284"/>
                    </a:lnTo>
                    <a:lnTo>
                      <a:pt x="3515" y="2284"/>
                    </a:lnTo>
                    <a:lnTo>
                      <a:pt x="3515" y="2284"/>
                    </a:lnTo>
                    <a:lnTo>
                      <a:pt x="3515" y="2278"/>
                    </a:lnTo>
                    <a:lnTo>
                      <a:pt x="3515" y="2278"/>
                    </a:lnTo>
                    <a:lnTo>
                      <a:pt x="3515" y="2278"/>
                    </a:lnTo>
                    <a:lnTo>
                      <a:pt x="3515" y="2278"/>
                    </a:lnTo>
                    <a:lnTo>
                      <a:pt x="3515" y="2278"/>
                    </a:lnTo>
                    <a:lnTo>
                      <a:pt x="3515" y="2278"/>
                    </a:lnTo>
                    <a:lnTo>
                      <a:pt x="3515" y="2272"/>
                    </a:lnTo>
                    <a:lnTo>
                      <a:pt x="3515" y="2272"/>
                    </a:lnTo>
                    <a:lnTo>
                      <a:pt x="3515" y="2272"/>
                    </a:lnTo>
                    <a:lnTo>
                      <a:pt x="3515" y="2272"/>
                    </a:lnTo>
                    <a:lnTo>
                      <a:pt x="3515" y="2272"/>
                    </a:lnTo>
                    <a:lnTo>
                      <a:pt x="3515" y="2272"/>
                    </a:lnTo>
                    <a:lnTo>
                      <a:pt x="3515" y="2266"/>
                    </a:lnTo>
                    <a:lnTo>
                      <a:pt x="3515" y="2266"/>
                    </a:lnTo>
                    <a:lnTo>
                      <a:pt x="3515" y="2266"/>
                    </a:lnTo>
                    <a:lnTo>
                      <a:pt x="3515" y="2266"/>
                    </a:lnTo>
                    <a:lnTo>
                      <a:pt x="3515" y="2260"/>
                    </a:lnTo>
                    <a:lnTo>
                      <a:pt x="3515" y="2260"/>
                    </a:lnTo>
                    <a:lnTo>
                      <a:pt x="3515" y="2260"/>
                    </a:lnTo>
                    <a:lnTo>
                      <a:pt x="3515" y="2260"/>
                    </a:lnTo>
                    <a:lnTo>
                      <a:pt x="3515" y="2260"/>
                    </a:lnTo>
                    <a:lnTo>
                      <a:pt x="3515" y="2260"/>
                    </a:lnTo>
                    <a:lnTo>
                      <a:pt x="3515" y="2254"/>
                    </a:lnTo>
                    <a:lnTo>
                      <a:pt x="3515" y="2254"/>
                    </a:lnTo>
                    <a:lnTo>
                      <a:pt x="3515" y="2254"/>
                    </a:lnTo>
                    <a:lnTo>
                      <a:pt x="3515" y="2254"/>
                    </a:lnTo>
                    <a:lnTo>
                      <a:pt x="3515" y="2254"/>
                    </a:lnTo>
                    <a:lnTo>
                      <a:pt x="3515" y="2248"/>
                    </a:lnTo>
                    <a:lnTo>
                      <a:pt x="3515" y="2248"/>
                    </a:lnTo>
                    <a:lnTo>
                      <a:pt x="3509" y="2248"/>
                    </a:lnTo>
                    <a:lnTo>
                      <a:pt x="3509" y="2248"/>
                    </a:lnTo>
                    <a:lnTo>
                      <a:pt x="3509" y="2248"/>
                    </a:lnTo>
                    <a:lnTo>
                      <a:pt x="3509" y="2248"/>
                    </a:lnTo>
                    <a:lnTo>
                      <a:pt x="3509" y="2248"/>
                    </a:lnTo>
                    <a:lnTo>
                      <a:pt x="3509" y="2248"/>
                    </a:lnTo>
                    <a:lnTo>
                      <a:pt x="3509" y="2248"/>
                    </a:lnTo>
                    <a:lnTo>
                      <a:pt x="3509" y="2241"/>
                    </a:lnTo>
                    <a:lnTo>
                      <a:pt x="3509" y="2241"/>
                    </a:lnTo>
                    <a:lnTo>
                      <a:pt x="3509" y="2241"/>
                    </a:lnTo>
                    <a:lnTo>
                      <a:pt x="3503" y="2241"/>
                    </a:lnTo>
                    <a:lnTo>
                      <a:pt x="3503" y="2241"/>
                    </a:lnTo>
                    <a:lnTo>
                      <a:pt x="3503" y="2241"/>
                    </a:lnTo>
                    <a:lnTo>
                      <a:pt x="3509" y="2235"/>
                    </a:lnTo>
                    <a:lnTo>
                      <a:pt x="3503" y="2235"/>
                    </a:lnTo>
                    <a:lnTo>
                      <a:pt x="3503" y="2235"/>
                    </a:lnTo>
                    <a:lnTo>
                      <a:pt x="3503" y="2235"/>
                    </a:lnTo>
                    <a:lnTo>
                      <a:pt x="3503" y="2235"/>
                    </a:lnTo>
                    <a:lnTo>
                      <a:pt x="3503" y="2235"/>
                    </a:lnTo>
                    <a:lnTo>
                      <a:pt x="3503" y="2229"/>
                    </a:lnTo>
                    <a:lnTo>
                      <a:pt x="3503" y="2229"/>
                    </a:lnTo>
                    <a:lnTo>
                      <a:pt x="3503" y="2229"/>
                    </a:lnTo>
                    <a:lnTo>
                      <a:pt x="3503" y="2229"/>
                    </a:lnTo>
                    <a:lnTo>
                      <a:pt x="3503" y="2229"/>
                    </a:lnTo>
                    <a:lnTo>
                      <a:pt x="3503" y="2223"/>
                    </a:lnTo>
                    <a:lnTo>
                      <a:pt x="3503" y="2223"/>
                    </a:lnTo>
                    <a:lnTo>
                      <a:pt x="3503" y="2223"/>
                    </a:lnTo>
                    <a:lnTo>
                      <a:pt x="3503" y="2223"/>
                    </a:lnTo>
                    <a:lnTo>
                      <a:pt x="3503" y="2223"/>
                    </a:lnTo>
                    <a:lnTo>
                      <a:pt x="3503" y="2223"/>
                    </a:lnTo>
                    <a:lnTo>
                      <a:pt x="3503" y="2217"/>
                    </a:lnTo>
                    <a:lnTo>
                      <a:pt x="3503" y="2217"/>
                    </a:lnTo>
                    <a:lnTo>
                      <a:pt x="3503" y="2217"/>
                    </a:lnTo>
                    <a:lnTo>
                      <a:pt x="3503" y="2217"/>
                    </a:lnTo>
                    <a:lnTo>
                      <a:pt x="3503" y="2217"/>
                    </a:lnTo>
                    <a:lnTo>
                      <a:pt x="3503" y="2217"/>
                    </a:lnTo>
                    <a:lnTo>
                      <a:pt x="3503" y="2217"/>
                    </a:lnTo>
                    <a:lnTo>
                      <a:pt x="3503" y="2217"/>
                    </a:lnTo>
                    <a:lnTo>
                      <a:pt x="3509" y="2217"/>
                    </a:lnTo>
                    <a:lnTo>
                      <a:pt x="3509" y="2211"/>
                    </a:lnTo>
                    <a:lnTo>
                      <a:pt x="3509" y="2211"/>
                    </a:lnTo>
                    <a:lnTo>
                      <a:pt x="3509" y="2211"/>
                    </a:lnTo>
                    <a:lnTo>
                      <a:pt x="3509" y="2211"/>
                    </a:lnTo>
                    <a:lnTo>
                      <a:pt x="3509" y="2211"/>
                    </a:lnTo>
                    <a:lnTo>
                      <a:pt x="3509" y="2205"/>
                    </a:lnTo>
                    <a:lnTo>
                      <a:pt x="3509" y="2205"/>
                    </a:lnTo>
                    <a:lnTo>
                      <a:pt x="3509" y="2205"/>
                    </a:lnTo>
                    <a:lnTo>
                      <a:pt x="3509" y="2205"/>
                    </a:lnTo>
                    <a:lnTo>
                      <a:pt x="3509" y="2205"/>
                    </a:lnTo>
                    <a:lnTo>
                      <a:pt x="3509" y="2205"/>
                    </a:lnTo>
                    <a:lnTo>
                      <a:pt x="3509" y="2205"/>
                    </a:lnTo>
                    <a:lnTo>
                      <a:pt x="3509" y="2199"/>
                    </a:lnTo>
                    <a:lnTo>
                      <a:pt x="3509" y="2199"/>
                    </a:lnTo>
                    <a:lnTo>
                      <a:pt x="3509" y="2199"/>
                    </a:lnTo>
                    <a:lnTo>
                      <a:pt x="3509" y="2199"/>
                    </a:lnTo>
                    <a:lnTo>
                      <a:pt x="3509" y="2199"/>
                    </a:lnTo>
                    <a:lnTo>
                      <a:pt x="3509" y="2193"/>
                    </a:lnTo>
                    <a:lnTo>
                      <a:pt x="3509" y="2193"/>
                    </a:lnTo>
                    <a:lnTo>
                      <a:pt x="3509" y="2193"/>
                    </a:lnTo>
                    <a:lnTo>
                      <a:pt x="3509" y="2193"/>
                    </a:lnTo>
                    <a:lnTo>
                      <a:pt x="3509" y="2193"/>
                    </a:lnTo>
                    <a:lnTo>
                      <a:pt x="3509" y="2186"/>
                    </a:lnTo>
                    <a:lnTo>
                      <a:pt x="3509" y="2186"/>
                    </a:lnTo>
                    <a:lnTo>
                      <a:pt x="3509" y="2186"/>
                    </a:lnTo>
                    <a:lnTo>
                      <a:pt x="3509" y="2186"/>
                    </a:lnTo>
                    <a:lnTo>
                      <a:pt x="3509" y="2186"/>
                    </a:lnTo>
                    <a:lnTo>
                      <a:pt x="3515" y="2186"/>
                    </a:lnTo>
                    <a:lnTo>
                      <a:pt x="3515" y="2180"/>
                    </a:lnTo>
                    <a:lnTo>
                      <a:pt x="3515" y="2180"/>
                    </a:lnTo>
                    <a:lnTo>
                      <a:pt x="3515" y="2180"/>
                    </a:lnTo>
                    <a:lnTo>
                      <a:pt x="3515" y="2180"/>
                    </a:lnTo>
                    <a:lnTo>
                      <a:pt x="3515" y="2180"/>
                    </a:lnTo>
                    <a:lnTo>
                      <a:pt x="3521" y="2180"/>
                    </a:lnTo>
                    <a:lnTo>
                      <a:pt x="3521" y="2180"/>
                    </a:lnTo>
                    <a:lnTo>
                      <a:pt x="3521" y="2174"/>
                    </a:lnTo>
                    <a:lnTo>
                      <a:pt x="3521" y="2174"/>
                    </a:lnTo>
                    <a:lnTo>
                      <a:pt x="3521" y="2174"/>
                    </a:lnTo>
                    <a:lnTo>
                      <a:pt x="3521" y="2174"/>
                    </a:lnTo>
                    <a:lnTo>
                      <a:pt x="3521" y="2174"/>
                    </a:lnTo>
                    <a:lnTo>
                      <a:pt x="3521" y="2174"/>
                    </a:lnTo>
                    <a:lnTo>
                      <a:pt x="3521" y="2174"/>
                    </a:lnTo>
                    <a:lnTo>
                      <a:pt x="3521" y="2174"/>
                    </a:lnTo>
                    <a:lnTo>
                      <a:pt x="3515" y="2174"/>
                    </a:lnTo>
                    <a:lnTo>
                      <a:pt x="3515" y="2168"/>
                    </a:lnTo>
                    <a:lnTo>
                      <a:pt x="3509" y="2168"/>
                    </a:lnTo>
                    <a:lnTo>
                      <a:pt x="3509" y="2168"/>
                    </a:lnTo>
                    <a:lnTo>
                      <a:pt x="3509" y="2168"/>
                    </a:lnTo>
                    <a:lnTo>
                      <a:pt x="3509" y="2168"/>
                    </a:lnTo>
                    <a:lnTo>
                      <a:pt x="3509" y="2162"/>
                    </a:lnTo>
                    <a:lnTo>
                      <a:pt x="3509" y="2162"/>
                    </a:lnTo>
                    <a:lnTo>
                      <a:pt x="3509" y="2162"/>
                    </a:lnTo>
                    <a:lnTo>
                      <a:pt x="3509" y="2162"/>
                    </a:lnTo>
                    <a:lnTo>
                      <a:pt x="3509" y="2162"/>
                    </a:lnTo>
                    <a:lnTo>
                      <a:pt x="3509" y="2162"/>
                    </a:lnTo>
                    <a:lnTo>
                      <a:pt x="3509" y="2162"/>
                    </a:lnTo>
                    <a:lnTo>
                      <a:pt x="3509" y="2162"/>
                    </a:lnTo>
                    <a:lnTo>
                      <a:pt x="3509" y="2156"/>
                    </a:lnTo>
                    <a:lnTo>
                      <a:pt x="3509" y="2156"/>
                    </a:lnTo>
                    <a:lnTo>
                      <a:pt x="3509" y="2156"/>
                    </a:lnTo>
                    <a:lnTo>
                      <a:pt x="3509" y="2156"/>
                    </a:lnTo>
                    <a:lnTo>
                      <a:pt x="3509" y="2156"/>
                    </a:lnTo>
                    <a:lnTo>
                      <a:pt x="3509" y="2156"/>
                    </a:lnTo>
                    <a:lnTo>
                      <a:pt x="3509" y="2150"/>
                    </a:lnTo>
                    <a:lnTo>
                      <a:pt x="3509" y="2150"/>
                    </a:lnTo>
                    <a:lnTo>
                      <a:pt x="3509" y="2150"/>
                    </a:lnTo>
                    <a:lnTo>
                      <a:pt x="3509" y="2150"/>
                    </a:lnTo>
                    <a:lnTo>
                      <a:pt x="3509" y="2150"/>
                    </a:lnTo>
                    <a:lnTo>
                      <a:pt x="3509" y="2144"/>
                    </a:lnTo>
                    <a:lnTo>
                      <a:pt x="3509" y="2144"/>
                    </a:lnTo>
                    <a:lnTo>
                      <a:pt x="3503" y="2144"/>
                    </a:lnTo>
                    <a:lnTo>
                      <a:pt x="3503" y="2144"/>
                    </a:lnTo>
                    <a:lnTo>
                      <a:pt x="3503" y="2144"/>
                    </a:lnTo>
                    <a:lnTo>
                      <a:pt x="3503" y="2144"/>
                    </a:lnTo>
                    <a:lnTo>
                      <a:pt x="3503" y="2144"/>
                    </a:lnTo>
                    <a:lnTo>
                      <a:pt x="3503" y="2138"/>
                    </a:lnTo>
                    <a:lnTo>
                      <a:pt x="3503" y="2138"/>
                    </a:lnTo>
                    <a:lnTo>
                      <a:pt x="3497" y="2138"/>
                    </a:lnTo>
                    <a:lnTo>
                      <a:pt x="3497" y="2138"/>
                    </a:lnTo>
                    <a:lnTo>
                      <a:pt x="3497" y="2138"/>
                    </a:lnTo>
                    <a:lnTo>
                      <a:pt x="3497" y="2138"/>
                    </a:lnTo>
                    <a:lnTo>
                      <a:pt x="3497" y="2132"/>
                    </a:lnTo>
                    <a:lnTo>
                      <a:pt x="3497" y="2132"/>
                    </a:lnTo>
                    <a:lnTo>
                      <a:pt x="3497" y="2132"/>
                    </a:lnTo>
                    <a:lnTo>
                      <a:pt x="3497" y="2132"/>
                    </a:lnTo>
                    <a:lnTo>
                      <a:pt x="3497" y="2132"/>
                    </a:lnTo>
                    <a:lnTo>
                      <a:pt x="3497" y="2132"/>
                    </a:lnTo>
                    <a:lnTo>
                      <a:pt x="3497" y="2125"/>
                    </a:lnTo>
                    <a:lnTo>
                      <a:pt x="3497" y="2125"/>
                    </a:lnTo>
                    <a:lnTo>
                      <a:pt x="3497" y="2125"/>
                    </a:lnTo>
                    <a:lnTo>
                      <a:pt x="3491" y="2125"/>
                    </a:lnTo>
                    <a:lnTo>
                      <a:pt x="3491" y="2125"/>
                    </a:lnTo>
                    <a:lnTo>
                      <a:pt x="3497" y="2125"/>
                    </a:lnTo>
                    <a:lnTo>
                      <a:pt x="3497" y="2119"/>
                    </a:lnTo>
                    <a:lnTo>
                      <a:pt x="3491" y="2119"/>
                    </a:lnTo>
                    <a:lnTo>
                      <a:pt x="3491" y="2119"/>
                    </a:lnTo>
                    <a:lnTo>
                      <a:pt x="3491" y="2119"/>
                    </a:lnTo>
                    <a:lnTo>
                      <a:pt x="3491" y="2119"/>
                    </a:lnTo>
                    <a:lnTo>
                      <a:pt x="3491" y="2119"/>
                    </a:lnTo>
                    <a:lnTo>
                      <a:pt x="3491" y="2119"/>
                    </a:lnTo>
                    <a:lnTo>
                      <a:pt x="3491" y="2119"/>
                    </a:lnTo>
                    <a:lnTo>
                      <a:pt x="3491" y="2119"/>
                    </a:lnTo>
                    <a:lnTo>
                      <a:pt x="3491" y="2113"/>
                    </a:lnTo>
                    <a:lnTo>
                      <a:pt x="3491" y="2113"/>
                    </a:lnTo>
                    <a:lnTo>
                      <a:pt x="3491" y="2113"/>
                    </a:lnTo>
                    <a:lnTo>
                      <a:pt x="3491" y="2113"/>
                    </a:lnTo>
                    <a:lnTo>
                      <a:pt x="3491" y="2107"/>
                    </a:lnTo>
                    <a:lnTo>
                      <a:pt x="3485" y="2107"/>
                    </a:lnTo>
                    <a:lnTo>
                      <a:pt x="3485" y="2107"/>
                    </a:lnTo>
                    <a:lnTo>
                      <a:pt x="3485" y="2107"/>
                    </a:lnTo>
                    <a:lnTo>
                      <a:pt x="3485" y="2107"/>
                    </a:lnTo>
                    <a:lnTo>
                      <a:pt x="3485" y="2107"/>
                    </a:lnTo>
                    <a:lnTo>
                      <a:pt x="3485" y="2107"/>
                    </a:lnTo>
                    <a:lnTo>
                      <a:pt x="3479" y="2083"/>
                    </a:lnTo>
                    <a:lnTo>
                      <a:pt x="3473" y="2058"/>
                    </a:lnTo>
                    <a:lnTo>
                      <a:pt x="3467" y="2040"/>
                    </a:lnTo>
                    <a:lnTo>
                      <a:pt x="3467" y="2034"/>
                    </a:lnTo>
                    <a:lnTo>
                      <a:pt x="3454" y="2009"/>
                    </a:lnTo>
                    <a:lnTo>
                      <a:pt x="3454" y="2003"/>
                    </a:lnTo>
                    <a:lnTo>
                      <a:pt x="3454" y="2003"/>
                    </a:lnTo>
                    <a:lnTo>
                      <a:pt x="3454" y="1997"/>
                    </a:lnTo>
                    <a:lnTo>
                      <a:pt x="3448" y="1985"/>
                    </a:lnTo>
                    <a:lnTo>
                      <a:pt x="3448" y="1979"/>
                    </a:lnTo>
                    <a:lnTo>
                      <a:pt x="3448" y="1973"/>
                    </a:lnTo>
                    <a:lnTo>
                      <a:pt x="3448" y="1967"/>
                    </a:lnTo>
                    <a:lnTo>
                      <a:pt x="3448" y="1967"/>
                    </a:lnTo>
                    <a:lnTo>
                      <a:pt x="3442" y="1948"/>
                    </a:lnTo>
                    <a:lnTo>
                      <a:pt x="3442" y="1948"/>
                    </a:lnTo>
                    <a:lnTo>
                      <a:pt x="3436" y="1942"/>
                    </a:lnTo>
                    <a:lnTo>
                      <a:pt x="3436" y="1924"/>
                    </a:lnTo>
                    <a:lnTo>
                      <a:pt x="3436" y="1924"/>
                    </a:lnTo>
                    <a:lnTo>
                      <a:pt x="3436" y="1918"/>
                    </a:lnTo>
                    <a:lnTo>
                      <a:pt x="3430" y="1918"/>
                    </a:lnTo>
                    <a:lnTo>
                      <a:pt x="3430" y="1912"/>
                    </a:lnTo>
                    <a:lnTo>
                      <a:pt x="3430" y="1912"/>
                    </a:lnTo>
                    <a:lnTo>
                      <a:pt x="3430" y="1906"/>
                    </a:lnTo>
                    <a:lnTo>
                      <a:pt x="3430" y="1899"/>
                    </a:lnTo>
                    <a:lnTo>
                      <a:pt x="3424" y="1893"/>
                    </a:lnTo>
                    <a:lnTo>
                      <a:pt x="3424" y="1881"/>
                    </a:lnTo>
                    <a:lnTo>
                      <a:pt x="3418" y="1875"/>
                    </a:lnTo>
                    <a:lnTo>
                      <a:pt x="3418" y="1875"/>
                    </a:lnTo>
                    <a:lnTo>
                      <a:pt x="3418" y="1869"/>
                    </a:lnTo>
                    <a:moveTo>
                      <a:pt x="397" y="86"/>
                    </a:moveTo>
                    <a:lnTo>
                      <a:pt x="397" y="86"/>
                    </a:lnTo>
                    <a:lnTo>
                      <a:pt x="397" y="86"/>
                    </a:lnTo>
                    <a:lnTo>
                      <a:pt x="403" y="80"/>
                    </a:lnTo>
                    <a:lnTo>
                      <a:pt x="403" y="80"/>
                    </a:lnTo>
                    <a:lnTo>
                      <a:pt x="403" y="80"/>
                    </a:lnTo>
                    <a:lnTo>
                      <a:pt x="403" y="80"/>
                    </a:lnTo>
                    <a:lnTo>
                      <a:pt x="403" y="80"/>
                    </a:lnTo>
                    <a:lnTo>
                      <a:pt x="403" y="80"/>
                    </a:lnTo>
                    <a:lnTo>
                      <a:pt x="409" y="80"/>
                    </a:lnTo>
                    <a:lnTo>
                      <a:pt x="409" y="80"/>
                    </a:lnTo>
                    <a:lnTo>
                      <a:pt x="409" y="80"/>
                    </a:lnTo>
                    <a:lnTo>
                      <a:pt x="409" y="80"/>
                    </a:lnTo>
                    <a:lnTo>
                      <a:pt x="409" y="86"/>
                    </a:lnTo>
                    <a:lnTo>
                      <a:pt x="409" y="86"/>
                    </a:lnTo>
                    <a:lnTo>
                      <a:pt x="409" y="86"/>
                    </a:lnTo>
                    <a:lnTo>
                      <a:pt x="409" y="86"/>
                    </a:lnTo>
                    <a:lnTo>
                      <a:pt x="409" y="92"/>
                    </a:lnTo>
                    <a:lnTo>
                      <a:pt x="409" y="92"/>
                    </a:lnTo>
                    <a:lnTo>
                      <a:pt x="409" y="92"/>
                    </a:lnTo>
                    <a:lnTo>
                      <a:pt x="409" y="92"/>
                    </a:lnTo>
                    <a:lnTo>
                      <a:pt x="409" y="92"/>
                    </a:lnTo>
                    <a:lnTo>
                      <a:pt x="409" y="92"/>
                    </a:lnTo>
                    <a:lnTo>
                      <a:pt x="403" y="92"/>
                    </a:lnTo>
                    <a:lnTo>
                      <a:pt x="403" y="92"/>
                    </a:lnTo>
                    <a:lnTo>
                      <a:pt x="403" y="92"/>
                    </a:lnTo>
                    <a:lnTo>
                      <a:pt x="403" y="92"/>
                    </a:lnTo>
                    <a:lnTo>
                      <a:pt x="403" y="92"/>
                    </a:lnTo>
                    <a:lnTo>
                      <a:pt x="403" y="92"/>
                    </a:lnTo>
                    <a:lnTo>
                      <a:pt x="403" y="92"/>
                    </a:lnTo>
                    <a:lnTo>
                      <a:pt x="403" y="92"/>
                    </a:lnTo>
                    <a:lnTo>
                      <a:pt x="397" y="92"/>
                    </a:lnTo>
                    <a:lnTo>
                      <a:pt x="397" y="98"/>
                    </a:lnTo>
                    <a:lnTo>
                      <a:pt x="397" y="98"/>
                    </a:lnTo>
                    <a:lnTo>
                      <a:pt x="397" y="98"/>
                    </a:lnTo>
                    <a:lnTo>
                      <a:pt x="397" y="98"/>
                    </a:lnTo>
                    <a:lnTo>
                      <a:pt x="403" y="98"/>
                    </a:lnTo>
                    <a:lnTo>
                      <a:pt x="403" y="104"/>
                    </a:lnTo>
                    <a:lnTo>
                      <a:pt x="403" y="104"/>
                    </a:lnTo>
                    <a:lnTo>
                      <a:pt x="403" y="104"/>
                    </a:lnTo>
                    <a:lnTo>
                      <a:pt x="403" y="110"/>
                    </a:lnTo>
                    <a:lnTo>
                      <a:pt x="403" y="110"/>
                    </a:lnTo>
                    <a:lnTo>
                      <a:pt x="397" y="110"/>
                    </a:lnTo>
                    <a:lnTo>
                      <a:pt x="397" y="116"/>
                    </a:lnTo>
                    <a:lnTo>
                      <a:pt x="397" y="116"/>
                    </a:lnTo>
                    <a:lnTo>
                      <a:pt x="403" y="116"/>
                    </a:lnTo>
                    <a:lnTo>
                      <a:pt x="403" y="116"/>
                    </a:lnTo>
                    <a:lnTo>
                      <a:pt x="403" y="116"/>
                    </a:lnTo>
                    <a:lnTo>
                      <a:pt x="403" y="116"/>
                    </a:lnTo>
                    <a:lnTo>
                      <a:pt x="403" y="116"/>
                    </a:lnTo>
                    <a:lnTo>
                      <a:pt x="403" y="116"/>
                    </a:lnTo>
                    <a:lnTo>
                      <a:pt x="403" y="116"/>
                    </a:lnTo>
                    <a:lnTo>
                      <a:pt x="409" y="116"/>
                    </a:lnTo>
                    <a:lnTo>
                      <a:pt x="409" y="122"/>
                    </a:lnTo>
                    <a:lnTo>
                      <a:pt x="409" y="122"/>
                    </a:lnTo>
                    <a:lnTo>
                      <a:pt x="409" y="122"/>
                    </a:lnTo>
                    <a:lnTo>
                      <a:pt x="409" y="122"/>
                    </a:lnTo>
                    <a:lnTo>
                      <a:pt x="409" y="128"/>
                    </a:lnTo>
                    <a:lnTo>
                      <a:pt x="409" y="128"/>
                    </a:lnTo>
                    <a:lnTo>
                      <a:pt x="409" y="134"/>
                    </a:lnTo>
                    <a:lnTo>
                      <a:pt x="409" y="134"/>
                    </a:lnTo>
                    <a:lnTo>
                      <a:pt x="409" y="134"/>
                    </a:lnTo>
                    <a:lnTo>
                      <a:pt x="409" y="134"/>
                    </a:lnTo>
                    <a:lnTo>
                      <a:pt x="409" y="134"/>
                    </a:lnTo>
                    <a:lnTo>
                      <a:pt x="409" y="134"/>
                    </a:lnTo>
                    <a:lnTo>
                      <a:pt x="409" y="141"/>
                    </a:lnTo>
                    <a:lnTo>
                      <a:pt x="409" y="141"/>
                    </a:lnTo>
                    <a:lnTo>
                      <a:pt x="409" y="141"/>
                    </a:lnTo>
                    <a:lnTo>
                      <a:pt x="403" y="134"/>
                    </a:lnTo>
                    <a:lnTo>
                      <a:pt x="403" y="134"/>
                    </a:lnTo>
                    <a:lnTo>
                      <a:pt x="403" y="134"/>
                    </a:lnTo>
                    <a:lnTo>
                      <a:pt x="403" y="134"/>
                    </a:lnTo>
                    <a:lnTo>
                      <a:pt x="403" y="128"/>
                    </a:lnTo>
                    <a:lnTo>
                      <a:pt x="403" y="128"/>
                    </a:lnTo>
                    <a:lnTo>
                      <a:pt x="403" y="128"/>
                    </a:lnTo>
                    <a:lnTo>
                      <a:pt x="403" y="128"/>
                    </a:lnTo>
                    <a:lnTo>
                      <a:pt x="397" y="128"/>
                    </a:lnTo>
                    <a:lnTo>
                      <a:pt x="397" y="128"/>
                    </a:lnTo>
                    <a:lnTo>
                      <a:pt x="397" y="128"/>
                    </a:lnTo>
                    <a:lnTo>
                      <a:pt x="397" y="128"/>
                    </a:lnTo>
                    <a:lnTo>
                      <a:pt x="397" y="128"/>
                    </a:lnTo>
                    <a:lnTo>
                      <a:pt x="397" y="122"/>
                    </a:lnTo>
                    <a:lnTo>
                      <a:pt x="397" y="122"/>
                    </a:lnTo>
                    <a:lnTo>
                      <a:pt x="397" y="122"/>
                    </a:lnTo>
                    <a:lnTo>
                      <a:pt x="397" y="122"/>
                    </a:lnTo>
                    <a:lnTo>
                      <a:pt x="397" y="116"/>
                    </a:lnTo>
                    <a:lnTo>
                      <a:pt x="397" y="116"/>
                    </a:lnTo>
                    <a:lnTo>
                      <a:pt x="397" y="116"/>
                    </a:lnTo>
                    <a:lnTo>
                      <a:pt x="397" y="116"/>
                    </a:lnTo>
                    <a:lnTo>
                      <a:pt x="397" y="110"/>
                    </a:lnTo>
                    <a:lnTo>
                      <a:pt x="397" y="110"/>
                    </a:lnTo>
                    <a:lnTo>
                      <a:pt x="397" y="104"/>
                    </a:lnTo>
                    <a:lnTo>
                      <a:pt x="397" y="104"/>
                    </a:lnTo>
                    <a:lnTo>
                      <a:pt x="397" y="104"/>
                    </a:lnTo>
                    <a:lnTo>
                      <a:pt x="397" y="104"/>
                    </a:lnTo>
                    <a:lnTo>
                      <a:pt x="391" y="104"/>
                    </a:lnTo>
                    <a:lnTo>
                      <a:pt x="391" y="104"/>
                    </a:lnTo>
                    <a:lnTo>
                      <a:pt x="391" y="104"/>
                    </a:lnTo>
                    <a:lnTo>
                      <a:pt x="391" y="98"/>
                    </a:lnTo>
                    <a:lnTo>
                      <a:pt x="391" y="98"/>
                    </a:lnTo>
                    <a:lnTo>
                      <a:pt x="391" y="98"/>
                    </a:lnTo>
                    <a:lnTo>
                      <a:pt x="391" y="98"/>
                    </a:lnTo>
                    <a:lnTo>
                      <a:pt x="391" y="98"/>
                    </a:lnTo>
                    <a:lnTo>
                      <a:pt x="391" y="92"/>
                    </a:lnTo>
                    <a:lnTo>
                      <a:pt x="391" y="92"/>
                    </a:lnTo>
                    <a:lnTo>
                      <a:pt x="397" y="86"/>
                    </a:lnTo>
                    <a:moveTo>
                      <a:pt x="4565" y="617"/>
                    </a:moveTo>
                    <a:lnTo>
                      <a:pt x="4565" y="617"/>
                    </a:lnTo>
                    <a:lnTo>
                      <a:pt x="4565" y="623"/>
                    </a:lnTo>
                    <a:lnTo>
                      <a:pt x="4565" y="623"/>
                    </a:lnTo>
                    <a:lnTo>
                      <a:pt x="4565" y="623"/>
                    </a:lnTo>
                    <a:lnTo>
                      <a:pt x="4565" y="623"/>
                    </a:lnTo>
                    <a:lnTo>
                      <a:pt x="4565" y="623"/>
                    </a:lnTo>
                    <a:lnTo>
                      <a:pt x="4565" y="617"/>
                    </a:lnTo>
                    <a:moveTo>
                      <a:pt x="2484" y="935"/>
                    </a:moveTo>
                    <a:lnTo>
                      <a:pt x="2484" y="935"/>
                    </a:lnTo>
                    <a:lnTo>
                      <a:pt x="2478" y="935"/>
                    </a:lnTo>
                    <a:lnTo>
                      <a:pt x="2466" y="935"/>
                    </a:lnTo>
                    <a:lnTo>
                      <a:pt x="2466" y="935"/>
                    </a:lnTo>
                    <a:lnTo>
                      <a:pt x="2460" y="935"/>
                    </a:lnTo>
                    <a:lnTo>
                      <a:pt x="2460" y="935"/>
                    </a:lnTo>
                    <a:lnTo>
                      <a:pt x="2453" y="935"/>
                    </a:lnTo>
                    <a:lnTo>
                      <a:pt x="2447" y="935"/>
                    </a:lnTo>
                    <a:lnTo>
                      <a:pt x="2441" y="935"/>
                    </a:lnTo>
                    <a:lnTo>
                      <a:pt x="2435" y="935"/>
                    </a:lnTo>
                    <a:lnTo>
                      <a:pt x="2429" y="935"/>
                    </a:lnTo>
                    <a:lnTo>
                      <a:pt x="2429" y="935"/>
                    </a:lnTo>
                    <a:lnTo>
                      <a:pt x="2417" y="935"/>
                    </a:lnTo>
                    <a:lnTo>
                      <a:pt x="2417" y="935"/>
                    </a:lnTo>
                    <a:lnTo>
                      <a:pt x="2405" y="935"/>
                    </a:lnTo>
                    <a:lnTo>
                      <a:pt x="2405" y="922"/>
                    </a:lnTo>
                    <a:lnTo>
                      <a:pt x="2405" y="910"/>
                    </a:lnTo>
                    <a:lnTo>
                      <a:pt x="2405" y="898"/>
                    </a:lnTo>
                    <a:lnTo>
                      <a:pt x="2405" y="898"/>
                    </a:lnTo>
                    <a:lnTo>
                      <a:pt x="2405" y="886"/>
                    </a:lnTo>
                    <a:lnTo>
                      <a:pt x="2405" y="880"/>
                    </a:lnTo>
                    <a:lnTo>
                      <a:pt x="2405" y="880"/>
                    </a:lnTo>
                    <a:lnTo>
                      <a:pt x="2405" y="873"/>
                    </a:lnTo>
                    <a:lnTo>
                      <a:pt x="2405" y="873"/>
                    </a:lnTo>
                    <a:lnTo>
                      <a:pt x="2405" y="873"/>
                    </a:lnTo>
                    <a:lnTo>
                      <a:pt x="2405" y="873"/>
                    </a:lnTo>
                    <a:lnTo>
                      <a:pt x="2405" y="867"/>
                    </a:lnTo>
                    <a:lnTo>
                      <a:pt x="2405" y="867"/>
                    </a:lnTo>
                    <a:lnTo>
                      <a:pt x="2405" y="843"/>
                    </a:lnTo>
                    <a:lnTo>
                      <a:pt x="2405" y="843"/>
                    </a:lnTo>
                    <a:lnTo>
                      <a:pt x="2405" y="843"/>
                    </a:lnTo>
                    <a:lnTo>
                      <a:pt x="2405" y="843"/>
                    </a:lnTo>
                    <a:lnTo>
                      <a:pt x="2405" y="837"/>
                    </a:lnTo>
                    <a:lnTo>
                      <a:pt x="2405" y="837"/>
                    </a:lnTo>
                    <a:lnTo>
                      <a:pt x="2405" y="837"/>
                    </a:lnTo>
                    <a:lnTo>
                      <a:pt x="2405" y="837"/>
                    </a:lnTo>
                    <a:lnTo>
                      <a:pt x="2405" y="831"/>
                    </a:lnTo>
                    <a:lnTo>
                      <a:pt x="2405" y="831"/>
                    </a:lnTo>
                    <a:lnTo>
                      <a:pt x="2405" y="831"/>
                    </a:lnTo>
                    <a:lnTo>
                      <a:pt x="2405" y="825"/>
                    </a:lnTo>
                    <a:lnTo>
                      <a:pt x="2405" y="818"/>
                    </a:lnTo>
                    <a:lnTo>
                      <a:pt x="2405" y="818"/>
                    </a:lnTo>
                    <a:lnTo>
                      <a:pt x="2405" y="812"/>
                    </a:lnTo>
                    <a:lnTo>
                      <a:pt x="2405" y="812"/>
                    </a:lnTo>
                    <a:lnTo>
                      <a:pt x="2405" y="812"/>
                    </a:lnTo>
                    <a:lnTo>
                      <a:pt x="2405" y="812"/>
                    </a:lnTo>
                    <a:lnTo>
                      <a:pt x="2405" y="800"/>
                    </a:lnTo>
                    <a:lnTo>
                      <a:pt x="2405" y="794"/>
                    </a:lnTo>
                    <a:lnTo>
                      <a:pt x="2405" y="788"/>
                    </a:lnTo>
                    <a:lnTo>
                      <a:pt x="2405" y="788"/>
                    </a:lnTo>
                    <a:lnTo>
                      <a:pt x="2405" y="782"/>
                    </a:lnTo>
                    <a:lnTo>
                      <a:pt x="2405" y="782"/>
                    </a:lnTo>
                    <a:lnTo>
                      <a:pt x="2405" y="770"/>
                    </a:lnTo>
                    <a:lnTo>
                      <a:pt x="2405" y="770"/>
                    </a:lnTo>
                    <a:lnTo>
                      <a:pt x="2405" y="764"/>
                    </a:lnTo>
                    <a:lnTo>
                      <a:pt x="2405" y="757"/>
                    </a:lnTo>
                    <a:lnTo>
                      <a:pt x="2405" y="751"/>
                    </a:lnTo>
                    <a:lnTo>
                      <a:pt x="2405" y="751"/>
                    </a:lnTo>
                    <a:lnTo>
                      <a:pt x="2405" y="745"/>
                    </a:lnTo>
                    <a:lnTo>
                      <a:pt x="2405" y="745"/>
                    </a:lnTo>
                    <a:lnTo>
                      <a:pt x="2405" y="739"/>
                    </a:lnTo>
                    <a:lnTo>
                      <a:pt x="2405" y="733"/>
                    </a:lnTo>
                    <a:lnTo>
                      <a:pt x="2405" y="727"/>
                    </a:lnTo>
                    <a:lnTo>
                      <a:pt x="2405" y="727"/>
                    </a:lnTo>
                    <a:lnTo>
                      <a:pt x="2405" y="721"/>
                    </a:lnTo>
                    <a:lnTo>
                      <a:pt x="2405" y="721"/>
                    </a:lnTo>
                    <a:lnTo>
                      <a:pt x="2405" y="721"/>
                    </a:lnTo>
                    <a:lnTo>
                      <a:pt x="2405" y="721"/>
                    </a:lnTo>
                    <a:lnTo>
                      <a:pt x="2405" y="721"/>
                    </a:lnTo>
                    <a:lnTo>
                      <a:pt x="2405" y="715"/>
                    </a:lnTo>
                    <a:lnTo>
                      <a:pt x="2405" y="715"/>
                    </a:lnTo>
                    <a:lnTo>
                      <a:pt x="2399" y="715"/>
                    </a:lnTo>
                    <a:lnTo>
                      <a:pt x="2399" y="715"/>
                    </a:lnTo>
                    <a:lnTo>
                      <a:pt x="2399" y="715"/>
                    </a:lnTo>
                    <a:lnTo>
                      <a:pt x="2399" y="715"/>
                    </a:lnTo>
                    <a:lnTo>
                      <a:pt x="2399" y="715"/>
                    </a:lnTo>
                    <a:lnTo>
                      <a:pt x="2392" y="709"/>
                    </a:lnTo>
                    <a:lnTo>
                      <a:pt x="2392" y="709"/>
                    </a:lnTo>
                    <a:lnTo>
                      <a:pt x="2392" y="709"/>
                    </a:lnTo>
                    <a:lnTo>
                      <a:pt x="2392" y="709"/>
                    </a:lnTo>
                    <a:lnTo>
                      <a:pt x="2392" y="709"/>
                    </a:lnTo>
                    <a:lnTo>
                      <a:pt x="2386" y="709"/>
                    </a:lnTo>
                    <a:lnTo>
                      <a:pt x="2386" y="709"/>
                    </a:lnTo>
                    <a:lnTo>
                      <a:pt x="2386" y="709"/>
                    </a:lnTo>
                    <a:lnTo>
                      <a:pt x="2386" y="709"/>
                    </a:lnTo>
                    <a:lnTo>
                      <a:pt x="2386" y="709"/>
                    </a:lnTo>
                    <a:lnTo>
                      <a:pt x="2386" y="709"/>
                    </a:lnTo>
                    <a:lnTo>
                      <a:pt x="2386" y="709"/>
                    </a:lnTo>
                    <a:lnTo>
                      <a:pt x="2386" y="702"/>
                    </a:lnTo>
                    <a:lnTo>
                      <a:pt x="2386" y="702"/>
                    </a:lnTo>
                    <a:lnTo>
                      <a:pt x="2380" y="702"/>
                    </a:lnTo>
                    <a:lnTo>
                      <a:pt x="2380" y="702"/>
                    </a:lnTo>
                    <a:lnTo>
                      <a:pt x="2380" y="702"/>
                    </a:lnTo>
                    <a:lnTo>
                      <a:pt x="2380" y="696"/>
                    </a:lnTo>
                    <a:lnTo>
                      <a:pt x="2380" y="696"/>
                    </a:lnTo>
                    <a:lnTo>
                      <a:pt x="2380" y="696"/>
                    </a:lnTo>
                    <a:lnTo>
                      <a:pt x="2380" y="696"/>
                    </a:lnTo>
                    <a:lnTo>
                      <a:pt x="2380" y="696"/>
                    </a:lnTo>
                    <a:lnTo>
                      <a:pt x="2374" y="690"/>
                    </a:lnTo>
                    <a:lnTo>
                      <a:pt x="2374" y="690"/>
                    </a:lnTo>
                    <a:lnTo>
                      <a:pt x="2374" y="690"/>
                    </a:lnTo>
                    <a:lnTo>
                      <a:pt x="2374" y="690"/>
                    </a:lnTo>
                    <a:lnTo>
                      <a:pt x="2374" y="684"/>
                    </a:lnTo>
                    <a:lnTo>
                      <a:pt x="2374" y="684"/>
                    </a:lnTo>
                    <a:lnTo>
                      <a:pt x="2374" y="684"/>
                    </a:lnTo>
                    <a:lnTo>
                      <a:pt x="2374" y="684"/>
                    </a:lnTo>
                    <a:lnTo>
                      <a:pt x="2374" y="684"/>
                    </a:lnTo>
                    <a:lnTo>
                      <a:pt x="2380" y="684"/>
                    </a:lnTo>
                    <a:lnTo>
                      <a:pt x="2380" y="678"/>
                    </a:lnTo>
                    <a:lnTo>
                      <a:pt x="2380" y="678"/>
                    </a:lnTo>
                    <a:lnTo>
                      <a:pt x="2380" y="678"/>
                    </a:lnTo>
                    <a:lnTo>
                      <a:pt x="2386" y="672"/>
                    </a:lnTo>
                    <a:lnTo>
                      <a:pt x="2386" y="672"/>
                    </a:lnTo>
                    <a:lnTo>
                      <a:pt x="2386" y="672"/>
                    </a:lnTo>
                    <a:lnTo>
                      <a:pt x="2392" y="672"/>
                    </a:lnTo>
                    <a:lnTo>
                      <a:pt x="2392" y="672"/>
                    </a:lnTo>
                    <a:lnTo>
                      <a:pt x="2392" y="672"/>
                    </a:lnTo>
                    <a:lnTo>
                      <a:pt x="2392" y="666"/>
                    </a:lnTo>
                    <a:lnTo>
                      <a:pt x="2392" y="666"/>
                    </a:lnTo>
                    <a:lnTo>
                      <a:pt x="2392" y="666"/>
                    </a:lnTo>
                    <a:lnTo>
                      <a:pt x="2392" y="666"/>
                    </a:lnTo>
                    <a:lnTo>
                      <a:pt x="2392" y="666"/>
                    </a:lnTo>
                    <a:lnTo>
                      <a:pt x="2392" y="666"/>
                    </a:lnTo>
                    <a:lnTo>
                      <a:pt x="2392" y="666"/>
                    </a:lnTo>
                    <a:lnTo>
                      <a:pt x="2399" y="666"/>
                    </a:lnTo>
                    <a:lnTo>
                      <a:pt x="2399" y="660"/>
                    </a:lnTo>
                    <a:lnTo>
                      <a:pt x="2399" y="660"/>
                    </a:lnTo>
                    <a:lnTo>
                      <a:pt x="2399" y="660"/>
                    </a:lnTo>
                    <a:lnTo>
                      <a:pt x="2399" y="660"/>
                    </a:lnTo>
                    <a:lnTo>
                      <a:pt x="2399" y="654"/>
                    </a:lnTo>
                    <a:lnTo>
                      <a:pt x="2399" y="654"/>
                    </a:lnTo>
                    <a:lnTo>
                      <a:pt x="2399" y="654"/>
                    </a:lnTo>
                    <a:lnTo>
                      <a:pt x="2399" y="654"/>
                    </a:lnTo>
                    <a:lnTo>
                      <a:pt x="2399" y="654"/>
                    </a:lnTo>
                    <a:lnTo>
                      <a:pt x="2399" y="654"/>
                    </a:lnTo>
                    <a:lnTo>
                      <a:pt x="2399" y="647"/>
                    </a:lnTo>
                    <a:lnTo>
                      <a:pt x="2399" y="647"/>
                    </a:lnTo>
                    <a:lnTo>
                      <a:pt x="2399" y="647"/>
                    </a:lnTo>
                    <a:lnTo>
                      <a:pt x="2399" y="647"/>
                    </a:lnTo>
                    <a:lnTo>
                      <a:pt x="2399" y="647"/>
                    </a:lnTo>
                    <a:lnTo>
                      <a:pt x="2399" y="641"/>
                    </a:lnTo>
                    <a:lnTo>
                      <a:pt x="2399" y="641"/>
                    </a:lnTo>
                    <a:lnTo>
                      <a:pt x="2399" y="641"/>
                    </a:lnTo>
                    <a:lnTo>
                      <a:pt x="2399" y="641"/>
                    </a:lnTo>
                    <a:lnTo>
                      <a:pt x="2399" y="641"/>
                    </a:lnTo>
                    <a:lnTo>
                      <a:pt x="2399" y="635"/>
                    </a:lnTo>
                    <a:lnTo>
                      <a:pt x="2399" y="635"/>
                    </a:lnTo>
                    <a:lnTo>
                      <a:pt x="2399" y="635"/>
                    </a:lnTo>
                    <a:lnTo>
                      <a:pt x="2399" y="635"/>
                    </a:lnTo>
                    <a:lnTo>
                      <a:pt x="2399" y="635"/>
                    </a:lnTo>
                    <a:lnTo>
                      <a:pt x="2399" y="635"/>
                    </a:lnTo>
                    <a:lnTo>
                      <a:pt x="2399" y="629"/>
                    </a:lnTo>
                    <a:lnTo>
                      <a:pt x="2399" y="629"/>
                    </a:lnTo>
                    <a:lnTo>
                      <a:pt x="2399" y="629"/>
                    </a:lnTo>
                    <a:lnTo>
                      <a:pt x="2399" y="629"/>
                    </a:lnTo>
                    <a:lnTo>
                      <a:pt x="2399" y="629"/>
                    </a:lnTo>
                    <a:lnTo>
                      <a:pt x="2399" y="629"/>
                    </a:lnTo>
                    <a:lnTo>
                      <a:pt x="2399" y="629"/>
                    </a:lnTo>
                    <a:lnTo>
                      <a:pt x="2399" y="623"/>
                    </a:lnTo>
                    <a:lnTo>
                      <a:pt x="2399" y="623"/>
                    </a:lnTo>
                    <a:lnTo>
                      <a:pt x="2399" y="623"/>
                    </a:lnTo>
                    <a:lnTo>
                      <a:pt x="2399" y="623"/>
                    </a:lnTo>
                    <a:lnTo>
                      <a:pt x="2399" y="623"/>
                    </a:lnTo>
                    <a:lnTo>
                      <a:pt x="2399" y="623"/>
                    </a:lnTo>
                    <a:lnTo>
                      <a:pt x="2399" y="617"/>
                    </a:lnTo>
                    <a:lnTo>
                      <a:pt x="2399" y="617"/>
                    </a:lnTo>
                    <a:lnTo>
                      <a:pt x="2399" y="617"/>
                    </a:lnTo>
                    <a:lnTo>
                      <a:pt x="2392" y="617"/>
                    </a:lnTo>
                    <a:lnTo>
                      <a:pt x="2392" y="617"/>
                    </a:lnTo>
                    <a:lnTo>
                      <a:pt x="2399" y="611"/>
                    </a:lnTo>
                    <a:lnTo>
                      <a:pt x="2399" y="611"/>
                    </a:lnTo>
                    <a:lnTo>
                      <a:pt x="2392" y="611"/>
                    </a:lnTo>
                    <a:lnTo>
                      <a:pt x="2392" y="611"/>
                    </a:lnTo>
                    <a:lnTo>
                      <a:pt x="2399" y="611"/>
                    </a:lnTo>
                    <a:lnTo>
                      <a:pt x="2399" y="611"/>
                    </a:lnTo>
                    <a:lnTo>
                      <a:pt x="2392" y="611"/>
                    </a:lnTo>
                    <a:lnTo>
                      <a:pt x="2399" y="611"/>
                    </a:lnTo>
                    <a:lnTo>
                      <a:pt x="2392" y="611"/>
                    </a:lnTo>
                    <a:lnTo>
                      <a:pt x="2392" y="605"/>
                    </a:lnTo>
                    <a:lnTo>
                      <a:pt x="2392" y="605"/>
                    </a:lnTo>
                    <a:lnTo>
                      <a:pt x="2392" y="605"/>
                    </a:lnTo>
                    <a:lnTo>
                      <a:pt x="2392" y="605"/>
                    </a:lnTo>
                    <a:lnTo>
                      <a:pt x="2392" y="605"/>
                    </a:lnTo>
                    <a:lnTo>
                      <a:pt x="2392" y="605"/>
                    </a:lnTo>
                    <a:lnTo>
                      <a:pt x="2392" y="599"/>
                    </a:lnTo>
                    <a:lnTo>
                      <a:pt x="2392" y="599"/>
                    </a:lnTo>
                    <a:lnTo>
                      <a:pt x="2392" y="599"/>
                    </a:lnTo>
                    <a:lnTo>
                      <a:pt x="2392" y="599"/>
                    </a:lnTo>
                    <a:lnTo>
                      <a:pt x="2392" y="599"/>
                    </a:lnTo>
                    <a:lnTo>
                      <a:pt x="2392" y="599"/>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86" y="586"/>
                    </a:lnTo>
                    <a:lnTo>
                      <a:pt x="2386" y="586"/>
                    </a:lnTo>
                    <a:lnTo>
                      <a:pt x="2386" y="586"/>
                    </a:lnTo>
                    <a:lnTo>
                      <a:pt x="2386" y="586"/>
                    </a:lnTo>
                    <a:lnTo>
                      <a:pt x="2386" y="586"/>
                    </a:lnTo>
                    <a:lnTo>
                      <a:pt x="2386" y="586"/>
                    </a:lnTo>
                    <a:lnTo>
                      <a:pt x="2386" y="586"/>
                    </a:lnTo>
                    <a:lnTo>
                      <a:pt x="2386" y="586"/>
                    </a:lnTo>
                    <a:lnTo>
                      <a:pt x="2386" y="580"/>
                    </a:lnTo>
                    <a:lnTo>
                      <a:pt x="2386" y="580"/>
                    </a:lnTo>
                    <a:lnTo>
                      <a:pt x="2386" y="580"/>
                    </a:lnTo>
                    <a:lnTo>
                      <a:pt x="2386" y="580"/>
                    </a:lnTo>
                    <a:lnTo>
                      <a:pt x="2386" y="580"/>
                    </a:lnTo>
                    <a:lnTo>
                      <a:pt x="2386" y="574"/>
                    </a:lnTo>
                    <a:lnTo>
                      <a:pt x="2380" y="574"/>
                    </a:lnTo>
                    <a:lnTo>
                      <a:pt x="2380" y="574"/>
                    </a:lnTo>
                    <a:lnTo>
                      <a:pt x="2380" y="574"/>
                    </a:lnTo>
                    <a:lnTo>
                      <a:pt x="2380" y="574"/>
                    </a:lnTo>
                    <a:lnTo>
                      <a:pt x="2380" y="574"/>
                    </a:lnTo>
                    <a:lnTo>
                      <a:pt x="2380" y="574"/>
                    </a:lnTo>
                    <a:lnTo>
                      <a:pt x="2380" y="568"/>
                    </a:lnTo>
                    <a:lnTo>
                      <a:pt x="2380" y="568"/>
                    </a:lnTo>
                    <a:lnTo>
                      <a:pt x="2380" y="568"/>
                    </a:lnTo>
                    <a:lnTo>
                      <a:pt x="2380" y="568"/>
                    </a:lnTo>
                    <a:lnTo>
                      <a:pt x="2380" y="568"/>
                    </a:lnTo>
                    <a:lnTo>
                      <a:pt x="2380" y="568"/>
                    </a:lnTo>
                    <a:lnTo>
                      <a:pt x="2380" y="568"/>
                    </a:lnTo>
                    <a:lnTo>
                      <a:pt x="2380" y="562"/>
                    </a:lnTo>
                    <a:lnTo>
                      <a:pt x="2380" y="562"/>
                    </a:lnTo>
                    <a:lnTo>
                      <a:pt x="2380" y="562"/>
                    </a:lnTo>
                    <a:lnTo>
                      <a:pt x="2380" y="562"/>
                    </a:lnTo>
                    <a:lnTo>
                      <a:pt x="2380" y="562"/>
                    </a:lnTo>
                    <a:lnTo>
                      <a:pt x="2380" y="562"/>
                    </a:lnTo>
                    <a:lnTo>
                      <a:pt x="2380" y="556"/>
                    </a:lnTo>
                    <a:lnTo>
                      <a:pt x="2380" y="556"/>
                    </a:lnTo>
                    <a:lnTo>
                      <a:pt x="2380" y="556"/>
                    </a:lnTo>
                    <a:lnTo>
                      <a:pt x="2380" y="556"/>
                    </a:lnTo>
                    <a:lnTo>
                      <a:pt x="2380" y="556"/>
                    </a:lnTo>
                    <a:lnTo>
                      <a:pt x="2380" y="556"/>
                    </a:lnTo>
                    <a:lnTo>
                      <a:pt x="2380" y="556"/>
                    </a:lnTo>
                    <a:lnTo>
                      <a:pt x="2380" y="556"/>
                    </a:lnTo>
                    <a:lnTo>
                      <a:pt x="2380" y="550"/>
                    </a:lnTo>
                    <a:lnTo>
                      <a:pt x="2380" y="550"/>
                    </a:lnTo>
                    <a:lnTo>
                      <a:pt x="2380" y="550"/>
                    </a:lnTo>
                    <a:lnTo>
                      <a:pt x="2380" y="550"/>
                    </a:lnTo>
                    <a:lnTo>
                      <a:pt x="2380" y="550"/>
                    </a:lnTo>
                    <a:lnTo>
                      <a:pt x="2380" y="544"/>
                    </a:lnTo>
                    <a:lnTo>
                      <a:pt x="2380" y="550"/>
                    </a:lnTo>
                    <a:lnTo>
                      <a:pt x="2380" y="544"/>
                    </a:lnTo>
                    <a:lnTo>
                      <a:pt x="2380" y="544"/>
                    </a:lnTo>
                    <a:lnTo>
                      <a:pt x="2380" y="544"/>
                    </a:lnTo>
                    <a:lnTo>
                      <a:pt x="2380" y="544"/>
                    </a:lnTo>
                    <a:lnTo>
                      <a:pt x="2380" y="544"/>
                    </a:lnTo>
                    <a:lnTo>
                      <a:pt x="2380" y="544"/>
                    </a:lnTo>
                    <a:lnTo>
                      <a:pt x="2380" y="544"/>
                    </a:lnTo>
                    <a:lnTo>
                      <a:pt x="2380" y="544"/>
                    </a:lnTo>
                    <a:lnTo>
                      <a:pt x="2380" y="538"/>
                    </a:lnTo>
                    <a:lnTo>
                      <a:pt x="2380" y="544"/>
                    </a:lnTo>
                    <a:lnTo>
                      <a:pt x="2380" y="538"/>
                    </a:lnTo>
                    <a:lnTo>
                      <a:pt x="2380" y="538"/>
                    </a:lnTo>
                    <a:lnTo>
                      <a:pt x="2380" y="538"/>
                    </a:lnTo>
                    <a:lnTo>
                      <a:pt x="2380" y="538"/>
                    </a:lnTo>
                    <a:lnTo>
                      <a:pt x="2380" y="538"/>
                    </a:lnTo>
                    <a:lnTo>
                      <a:pt x="2380" y="538"/>
                    </a:lnTo>
                    <a:lnTo>
                      <a:pt x="2380" y="538"/>
                    </a:lnTo>
                    <a:lnTo>
                      <a:pt x="2380" y="531"/>
                    </a:lnTo>
                    <a:lnTo>
                      <a:pt x="2380" y="538"/>
                    </a:lnTo>
                    <a:lnTo>
                      <a:pt x="2380" y="538"/>
                    </a:lnTo>
                    <a:lnTo>
                      <a:pt x="2380" y="531"/>
                    </a:lnTo>
                    <a:lnTo>
                      <a:pt x="2380" y="531"/>
                    </a:lnTo>
                    <a:lnTo>
                      <a:pt x="2380" y="531"/>
                    </a:lnTo>
                    <a:lnTo>
                      <a:pt x="2380" y="531"/>
                    </a:lnTo>
                    <a:lnTo>
                      <a:pt x="2380" y="531"/>
                    </a:lnTo>
                    <a:lnTo>
                      <a:pt x="2380" y="531"/>
                    </a:lnTo>
                    <a:lnTo>
                      <a:pt x="2380" y="531"/>
                    </a:lnTo>
                    <a:lnTo>
                      <a:pt x="2380" y="531"/>
                    </a:lnTo>
                    <a:lnTo>
                      <a:pt x="2380" y="531"/>
                    </a:lnTo>
                    <a:lnTo>
                      <a:pt x="2380" y="525"/>
                    </a:lnTo>
                    <a:lnTo>
                      <a:pt x="2380" y="525"/>
                    </a:lnTo>
                    <a:lnTo>
                      <a:pt x="2380" y="525"/>
                    </a:lnTo>
                    <a:lnTo>
                      <a:pt x="2380" y="525"/>
                    </a:lnTo>
                    <a:lnTo>
                      <a:pt x="2380" y="525"/>
                    </a:lnTo>
                    <a:lnTo>
                      <a:pt x="2380" y="525"/>
                    </a:lnTo>
                    <a:lnTo>
                      <a:pt x="2380" y="525"/>
                    </a:lnTo>
                    <a:lnTo>
                      <a:pt x="2380" y="519"/>
                    </a:lnTo>
                    <a:lnTo>
                      <a:pt x="2380" y="519"/>
                    </a:lnTo>
                    <a:lnTo>
                      <a:pt x="2380" y="519"/>
                    </a:lnTo>
                    <a:lnTo>
                      <a:pt x="2380" y="519"/>
                    </a:lnTo>
                    <a:lnTo>
                      <a:pt x="2380" y="519"/>
                    </a:lnTo>
                    <a:lnTo>
                      <a:pt x="2380" y="513"/>
                    </a:lnTo>
                    <a:lnTo>
                      <a:pt x="2380" y="513"/>
                    </a:lnTo>
                    <a:lnTo>
                      <a:pt x="2380" y="513"/>
                    </a:lnTo>
                    <a:lnTo>
                      <a:pt x="2380" y="513"/>
                    </a:lnTo>
                    <a:lnTo>
                      <a:pt x="2380" y="513"/>
                    </a:lnTo>
                    <a:lnTo>
                      <a:pt x="2380" y="513"/>
                    </a:lnTo>
                    <a:lnTo>
                      <a:pt x="2380" y="513"/>
                    </a:lnTo>
                    <a:lnTo>
                      <a:pt x="2380" y="513"/>
                    </a:lnTo>
                    <a:lnTo>
                      <a:pt x="2380" y="507"/>
                    </a:lnTo>
                    <a:lnTo>
                      <a:pt x="2380" y="507"/>
                    </a:lnTo>
                    <a:lnTo>
                      <a:pt x="2380" y="507"/>
                    </a:lnTo>
                    <a:lnTo>
                      <a:pt x="2380" y="507"/>
                    </a:lnTo>
                    <a:lnTo>
                      <a:pt x="2380" y="507"/>
                    </a:lnTo>
                    <a:lnTo>
                      <a:pt x="2380" y="507"/>
                    </a:lnTo>
                    <a:lnTo>
                      <a:pt x="2380" y="507"/>
                    </a:lnTo>
                    <a:lnTo>
                      <a:pt x="2380" y="501"/>
                    </a:lnTo>
                    <a:lnTo>
                      <a:pt x="2380" y="501"/>
                    </a:lnTo>
                    <a:lnTo>
                      <a:pt x="2380" y="501"/>
                    </a:lnTo>
                    <a:lnTo>
                      <a:pt x="2380" y="501"/>
                    </a:lnTo>
                    <a:lnTo>
                      <a:pt x="2380" y="501"/>
                    </a:lnTo>
                    <a:lnTo>
                      <a:pt x="2380" y="501"/>
                    </a:lnTo>
                    <a:lnTo>
                      <a:pt x="2380" y="501"/>
                    </a:lnTo>
                    <a:lnTo>
                      <a:pt x="2380" y="501"/>
                    </a:lnTo>
                    <a:lnTo>
                      <a:pt x="2380" y="501"/>
                    </a:lnTo>
                    <a:lnTo>
                      <a:pt x="2380" y="495"/>
                    </a:lnTo>
                    <a:lnTo>
                      <a:pt x="2380" y="495"/>
                    </a:lnTo>
                    <a:lnTo>
                      <a:pt x="2380" y="495"/>
                    </a:lnTo>
                    <a:lnTo>
                      <a:pt x="2380" y="495"/>
                    </a:lnTo>
                    <a:lnTo>
                      <a:pt x="2380" y="495"/>
                    </a:lnTo>
                    <a:lnTo>
                      <a:pt x="2380" y="489"/>
                    </a:lnTo>
                    <a:lnTo>
                      <a:pt x="2380" y="489"/>
                    </a:lnTo>
                    <a:lnTo>
                      <a:pt x="2380" y="489"/>
                    </a:lnTo>
                    <a:lnTo>
                      <a:pt x="2380" y="489"/>
                    </a:lnTo>
                    <a:lnTo>
                      <a:pt x="2380" y="489"/>
                    </a:lnTo>
                    <a:lnTo>
                      <a:pt x="2380" y="483"/>
                    </a:lnTo>
                    <a:lnTo>
                      <a:pt x="2374" y="483"/>
                    </a:lnTo>
                    <a:lnTo>
                      <a:pt x="2380" y="483"/>
                    </a:lnTo>
                    <a:lnTo>
                      <a:pt x="2380" y="483"/>
                    </a:lnTo>
                    <a:lnTo>
                      <a:pt x="2374" y="483"/>
                    </a:lnTo>
                    <a:lnTo>
                      <a:pt x="2380" y="483"/>
                    </a:lnTo>
                    <a:lnTo>
                      <a:pt x="2380" y="483"/>
                    </a:lnTo>
                    <a:lnTo>
                      <a:pt x="2380" y="483"/>
                    </a:lnTo>
                    <a:lnTo>
                      <a:pt x="2380" y="483"/>
                    </a:lnTo>
                    <a:lnTo>
                      <a:pt x="2374" y="483"/>
                    </a:lnTo>
                    <a:lnTo>
                      <a:pt x="2374" y="476"/>
                    </a:lnTo>
                    <a:lnTo>
                      <a:pt x="2374" y="476"/>
                    </a:lnTo>
                    <a:lnTo>
                      <a:pt x="2374" y="476"/>
                    </a:lnTo>
                    <a:lnTo>
                      <a:pt x="2374" y="476"/>
                    </a:lnTo>
                    <a:lnTo>
                      <a:pt x="2374" y="476"/>
                    </a:lnTo>
                    <a:lnTo>
                      <a:pt x="2374" y="470"/>
                    </a:lnTo>
                    <a:lnTo>
                      <a:pt x="2374" y="470"/>
                    </a:lnTo>
                    <a:lnTo>
                      <a:pt x="2374" y="470"/>
                    </a:lnTo>
                    <a:lnTo>
                      <a:pt x="2374" y="470"/>
                    </a:lnTo>
                    <a:lnTo>
                      <a:pt x="2374" y="470"/>
                    </a:lnTo>
                    <a:lnTo>
                      <a:pt x="2380" y="470"/>
                    </a:lnTo>
                    <a:lnTo>
                      <a:pt x="2374" y="470"/>
                    </a:lnTo>
                    <a:lnTo>
                      <a:pt x="2374" y="464"/>
                    </a:lnTo>
                    <a:lnTo>
                      <a:pt x="2374" y="464"/>
                    </a:lnTo>
                    <a:lnTo>
                      <a:pt x="2374" y="464"/>
                    </a:lnTo>
                    <a:lnTo>
                      <a:pt x="2374" y="464"/>
                    </a:lnTo>
                    <a:lnTo>
                      <a:pt x="2374" y="464"/>
                    </a:lnTo>
                    <a:lnTo>
                      <a:pt x="2374" y="458"/>
                    </a:lnTo>
                    <a:lnTo>
                      <a:pt x="2380" y="458"/>
                    </a:lnTo>
                    <a:lnTo>
                      <a:pt x="2380" y="458"/>
                    </a:lnTo>
                    <a:lnTo>
                      <a:pt x="2374" y="458"/>
                    </a:lnTo>
                    <a:lnTo>
                      <a:pt x="2374" y="458"/>
                    </a:lnTo>
                    <a:lnTo>
                      <a:pt x="2374" y="458"/>
                    </a:lnTo>
                    <a:lnTo>
                      <a:pt x="2374" y="458"/>
                    </a:lnTo>
                    <a:lnTo>
                      <a:pt x="2374" y="452"/>
                    </a:lnTo>
                    <a:lnTo>
                      <a:pt x="2374" y="452"/>
                    </a:lnTo>
                    <a:lnTo>
                      <a:pt x="2374" y="452"/>
                    </a:lnTo>
                    <a:lnTo>
                      <a:pt x="2374" y="452"/>
                    </a:lnTo>
                    <a:lnTo>
                      <a:pt x="2374" y="452"/>
                    </a:lnTo>
                    <a:lnTo>
                      <a:pt x="2374" y="452"/>
                    </a:lnTo>
                    <a:lnTo>
                      <a:pt x="2374" y="446"/>
                    </a:lnTo>
                    <a:lnTo>
                      <a:pt x="2374" y="446"/>
                    </a:lnTo>
                    <a:lnTo>
                      <a:pt x="2374" y="446"/>
                    </a:lnTo>
                    <a:lnTo>
                      <a:pt x="2374" y="446"/>
                    </a:lnTo>
                    <a:lnTo>
                      <a:pt x="2374" y="446"/>
                    </a:lnTo>
                    <a:lnTo>
                      <a:pt x="2374" y="446"/>
                    </a:lnTo>
                    <a:lnTo>
                      <a:pt x="2374" y="446"/>
                    </a:lnTo>
                    <a:lnTo>
                      <a:pt x="2374" y="446"/>
                    </a:lnTo>
                    <a:lnTo>
                      <a:pt x="2368" y="440"/>
                    </a:lnTo>
                    <a:lnTo>
                      <a:pt x="2374" y="440"/>
                    </a:lnTo>
                    <a:lnTo>
                      <a:pt x="2374" y="440"/>
                    </a:lnTo>
                    <a:lnTo>
                      <a:pt x="2368" y="440"/>
                    </a:lnTo>
                    <a:lnTo>
                      <a:pt x="2368" y="440"/>
                    </a:lnTo>
                    <a:lnTo>
                      <a:pt x="2368" y="440"/>
                    </a:lnTo>
                    <a:lnTo>
                      <a:pt x="2368" y="440"/>
                    </a:lnTo>
                    <a:lnTo>
                      <a:pt x="2368" y="440"/>
                    </a:lnTo>
                    <a:lnTo>
                      <a:pt x="2368" y="440"/>
                    </a:lnTo>
                    <a:lnTo>
                      <a:pt x="2368" y="434"/>
                    </a:lnTo>
                    <a:lnTo>
                      <a:pt x="2368" y="434"/>
                    </a:lnTo>
                    <a:lnTo>
                      <a:pt x="2368" y="434"/>
                    </a:lnTo>
                    <a:lnTo>
                      <a:pt x="2368" y="434"/>
                    </a:lnTo>
                    <a:lnTo>
                      <a:pt x="2368" y="434"/>
                    </a:lnTo>
                    <a:lnTo>
                      <a:pt x="2368" y="434"/>
                    </a:lnTo>
                    <a:lnTo>
                      <a:pt x="2368" y="434"/>
                    </a:lnTo>
                    <a:lnTo>
                      <a:pt x="2368" y="434"/>
                    </a:lnTo>
                    <a:lnTo>
                      <a:pt x="2368" y="434"/>
                    </a:lnTo>
                    <a:lnTo>
                      <a:pt x="2368" y="428"/>
                    </a:lnTo>
                    <a:lnTo>
                      <a:pt x="2368" y="428"/>
                    </a:lnTo>
                    <a:lnTo>
                      <a:pt x="2368" y="428"/>
                    </a:lnTo>
                    <a:lnTo>
                      <a:pt x="2362" y="428"/>
                    </a:lnTo>
                    <a:lnTo>
                      <a:pt x="2362" y="428"/>
                    </a:lnTo>
                    <a:lnTo>
                      <a:pt x="2362" y="428"/>
                    </a:lnTo>
                    <a:lnTo>
                      <a:pt x="2362" y="428"/>
                    </a:lnTo>
                    <a:lnTo>
                      <a:pt x="2362" y="422"/>
                    </a:lnTo>
                    <a:lnTo>
                      <a:pt x="2362" y="422"/>
                    </a:lnTo>
                    <a:lnTo>
                      <a:pt x="2362" y="422"/>
                    </a:lnTo>
                    <a:lnTo>
                      <a:pt x="2362" y="422"/>
                    </a:lnTo>
                    <a:lnTo>
                      <a:pt x="2362" y="422"/>
                    </a:lnTo>
                    <a:lnTo>
                      <a:pt x="2362" y="422"/>
                    </a:lnTo>
                    <a:lnTo>
                      <a:pt x="2362" y="415"/>
                    </a:lnTo>
                    <a:lnTo>
                      <a:pt x="2362" y="415"/>
                    </a:lnTo>
                    <a:lnTo>
                      <a:pt x="2362" y="415"/>
                    </a:lnTo>
                    <a:lnTo>
                      <a:pt x="2362" y="415"/>
                    </a:lnTo>
                    <a:lnTo>
                      <a:pt x="2362" y="415"/>
                    </a:lnTo>
                    <a:lnTo>
                      <a:pt x="2362" y="415"/>
                    </a:lnTo>
                    <a:lnTo>
                      <a:pt x="2362" y="415"/>
                    </a:lnTo>
                    <a:lnTo>
                      <a:pt x="2362" y="415"/>
                    </a:lnTo>
                    <a:lnTo>
                      <a:pt x="2362" y="415"/>
                    </a:lnTo>
                    <a:lnTo>
                      <a:pt x="2362" y="409"/>
                    </a:lnTo>
                    <a:lnTo>
                      <a:pt x="2362" y="409"/>
                    </a:lnTo>
                    <a:lnTo>
                      <a:pt x="2362" y="409"/>
                    </a:lnTo>
                    <a:lnTo>
                      <a:pt x="2362" y="409"/>
                    </a:lnTo>
                    <a:lnTo>
                      <a:pt x="2362" y="403"/>
                    </a:lnTo>
                    <a:lnTo>
                      <a:pt x="2356" y="403"/>
                    </a:lnTo>
                    <a:lnTo>
                      <a:pt x="2356" y="403"/>
                    </a:lnTo>
                    <a:lnTo>
                      <a:pt x="2356" y="403"/>
                    </a:lnTo>
                    <a:lnTo>
                      <a:pt x="2356" y="403"/>
                    </a:lnTo>
                    <a:lnTo>
                      <a:pt x="2356" y="403"/>
                    </a:lnTo>
                    <a:lnTo>
                      <a:pt x="2356" y="403"/>
                    </a:lnTo>
                    <a:lnTo>
                      <a:pt x="2356" y="397"/>
                    </a:lnTo>
                    <a:lnTo>
                      <a:pt x="2356" y="397"/>
                    </a:lnTo>
                    <a:lnTo>
                      <a:pt x="2356" y="397"/>
                    </a:lnTo>
                    <a:lnTo>
                      <a:pt x="2356" y="397"/>
                    </a:lnTo>
                    <a:lnTo>
                      <a:pt x="2356" y="397"/>
                    </a:lnTo>
                    <a:lnTo>
                      <a:pt x="2356" y="397"/>
                    </a:lnTo>
                    <a:lnTo>
                      <a:pt x="2356" y="397"/>
                    </a:lnTo>
                    <a:lnTo>
                      <a:pt x="2356" y="391"/>
                    </a:lnTo>
                    <a:lnTo>
                      <a:pt x="2356" y="391"/>
                    </a:lnTo>
                    <a:lnTo>
                      <a:pt x="2356" y="391"/>
                    </a:lnTo>
                    <a:lnTo>
                      <a:pt x="2356" y="391"/>
                    </a:lnTo>
                    <a:lnTo>
                      <a:pt x="2356" y="391"/>
                    </a:lnTo>
                    <a:lnTo>
                      <a:pt x="2356" y="391"/>
                    </a:lnTo>
                    <a:lnTo>
                      <a:pt x="2356" y="391"/>
                    </a:lnTo>
                    <a:lnTo>
                      <a:pt x="2356" y="385"/>
                    </a:lnTo>
                    <a:lnTo>
                      <a:pt x="2356" y="385"/>
                    </a:lnTo>
                    <a:lnTo>
                      <a:pt x="2356" y="385"/>
                    </a:lnTo>
                    <a:lnTo>
                      <a:pt x="2356" y="385"/>
                    </a:lnTo>
                    <a:lnTo>
                      <a:pt x="2356" y="385"/>
                    </a:lnTo>
                    <a:lnTo>
                      <a:pt x="2356" y="385"/>
                    </a:lnTo>
                    <a:lnTo>
                      <a:pt x="2356" y="385"/>
                    </a:lnTo>
                    <a:lnTo>
                      <a:pt x="2356" y="379"/>
                    </a:lnTo>
                    <a:lnTo>
                      <a:pt x="2356" y="379"/>
                    </a:lnTo>
                    <a:lnTo>
                      <a:pt x="2356" y="379"/>
                    </a:lnTo>
                    <a:lnTo>
                      <a:pt x="2356" y="379"/>
                    </a:lnTo>
                    <a:lnTo>
                      <a:pt x="2356" y="379"/>
                    </a:lnTo>
                    <a:lnTo>
                      <a:pt x="2356" y="379"/>
                    </a:lnTo>
                    <a:lnTo>
                      <a:pt x="2356" y="379"/>
                    </a:lnTo>
                    <a:lnTo>
                      <a:pt x="2356" y="379"/>
                    </a:lnTo>
                    <a:lnTo>
                      <a:pt x="2356" y="373"/>
                    </a:lnTo>
                    <a:lnTo>
                      <a:pt x="2356" y="373"/>
                    </a:lnTo>
                    <a:lnTo>
                      <a:pt x="2356" y="373"/>
                    </a:lnTo>
                    <a:lnTo>
                      <a:pt x="2356" y="373"/>
                    </a:lnTo>
                    <a:lnTo>
                      <a:pt x="2356" y="373"/>
                    </a:lnTo>
                    <a:lnTo>
                      <a:pt x="2356" y="373"/>
                    </a:lnTo>
                    <a:lnTo>
                      <a:pt x="2356" y="367"/>
                    </a:lnTo>
                    <a:lnTo>
                      <a:pt x="2356" y="367"/>
                    </a:lnTo>
                    <a:lnTo>
                      <a:pt x="2356" y="367"/>
                    </a:lnTo>
                    <a:lnTo>
                      <a:pt x="2356" y="367"/>
                    </a:lnTo>
                    <a:lnTo>
                      <a:pt x="2356" y="367"/>
                    </a:lnTo>
                    <a:lnTo>
                      <a:pt x="2356" y="367"/>
                    </a:lnTo>
                    <a:lnTo>
                      <a:pt x="2356" y="367"/>
                    </a:lnTo>
                    <a:lnTo>
                      <a:pt x="2356" y="360"/>
                    </a:lnTo>
                    <a:lnTo>
                      <a:pt x="2356" y="360"/>
                    </a:lnTo>
                    <a:lnTo>
                      <a:pt x="2356" y="360"/>
                    </a:lnTo>
                    <a:lnTo>
                      <a:pt x="2356" y="360"/>
                    </a:lnTo>
                    <a:lnTo>
                      <a:pt x="2356" y="360"/>
                    </a:lnTo>
                    <a:lnTo>
                      <a:pt x="2356" y="360"/>
                    </a:lnTo>
                    <a:lnTo>
                      <a:pt x="2356" y="360"/>
                    </a:lnTo>
                    <a:lnTo>
                      <a:pt x="2356" y="360"/>
                    </a:lnTo>
                    <a:lnTo>
                      <a:pt x="2356" y="354"/>
                    </a:lnTo>
                    <a:lnTo>
                      <a:pt x="2356" y="354"/>
                    </a:lnTo>
                    <a:lnTo>
                      <a:pt x="2356" y="354"/>
                    </a:lnTo>
                    <a:lnTo>
                      <a:pt x="2356" y="354"/>
                    </a:lnTo>
                    <a:lnTo>
                      <a:pt x="2356" y="354"/>
                    </a:lnTo>
                    <a:lnTo>
                      <a:pt x="2356" y="354"/>
                    </a:lnTo>
                    <a:lnTo>
                      <a:pt x="2356" y="348"/>
                    </a:lnTo>
                    <a:lnTo>
                      <a:pt x="2356" y="348"/>
                    </a:lnTo>
                    <a:lnTo>
                      <a:pt x="2356" y="348"/>
                    </a:lnTo>
                    <a:lnTo>
                      <a:pt x="2356" y="348"/>
                    </a:lnTo>
                    <a:lnTo>
                      <a:pt x="2356" y="348"/>
                    </a:lnTo>
                    <a:lnTo>
                      <a:pt x="2356" y="348"/>
                    </a:lnTo>
                    <a:lnTo>
                      <a:pt x="2356" y="348"/>
                    </a:lnTo>
                    <a:lnTo>
                      <a:pt x="2356" y="348"/>
                    </a:lnTo>
                    <a:lnTo>
                      <a:pt x="2356" y="342"/>
                    </a:lnTo>
                    <a:lnTo>
                      <a:pt x="2356" y="342"/>
                    </a:lnTo>
                    <a:lnTo>
                      <a:pt x="2356" y="342"/>
                    </a:lnTo>
                    <a:lnTo>
                      <a:pt x="2356" y="342"/>
                    </a:lnTo>
                    <a:lnTo>
                      <a:pt x="2356" y="342"/>
                    </a:lnTo>
                    <a:lnTo>
                      <a:pt x="2356" y="342"/>
                    </a:lnTo>
                    <a:lnTo>
                      <a:pt x="2356" y="342"/>
                    </a:lnTo>
                    <a:lnTo>
                      <a:pt x="2356" y="336"/>
                    </a:lnTo>
                    <a:lnTo>
                      <a:pt x="2356" y="336"/>
                    </a:lnTo>
                    <a:lnTo>
                      <a:pt x="2356" y="336"/>
                    </a:lnTo>
                    <a:lnTo>
                      <a:pt x="2362" y="336"/>
                    </a:lnTo>
                    <a:lnTo>
                      <a:pt x="2356" y="336"/>
                    </a:lnTo>
                    <a:lnTo>
                      <a:pt x="2362" y="336"/>
                    </a:lnTo>
                    <a:lnTo>
                      <a:pt x="2356" y="330"/>
                    </a:lnTo>
                    <a:lnTo>
                      <a:pt x="2356" y="330"/>
                    </a:lnTo>
                    <a:lnTo>
                      <a:pt x="2356" y="330"/>
                    </a:lnTo>
                    <a:lnTo>
                      <a:pt x="2356" y="330"/>
                    </a:lnTo>
                    <a:lnTo>
                      <a:pt x="2356" y="330"/>
                    </a:lnTo>
                    <a:lnTo>
                      <a:pt x="2356" y="324"/>
                    </a:lnTo>
                    <a:lnTo>
                      <a:pt x="2356" y="324"/>
                    </a:lnTo>
                    <a:lnTo>
                      <a:pt x="2356" y="324"/>
                    </a:lnTo>
                    <a:lnTo>
                      <a:pt x="2356" y="324"/>
                    </a:lnTo>
                    <a:lnTo>
                      <a:pt x="2356" y="324"/>
                    </a:lnTo>
                    <a:lnTo>
                      <a:pt x="2356" y="324"/>
                    </a:lnTo>
                    <a:lnTo>
                      <a:pt x="2356" y="318"/>
                    </a:lnTo>
                    <a:lnTo>
                      <a:pt x="2356" y="318"/>
                    </a:lnTo>
                    <a:lnTo>
                      <a:pt x="2356" y="318"/>
                    </a:lnTo>
                    <a:lnTo>
                      <a:pt x="2356" y="318"/>
                    </a:lnTo>
                    <a:lnTo>
                      <a:pt x="2350" y="318"/>
                    </a:lnTo>
                    <a:lnTo>
                      <a:pt x="2356" y="318"/>
                    </a:lnTo>
                    <a:lnTo>
                      <a:pt x="2356" y="318"/>
                    </a:lnTo>
                    <a:lnTo>
                      <a:pt x="2356" y="312"/>
                    </a:lnTo>
                    <a:lnTo>
                      <a:pt x="2356" y="312"/>
                    </a:lnTo>
                    <a:lnTo>
                      <a:pt x="2350" y="312"/>
                    </a:lnTo>
                    <a:lnTo>
                      <a:pt x="2350" y="312"/>
                    </a:lnTo>
                    <a:lnTo>
                      <a:pt x="2350" y="312"/>
                    </a:lnTo>
                    <a:lnTo>
                      <a:pt x="2350" y="312"/>
                    </a:lnTo>
                    <a:lnTo>
                      <a:pt x="2350" y="305"/>
                    </a:lnTo>
                    <a:lnTo>
                      <a:pt x="2350" y="305"/>
                    </a:lnTo>
                    <a:lnTo>
                      <a:pt x="2350" y="305"/>
                    </a:lnTo>
                    <a:lnTo>
                      <a:pt x="2350" y="305"/>
                    </a:lnTo>
                    <a:lnTo>
                      <a:pt x="2350" y="305"/>
                    </a:lnTo>
                    <a:lnTo>
                      <a:pt x="2350" y="305"/>
                    </a:lnTo>
                    <a:lnTo>
                      <a:pt x="2350" y="305"/>
                    </a:lnTo>
                    <a:lnTo>
                      <a:pt x="2350" y="305"/>
                    </a:lnTo>
                    <a:lnTo>
                      <a:pt x="2350" y="299"/>
                    </a:lnTo>
                    <a:lnTo>
                      <a:pt x="2350" y="299"/>
                    </a:lnTo>
                    <a:lnTo>
                      <a:pt x="2350" y="299"/>
                    </a:lnTo>
                    <a:lnTo>
                      <a:pt x="2350" y="299"/>
                    </a:lnTo>
                    <a:lnTo>
                      <a:pt x="2350" y="299"/>
                    </a:lnTo>
                    <a:lnTo>
                      <a:pt x="2362" y="299"/>
                    </a:lnTo>
                    <a:lnTo>
                      <a:pt x="2374" y="299"/>
                    </a:lnTo>
                    <a:lnTo>
                      <a:pt x="2380" y="299"/>
                    </a:lnTo>
                    <a:lnTo>
                      <a:pt x="2392" y="299"/>
                    </a:lnTo>
                    <a:lnTo>
                      <a:pt x="2405" y="299"/>
                    </a:lnTo>
                    <a:lnTo>
                      <a:pt x="2411" y="299"/>
                    </a:lnTo>
                    <a:lnTo>
                      <a:pt x="2435" y="299"/>
                    </a:lnTo>
                    <a:lnTo>
                      <a:pt x="2447" y="299"/>
                    </a:lnTo>
                    <a:lnTo>
                      <a:pt x="2453" y="299"/>
                    </a:lnTo>
                    <a:lnTo>
                      <a:pt x="2460" y="299"/>
                    </a:lnTo>
                    <a:lnTo>
                      <a:pt x="2484" y="299"/>
                    </a:lnTo>
                    <a:lnTo>
                      <a:pt x="2490" y="299"/>
                    </a:lnTo>
                    <a:lnTo>
                      <a:pt x="2496" y="299"/>
                    </a:lnTo>
                    <a:lnTo>
                      <a:pt x="2508" y="299"/>
                    </a:lnTo>
                    <a:lnTo>
                      <a:pt x="2508" y="275"/>
                    </a:lnTo>
                    <a:lnTo>
                      <a:pt x="2508" y="269"/>
                    </a:lnTo>
                    <a:lnTo>
                      <a:pt x="2508" y="257"/>
                    </a:lnTo>
                    <a:lnTo>
                      <a:pt x="2508" y="257"/>
                    </a:lnTo>
                    <a:lnTo>
                      <a:pt x="2508" y="257"/>
                    </a:lnTo>
                    <a:lnTo>
                      <a:pt x="2508" y="257"/>
                    </a:lnTo>
                    <a:lnTo>
                      <a:pt x="2508" y="257"/>
                    </a:lnTo>
                    <a:lnTo>
                      <a:pt x="2508" y="257"/>
                    </a:lnTo>
                    <a:lnTo>
                      <a:pt x="2514" y="257"/>
                    </a:lnTo>
                    <a:lnTo>
                      <a:pt x="2514" y="257"/>
                    </a:lnTo>
                    <a:lnTo>
                      <a:pt x="2514" y="257"/>
                    </a:lnTo>
                    <a:lnTo>
                      <a:pt x="2514" y="257"/>
                    </a:lnTo>
                    <a:lnTo>
                      <a:pt x="2514" y="257"/>
                    </a:lnTo>
                    <a:lnTo>
                      <a:pt x="2521" y="257"/>
                    </a:lnTo>
                    <a:lnTo>
                      <a:pt x="2521" y="257"/>
                    </a:lnTo>
                    <a:lnTo>
                      <a:pt x="2521" y="257"/>
                    </a:lnTo>
                    <a:lnTo>
                      <a:pt x="2521" y="257"/>
                    </a:lnTo>
                    <a:lnTo>
                      <a:pt x="2527" y="257"/>
                    </a:lnTo>
                    <a:lnTo>
                      <a:pt x="2527" y="257"/>
                    </a:lnTo>
                    <a:lnTo>
                      <a:pt x="2533" y="263"/>
                    </a:lnTo>
                    <a:lnTo>
                      <a:pt x="2533" y="263"/>
                    </a:lnTo>
                    <a:lnTo>
                      <a:pt x="2533" y="263"/>
                    </a:lnTo>
                    <a:lnTo>
                      <a:pt x="2533" y="263"/>
                    </a:lnTo>
                    <a:lnTo>
                      <a:pt x="2533" y="263"/>
                    </a:lnTo>
                    <a:lnTo>
                      <a:pt x="2533" y="275"/>
                    </a:lnTo>
                    <a:lnTo>
                      <a:pt x="2533" y="275"/>
                    </a:lnTo>
                    <a:lnTo>
                      <a:pt x="2539" y="281"/>
                    </a:lnTo>
                    <a:lnTo>
                      <a:pt x="2539" y="287"/>
                    </a:lnTo>
                    <a:lnTo>
                      <a:pt x="2539" y="299"/>
                    </a:lnTo>
                    <a:lnTo>
                      <a:pt x="2539" y="299"/>
                    </a:lnTo>
                    <a:lnTo>
                      <a:pt x="2545" y="312"/>
                    </a:lnTo>
                    <a:lnTo>
                      <a:pt x="2545" y="312"/>
                    </a:lnTo>
                    <a:lnTo>
                      <a:pt x="2545" y="312"/>
                    </a:lnTo>
                    <a:lnTo>
                      <a:pt x="2545" y="312"/>
                    </a:lnTo>
                    <a:lnTo>
                      <a:pt x="2545" y="312"/>
                    </a:lnTo>
                    <a:lnTo>
                      <a:pt x="2545" y="318"/>
                    </a:lnTo>
                    <a:lnTo>
                      <a:pt x="2545" y="318"/>
                    </a:lnTo>
                    <a:lnTo>
                      <a:pt x="2545" y="318"/>
                    </a:lnTo>
                    <a:lnTo>
                      <a:pt x="2545" y="318"/>
                    </a:lnTo>
                    <a:lnTo>
                      <a:pt x="2545" y="318"/>
                    </a:lnTo>
                    <a:lnTo>
                      <a:pt x="2545" y="318"/>
                    </a:lnTo>
                    <a:lnTo>
                      <a:pt x="2545" y="324"/>
                    </a:lnTo>
                    <a:lnTo>
                      <a:pt x="2545" y="324"/>
                    </a:lnTo>
                    <a:lnTo>
                      <a:pt x="2545" y="324"/>
                    </a:lnTo>
                    <a:lnTo>
                      <a:pt x="2545" y="324"/>
                    </a:lnTo>
                    <a:lnTo>
                      <a:pt x="2551" y="324"/>
                    </a:lnTo>
                    <a:lnTo>
                      <a:pt x="2545" y="324"/>
                    </a:lnTo>
                    <a:lnTo>
                      <a:pt x="2551" y="324"/>
                    </a:lnTo>
                    <a:lnTo>
                      <a:pt x="2551" y="330"/>
                    </a:lnTo>
                    <a:lnTo>
                      <a:pt x="2551" y="330"/>
                    </a:lnTo>
                    <a:lnTo>
                      <a:pt x="2551" y="330"/>
                    </a:lnTo>
                    <a:lnTo>
                      <a:pt x="2551" y="330"/>
                    </a:lnTo>
                    <a:lnTo>
                      <a:pt x="2551" y="330"/>
                    </a:lnTo>
                    <a:lnTo>
                      <a:pt x="2557" y="330"/>
                    </a:lnTo>
                    <a:lnTo>
                      <a:pt x="2557" y="330"/>
                    </a:lnTo>
                    <a:lnTo>
                      <a:pt x="2557" y="330"/>
                    </a:lnTo>
                    <a:lnTo>
                      <a:pt x="2557" y="330"/>
                    </a:lnTo>
                    <a:lnTo>
                      <a:pt x="2557" y="330"/>
                    </a:lnTo>
                    <a:lnTo>
                      <a:pt x="2557" y="330"/>
                    </a:lnTo>
                    <a:lnTo>
                      <a:pt x="2563" y="330"/>
                    </a:lnTo>
                    <a:lnTo>
                      <a:pt x="2563" y="330"/>
                    </a:lnTo>
                    <a:lnTo>
                      <a:pt x="2563" y="330"/>
                    </a:lnTo>
                    <a:lnTo>
                      <a:pt x="2563" y="330"/>
                    </a:lnTo>
                    <a:lnTo>
                      <a:pt x="2563" y="330"/>
                    </a:lnTo>
                    <a:moveTo>
                      <a:pt x="2563" y="330"/>
                    </a:moveTo>
                    <a:lnTo>
                      <a:pt x="2563" y="330"/>
                    </a:lnTo>
                    <a:lnTo>
                      <a:pt x="2563" y="330"/>
                    </a:lnTo>
                    <a:lnTo>
                      <a:pt x="2563" y="330"/>
                    </a:lnTo>
                    <a:lnTo>
                      <a:pt x="2569" y="330"/>
                    </a:lnTo>
                    <a:lnTo>
                      <a:pt x="2569" y="330"/>
                    </a:lnTo>
                    <a:lnTo>
                      <a:pt x="2569" y="330"/>
                    </a:lnTo>
                    <a:lnTo>
                      <a:pt x="2569" y="330"/>
                    </a:lnTo>
                    <a:lnTo>
                      <a:pt x="2569" y="330"/>
                    </a:lnTo>
                    <a:lnTo>
                      <a:pt x="2575" y="330"/>
                    </a:lnTo>
                    <a:lnTo>
                      <a:pt x="2575" y="330"/>
                    </a:lnTo>
                    <a:lnTo>
                      <a:pt x="2575" y="330"/>
                    </a:lnTo>
                    <a:lnTo>
                      <a:pt x="2575" y="330"/>
                    </a:lnTo>
                    <a:lnTo>
                      <a:pt x="2575" y="330"/>
                    </a:lnTo>
                    <a:lnTo>
                      <a:pt x="2575" y="330"/>
                    </a:lnTo>
                    <a:lnTo>
                      <a:pt x="2582" y="330"/>
                    </a:lnTo>
                    <a:lnTo>
                      <a:pt x="2582" y="336"/>
                    </a:lnTo>
                    <a:lnTo>
                      <a:pt x="2582" y="336"/>
                    </a:lnTo>
                    <a:lnTo>
                      <a:pt x="2582" y="336"/>
                    </a:lnTo>
                    <a:lnTo>
                      <a:pt x="2582" y="336"/>
                    </a:lnTo>
                    <a:lnTo>
                      <a:pt x="2582" y="336"/>
                    </a:lnTo>
                    <a:lnTo>
                      <a:pt x="2582" y="336"/>
                    </a:lnTo>
                    <a:lnTo>
                      <a:pt x="2582" y="336"/>
                    </a:lnTo>
                    <a:lnTo>
                      <a:pt x="2588" y="336"/>
                    </a:lnTo>
                    <a:lnTo>
                      <a:pt x="2588" y="336"/>
                    </a:lnTo>
                    <a:lnTo>
                      <a:pt x="2588" y="336"/>
                    </a:lnTo>
                    <a:lnTo>
                      <a:pt x="2588" y="336"/>
                    </a:lnTo>
                    <a:lnTo>
                      <a:pt x="2588" y="336"/>
                    </a:lnTo>
                    <a:lnTo>
                      <a:pt x="2594" y="336"/>
                    </a:lnTo>
                    <a:lnTo>
                      <a:pt x="2594" y="336"/>
                    </a:lnTo>
                    <a:lnTo>
                      <a:pt x="2594" y="336"/>
                    </a:lnTo>
                    <a:lnTo>
                      <a:pt x="2594" y="336"/>
                    </a:lnTo>
                    <a:lnTo>
                      <a:pt x="2594" y="336"/>
                    </a:lnTo>
                    <a:lnTo>
                      <a:pt x="2600" y="336"/>
                    </a:lnTo>
                    <a:lnTo>
                      <a:pt x="2600" y="336"/>
                    </a:lnTo>
                    <a:lnTo>
                      <a:pt x="2600" y="336"/>
                    </a:lnTo>
                    <a:lnTo>
                      <a:pt x="2600" y="336"/>
                    </a:lnTo>
                    <a:lnTo>
                      <a:pt x="2600" y="336"/>
                    </a:lnTo>
                    <a:lnTo>
                      <a:pt x="2606" y="336"/>
                    </a:lnTo>
                    <a:lnTo>
                      <a:pt x="2606" y="336"/>
                    </a:lnTo>
                    <a:lnTo>
                      <a:pt x="2606" y="336"/>
                    </a:lnTo>
                    <a:lnTo>
                      <a:pt x="2612" y="336"/>
                    </a:lnTo>
                    <a:lnTo>
                      <a:pt x="2612" y="336"/>
                    </a:lnTo>
                    <a:lnTo>
                      <a:pt x="2612" y="342"/>
                    </a:lnTo>
                    <a:lnTo>
                      <a:pt x="2612" y="342"/>
                    </a:lnTo>
                    <a:lnTo>
                      <a:pt x="2612" y="342"/>
                    </a:lnTo>
                    <a:lnTo>
                      <a:pt x="2612" y="342"/>
                    </a:lnTo>
                    <a:lnTo>
                      <a:pt x="2612" y="342"/>
                    </a:lnTo>
                    <a:lnTo>
                      <a:pt x="2612" y="348"/>
                    </a:lnTo>
                    <a:lnTo>
                      <a:pt x="2612" y="348"/>
                    </a:lnTo>
                    <a:lnTo>
                      <a:pt x="2612" y="348"/>
                    </a:lnTo>
                    <a:lnTo>
                      <a:pt x="2612" y="348"/>
                    </a:lnTo>
                    <a:lnTo>
                      <a:pt x="2612" y="348"/>
                    </a:lnTo>
                    <a:lnTo>
                      <a:pt x="2612" y="348"/>
                    </a:lnTo>
                    <a:lnTo>
                      <a:pt x="2612" y="348"/>
                    </a:lnTo>
                    <a:lnTo>
                      <a:pt x="2612" y="354"/>
                    </a:lnTo>
                    <a:lnTo>
                      <a:pt x="2618" y="354"/>
                    </a:lnTo>
                    <a:lnTo>
                      <a:pt x="2618" y="354"/>
                    </a:lnTo>
                    <a:lnTo>
                      <a:pt x="2618" y="354"/>
                    </a:lnTo>
                    <a:lnTo>
                      <a:pt x="2618" y="354"/>
                    </a:lnTo>
                    <a:lnTo>
                      <a:pt x="2618" y="348"/>
                    </a:lnTo>
                    <a:lnTo>
                      <a:pt x="2624" y="354"/>
                    </a:lnTo>
                    <a:lnTo>
                      <a:pt x="2624" y="354"/>
                    </a:lnTo>
                    <a:lnTo>
                      <a:pt x="2624" y="354"/>
                    </a:lnTo>
                    <a:lnTo>
                      <a:pt x="2624" y="348"/>
                    </a:lnTo>
                    <a:lnTo>
                      <a:pt x="2624" y="348"/>
                    </a:lnTo>
                    <a:lnTo>
                      <a:pt x="2624" y="348"/>
                    </a:lnTo>
                    <a:lnTo>
                      <a:pt x="2630" y="348"/>
                    </a:lnTo>
                    <a:lnTo>
                      <a:pt x="2630" y="348"/>
                    </a:lnTo>
                    <a:lnTo>
                      <a:pt x="2630" y="348"/>
                    </a:lnTo>
                    <a:lnTo>
                      <a:pt x="2630" y="348"/>
                    </a:lnTo>
                    <a:lnTo>
                      <a:pt x="2630" y="348"/>
                    </a:lnTo>
                    <a:lnTo>
                      <a:pt x="2630" y="348"/>
                    </a:lnTo>
                    <a:lnTo>
                      <a:pt x="2630" y="348"/>
                    </a:lnTo>
                    <a:lnTo>
                      <a:pt x="2637" y="348"/>
                    </a:lnTo>
                    <a:lnTo>
                      <a:pt x="2637" y="348"/>
                    </a:lnTo>
                    <a:lnTo>
                      <a:pt x="2637" y="348"/>
                    </a:lnTo>
                    <a:lnTo>
                      <a:pt x="2637" y="348"/>
                    </a:lnTo>
                    <a:lnTo>
                      <a:pt x="2637" y="348"/>
                    </a:lnTo>
                    <a:lnTo>
                      <a:pt x="2643" y="348"/>
                    </a:lnTo>
                    <a:lnTo>
                      <a:pt x="2643" y="348"/>
                    </a:lnTo>
                    <a:lnTo>
                      <a:pt x="2643" y="342"/>
                    </a:lnTo>
                    <a:lnTo>
                      <a:pt x="2643" y="342"/>
                    </a:lnTo>
                    <a:lnTo>
                      <a:pt x="2643" y="342"/>
                    </a:lnTo>
                    <a:lnTo>
                      <a:pt x="2643" y="342"/>
                    </a:lnTo>
                    <a:lnTo>
                      <a:pt x="2643" y="342"/>
                    </a:lnTo>
                    <a:lnTo>
                      <a:pt x="2643" y="342"/>
                    </a:lnTo>
                    <a:lnTo>
                      <a:pt x="2643" y="342"/>
                    </a:lnTo>
                    <a:lnTo>
                      <a:pt x="2643" y="342"/>
                    </a:lnTo>
                    <a:lnTo>
                      <a:pt x="2649" y="342"/>
                    </a:lnTo>
                    <a:lnTo>
                      <a:pt x="2649" y="342"/>
                    </a:lnTo>
                    <a:lnTo>
                      <a:pt x="2649" y="342"/>
                    </a:lnTo>
                    <a:lnTo>
                      <a:pt x="2649" y="342"/>
                    </a:lnTo>
                    <a:lnTo>
                      <a:pt x="2649" y="336"/>
                    </a:lnTo>
                    <a:lnTo>
                      <a:pt x="2655" y="336"/>
                    </a:lnTo>
                    <a:lnTo>
                      <a:pt x="2661" y="336"/>
                    </a:lnTo>
                    <a:lnTo>
                      <a:pt x="2661" y="336"/>
                    </a:lnTo>
                    <a:lnTo>
                      <a:pt x="2661" y="336"/>
                    </a:lnTo>
                    <a:lnTo>
                      <a:pt x="2667" y="336"/>
                    </a:lnTo>
                    <a:lnTo>
                      <a:pt x="2667" y="336"/>
                    </a:lnTo>
                    <a:lnTo>
                      <a:pt x="2679" y="336"/>
                    </a:lnTo>
                    <a:lnTo>
                      <a:pt x="2679" y="336"/>
                    </a:lnTo>
                    <a:lnTo>
                      <a:pt x="2679" y="342"/>
                    </a:lnTo>
                    <a:lnTo>
                      <a:pt x="2679" y="342"/>
                    </a:lnTo>
                    <a:lnTo>
                      <a:pt x="2685" y="342"/>
                    </a:lnTo>
                    <a:lnTo>
                      <a:pt x="2685" y="342"/>
                    </a:lnTo>
                    <a:lnTo>
                      <a:pt x="2698" y="348"/>
                    </a:lnTo>
                    <a:lnTo>
                      <a:pt x="2704" y="348"/>
                    </a:lnTo>
                    <a:lnTo>
                      <a:pt x="2704" y="348"/>
                    </a:lnTo>
                    <a:lnTo>
                      <a:pt x="2704" y="348"/>
                    </a:lnTo>
                    <a:lnTo>
                      <a:pt x="2704" y="348"/>
                    </a:lnTo>
                    <a:lnTo>
                      <a:pt x="2704" y="348"/>
                    </a:lnTo>
                    <a:lnTo>
                      <a:pt x="2704" y="348"/>
                    </a:lnTo>
                    <a:lnTo>
                      <a:pt x="2704" y="348"/>
                    </a:lnTo>
                    <a:lnTo>
                      <a:pt x="2704" y="354"/>
                    </a:lnTo>
                    <a:lnTo>
                      <a:pt x="2698" y="348"/>
                    </a:lnTo>
                    <a:lnTo>
                      <a:pt x="2698" y="354"/>
                    </a:lnTo>
                    <a:lnTo>
                      <a:pt x="2698" y="354"/>
                    </a:lnTo>
                    <a:lnTo>
                      <a:pt x="2698" y="354"/>
                    </a:lnTo>
                    <a:lnTo>
                      <a:pt x="2698" y="354"/>
                    </a:lnTo>
                    <a:lnTo>
                      <a:pt x="2698" y="360"/>
                    </a:lnTo>
                    <a:lnTo>
                      <a:pt x="2704" y="360"/>
                    </a:lnTo>
                    <a:lnTo>
                      <a:pt x="2704" y="360"/>
                    </a:lnTo>
                    <a:lnTo>
                      <a:pt x="2710" y="360"/>
                    </a:lnTo>
                    <a:lnTo>
                      <a:pt x="2710" y="354"/>
                    </a:lnTo>
                    <a:lnTo>
                      <a:pt x="2716" y="354"/>
                    </a:lnTo>
                    <a:lnTo>
                      <a:pt x="2716" y="360"/>
                    </a:lnTo>
                    <a:lnTo>
                      <a:pt x="2716" y="360"/>
                    </a:lnTo>
                    <a:lnTo>
                      <a:pt x="2716" y="360"/>
                    </a:lnTo>
                    <a:lnTo>
                      <a:pt x="2716" y="360"/>
                    </a:lnTo>
                    <a:lnTo>
                      <a:pt x="2722" y="360"/>
                    </a:lnTo>
                    <a:lnTo>
                      <a:pt x="2716" y="367"/>
                    </a:lnTo>
                    <a:lnTo>
                      <a:pt x="2716" y="367"/>
                    </a:lnTo>
                    <a:lnTo>
                      <a:pt x="2722" y="373"/>
                    </a:lnTo>
                    <a:lnTo>
                      <a:pt x="2722" y="373"/>
                    </a:lnTo>
                    <a:lnTo>
                      <a:pt x="2722" y="373"/>
                    </a:lnTo>
                    <a:lnTo>
                      <a:pt x="2722" y="373"/>
                    </a:lnTo>
                    <a:lnTo>
                      <a:pt x="2722" y="373"/>
                    </a:lnTo>
                    <a:lnTo>
                      <a:pt x="2722" y="373"/>
                    </a:lnTo>
                    <a:lnTo>
                      <a:pt x="2722" y="379"/>
                    </a:lnTo>
                    <a:lnTo>
                      <a:pt x="2722" y="379"/>
                    </a:lnTo>
                    <a:lnTo>
                      <a:pt x="2728" y="379"/>
                    </a:lnTo>
                    <a:lnTo>
                      <a:pt x="2722" y="379"/>
                    </a:lnTo>
                    <a:lnTo>
                      <a:pt x="2728" y="379"/>
                    </a:lnTo>
                    <a:lnTo>
                      <a:pt x="2728" y="379"/>
                    </a:lnTo>
                    <a:lnTo>
                      <a:pt x="2728" y="379"/>
                    </a:lnTo>
                    <a:lnTo>
                      <a:pt x="2728" y="379"/>
                    </a:lnTo>
                    <a:lnTo>
                      <a:pt x="2728" y="379"/>
                    </a:lnTo>
                    <a:lnTo>
                      <a:pt x="2728" y="379"/>
                    </a:lnTo>
                    <a:lnTo>
                      <a:pt x="2734" y="379"/>
                    </a:lnTo>
                    <a:lnTo>
                      <a:pt x="2734" y="379"/>
                    </a:lnTo>
                    <a:lnTo>
                      <a:pt x="2734" y="379"/>
                    </a:lnTo>
                    <a:lnTo>
                      <a:pt x="2734" y="379"/>
                    </a:lnTo>
                    <a:lnTo>
                      <a:pt x="2734" y="373"/>
                    </a:lnTo>
                    <a:lnTo>
                      <a:pt x="2734" y="373"/>
                    </a:lnTo>
                    <a:lnTo>
                      <a:pt x="2734" y="373"/>
                    </a:lnTo>
                    <a:lnTo>
                      <a:pt x="2734" y="373"/>
                    </a:lnTo>
                    <a:lnTo>
                      <a:pt x="2734" y="373"/>
                    </a:lnTo>
                    <a:lnTo>
                      <a:pt x="2734" y="373"/>
                    </a:lnTo>
                    <a:lnTo>
                      <a:pt x="2734" y="373"/>
                    </a:lnTo>
                    <a:lnTo>
                      <a:pt x="2734" y="373"/>
                    </a:lnTo>
                    <a:lnTo>
                      <a:pt x="2734" y="367"/>
                    </a:lnTo>
                    <a:lnTo>
                      <a:pt x="2734" y="367"/>
                    </a:lnTo>
                    <a:lnTo>
                      <a:pt x="2734" y="367"/>
                    </a:lnTo>
                    <a:lnTo>
                      <a:pt x="2734" y="367"/>
                    </a:lnTo>
                    <a:lnTo>
                      <a:pt x="2740" y="367"/>
                    </a:lnTo>
                    <a:lnTo>
                      <a:pt x="2740" y="367"/>
                    </a:lnTo>
                    <a:lnTo>
                      <a:pt x="2740" y="367"/>
                    </a:lnTo>
                    <a:lnTo>
                      <a:pt x="2740" y="367"/>
                    </a:lnTo>
                    <a:lnTo>
                      <a:pt x="2740" y="367"/>
                    </a:lnTo>
                    <a:lnTo>
                      <a:pt x="2740" y="367"/>
                    </a:lnTo>
                    <a:lnTo>
                      <a:pt x="2740" y="367"/>
                    </a:lnTo>
                    <a:lnTo>
                      <a:pt x="2746" y="367"/>
                    </a:lnTo>
                    <a:lnTo>
                      <a:pt x="2746" y="367"/>
                    </a:lnTo>
                    <a:lnTo>
                      <a:pt x="2746" y="367"/>
                    </a:lnTo>
                    <a:lnTo>
                      <a:pt x="2746" y="367"/>
                    </a:lnTo>
                    <a:lnTo>
                      <a:pt x="2752" y="367"/>
                    </a:lnTo>
                    <a:lnTo>
                      <a:pt x="2752" y="367"/>
                    </a:lnTo>
                    <a:lnTo>
                      <a:pt x="2752" y="367"/>
                    </a:lnTo>
                    <a:lnTo>
                      <a:pt x="2752" y="367"/>
                    </a:lnTo>
                    <a:lnTo>
                      <a:pt x="2752" y="373"/>
                    </a:lnTo>
                    <a:lnTo>
                      <a:pt x="2752" y="373"/>
                    </a:lnTo>
                    <a:lnTo>
                      <a:pt x="2752" y="373"/>
                    </a:lnTo>
                    <a:lnTo>
                      <a:pt x="2752" y="373"/>
                    </a:lnTo>
                    <a:lnTo>
                      <a:pt x="2752" y="373"/>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65" y="379"/>
                    </a:lnTo>
                    <a:lnTo>
                      <a:pt x="2765" y="379"/>
                    </a:lnTo>
                    <a:lnTo>
                      <a:pt x="2765" y="379"/>
                    </a:lnTo>
                    <a:lnTo>
                      <a:pt x="2765" y="379"/>
                    </a:lnTo>
                    <a:lnTo>
                      <a:pt x="2765" y="379"/>
                    </a:lnTo>
                    <a:lnTo>
                      <a:pt x="2765" y="379"/>
                    </a:lnTo>
                    <a:lnTo>
                      <a:pt x="2771" y="379"/>
                    </a:lnTo>
                    <a:lnTo>
                      <a:pt x="2771" y="379"/>
                    </a:lnTo>
                    <a:lnTo>
                      <a:pt x="2771" y="379"/>
                    </a:lnTo>
                    <a:lnTo>
                      <a:pt x="2771" y="379"/>
                    </a:lnTo>
                    <a:lnTo>
                      <a:pt x="2771" y="385"/>
                    </a:lnTo>
                    <a:lnTo>
                      <a:pt x="2771" y="379"/>
                    </a:lnTo>
                    <a:lnTo>
                      <a:pt x="2771" y="379"/>
                    </a:lnTo>
                    <a:lnTo>
                      <a:pt x="2777" y="379"/>
                    </a:lnTo>
                    <a:lnTo>
                      <a:pt x="2777" y="385"/>
                    </a:lnTo>
                    <a:lnTo>
                      <a:pt x="2777" y="379"/>
                    </a:lnTo>
                    <a:lnTo>
                      <a:pt x="2777" y="379"/>
                    </a:lnTo>
                    <a:lnTo>
                      <a:pt x="2777" y="385"/>
                    </a:lnTo>
                    <a:lnTo>
                      <a:pt x="2777" y="385"/>
                    </a:lnTo>
                    <a:lnTo>
                      <a:pt x="2777" y="385"/>
                    </a:lnTo>
                    <a:lnTo>
                      <a:pt x="2777" y="385"/>
                    </a:lnTo>
                    <a:lnTo>
                      <a:pt x="2777" y="385"/>
                    </a:lnTo>
                    <a:lnTo>
                      <a:pt x="2777" y="385"/>
                    </a:lnTo>
                    <a:lnTo>
                      <a:pt x="2777" y="391"/>
                    </a:lnTo>
                    <a:lnTo>
                      <a:pt x="2777" y="391"/>
                    </a:lnTo>
                    <a:lnTo>
                      <a:pt x="2777" y="391"/>
                    </a:lnTo>
                    <a:lnTo>
                      <a:pt x="2777" y="391"/>
                    </a:lnTo>
                    <a:lnTo>
                      <a:pt x="2777" y="391"/>
                    </a:lnTo>
                    <a:lnTo>
                      <a:pt x="2777" y="391"/>
                    </a:lnTo>
                    <a:lnTo>
                      <a:pt x="2783" y="391"/>
                    </a:lnTo>
                    <a:lnTo>
                      <a:pt x="2777" y="391"/>
                    </a:lnTo>
                    <a:lnTo>
                      <a:pt x="2783" y="391"/>
                    </a:lnTo>
                    <a:lnTo>
                      <a:pt x="2783" y="391"/>
                    </a:lnTo>
                    <a:lnTo>
                      <a:pt x="2783" y="391"/>
                    </a:lnTo>
                    <a:lnTo>
                      <a:pt x="2783" y="391"/>
                    </a:lnTo>
                    <a:lnTo>
                      <a:pt x="2783" y="391"/>
                    </a:lnTo>
                    <a:lnTo>
                      <a:pt x="2783" y="391"/>
                    </a:lnTo>
                    <a:lnTo>
                      <a:pt x="2789" y="391"/>
                    </a:lnTo>
                    <a:lnTo>
                      <a:pt x="2789" y="391"/>
                    </a:lnTo>
                    <a:lnTo>
                      <a:pt x="2789" y="391"/>
                    </a:lnTo>
                    <a:lnTo>
                      <a:pt x="2789" y="391"/>
                    </a:lnTo>
                    <a:lnTo>
                      <a:pt x="2789" y="397"/>
                    </a:lnTo>
                    <a:lnTo>
                      <a:pt x="2789" y="397"/>
                    </a:lnTo>
                    <a:lnTo>
                      <a:pt x="2789" y="397"/>
                    </a:lnTo>
                    <a:lnTo>
                      <a:pt x="2789" y="397"/>
                    </a:lnTo>
                    <a:lnTo>
                      <a:pt x="2795" y="397"/>
                    </a:lnTo>
                    <a:lnTo>
                      <a:pt x="2795" y="397"/>
                    </a:lnTo>
                    <a:lnTo>
                      <a:pt x="2801" y="397"/>
                    </a:lnTo>
                    <a:lnTo>
                      <a:pt x="2801" y="397"/>
                    </a:lnTo>
                    <a:lnTo>
                      <a:pt x="2801" y="397"/>
                    </a:lnTo>
                    <a:lnTo>
                      <a:pt x="2801" y="397"/>
                    </a:lnTo>
                    <a:lnTo>
                      <a:pt x="2801" y="397"/>
                    </a:lnTo>
                    <a:lnTo>
                      <a:pt x="2801" y="397"/>
                    </a:lnTo>
                    <a:lnTo>
                      <a:pt x="2807" y="397"/>
                    </a:lnTo>
                    <a:lnTo>
                      <a:pt x="2807" y="397"/>
                    </a:lnTo>
                    <a:lnTo>
                      <a:pt x="2807" y="397"/>
                    </a:lnTo>
                    <a:lnTo>
                      <a:pt x="2807" y="397"/>
                    </a:lnTo>
                    <a:lnTo>
                      <a:pt x="2807" y="397"/>
                    </a:lnTo>
                    <a:lnTo>
                      <a:pt x="2807" y="397"/>
                    </a:lnTo>
                    <a:lnTo>
                      <a:pt x="2807" y="397"/>
                    </a:lnTo>
                    <a:lnTo>
                      <a:pt x="2814" y="397"/>
                    </a:lnTo>
                    <a:lnTo>
                      <a:pt x="2814" y="391"/>
                    </a:lnTo>
                    <a:lnTo>
                      <a:pt x="2814" y="391"/>
                    </a:lnTo>
                    <a:lnTo>
                      <a:pt x="2814" y="391"/>
                    </a:lnTo>
                    <a:lnTo>
                      <a:pt x="2814" y="391"/>
                    </a:lnTo>
                    <a:lnTo>
                      <a:pt x="2814" y="391"/>
                    </a:lnTo>
                    <a:lnTo>
                      <a:pt x="2820" y="391"/>
                    </a:lnTo>
                    <a:lnTo>
                      <a:pt x="2820" y="391"/>
                    </a:lnTo>
                    <a:lnTo>
                      <a:pt x="2820" y="385"/>
                    </a:lnTo>
                    <a:lnTo>
                      <a:pt x="2820" y="385"/>
                    </a:lnTo>
                    <a:lnTo>
                      <a:pt x="2826" y="385"/>
                    </a:lnTo>
                    <a:lnTo>
                      <a:pt x="2826" y="385"/>
                    </a:lnTo>
                    <a:lnTo>
                      <a:pt x="2826" y="385"/>
                    </a:lnTo>
                    <a:lnTo>
                      <a:pt x="2826" y="379"/>
                    </a:lnTo>
                    <a:lnTo>
                      <a:pt x="2826" y="379"/>
                    </a:lnTo>
                    <a:lnTo>
                      <a:pt x="2826" y="379"/>
                    </a:lnTo>
                    <a:lnTo>
                      <a:pt x="2826" y="379"/>
                    </a:lnTo>
                    <a:lnTo>
                      <a:pt x="2832" y="379"/>
                    </a:lnTo>
                    <a:lnTo>
                      <a:pt x="2832" y="379"/>
                    </a:lnTo>
                    <a:lnTo>
                      <a:pt x="2832" y="379"/>
                    </a:lnTo>
                    <a:lnTo>
                      <a:pt x="2832" y="379"/>
                    </a:lnTo>
                    <a:lnTo>
                      <a:pt x="2838" y="373"/>
                    </a:lnTo>
                    <a:lnTo>
                      <a:pt x="2838" y="373"/>
                    </a:lnTo>
                    <a:lnTo>
                      <a:pt x="2838" y="373"/>
                    </a:lnTo>
                    <a:lnTo>
                      <a:pt x="2844" y="373"/>
                    </a:lnTo>
                    <a:lnTo>
                      <a:pt x="2844" y="373"/>
                    </a:lnTo>
                    <a:lnTo>
                      <a:pt x="2844" y="373"/>
                    </a:lnTo>
                    <a:lnTo>
                      <a:pt x="2844" y="373"/>
                    </a:lnTo>
                    <a:lnTo>
                      <a:pt x="2844" y="373"/>
                    </a:lnTo>
                    <a:lnTo>
                      <a:pt x="2844" y="373"/>
                    </a:lnTo>
                    <a:lnTo>
                      <a:pt x="2844" y="373"/>
                    </a:lnTo>
                    <a:lnTo>
                      <a:pt x="2844" y="379"/>
                    </a:lnTo>
                    <a:lnTo>
                      <a:pt x="2844" y="379"/>
                    </a:lnTo>
                    <a:lnTo>
                      <a:pt x="2844" y="379"/>
                    </a:lnTo>
                    <a:lnTo>
                      <a:pt x="2844" y="379"/>
                    </a:lnTo>
                    <a:lnTo>
                      <a:pt x="2844" y="379"/>
                    </a:lnTo>
                    <a:lnTo>
                      <a:pt x="2850" y="379"/>
                    </a:lnTo>
                    <a:lnTo>
                      <a:pt x="2850" y="385"/>
                    </a:lnTo>
                    <a:lnTo>
                      <a:pt x="2850" y="385"/>
                    </a:lnTo>
                    <a:lnTo>
                      <a:pt x="2850" y="385"/>
                    </a:lnTo>
                    <a:lnTo>
                      <a:pt x="2850" y="385"/>
                    </a:lnTo>
                    <a:lnTo>
                      <a:pt x="2850" y="385"/>
                    </a:lnTo>
                    <a:lnTo>
                      <a:pt x="2850" y="385"/>
                    </a:lnTo>
                    <a:lnTo>
                      <a:pt x="2850" y="385"/>
                    </a:lnTo>
                    <a:lnTo>
                      <a:pt x="2850" y="385"/>
                    </a:lnTo>
                    <a:lnTo>
                      <a:pt x="2850" y="391"/>
                    </a:lnTo>
                    <a:lnTo>
                      <a:pt x="2850" y="391"/>
                    </a:lnTo>
                    <a:lnTo>
                      <a:pt x="2850" y="391"/>
                    </a:lnTo>
                    <a:lnTo>
                      <a:pt x="2856" y="391"/>
                    </a:lnTo>
                    <a:lnTo>
                      <a:pt x="2856" y="391"/>
                    </a:lnTo>
                    <a:lnTo>
                      <a:pt x="2856" y="391"/>
                    </a:lnTo>
                    <a:lnTo>
                      <a:pt x="2862" y="391"/>
                    </a:lnTo>
                    <a:lnTo>
                      <a:pt x="2862" y="385"/>
                    </a:lnTo>
                    <a:lnTo>
                      <a:pt x="2862" y="385"/>
                    </a:lnTo>
                    <a:lnTo>
                      <a:pt x="2862" y="385"/>
                    </a:lnTo>
                    <a:lnTo>
                      <a:pt x="2868" y="385"/>
                    </a:lnTo>
                    <a:lnTo>
                      <a:pt x="2868" y="385"/>
                    </a:lnTo>
                    <a:lnTo>
                      <a:pt x="2868" y="385"/>
                    </a:lnTo>
                    <a:lnTo>
                      <a:pt x="2868" y="385"/>
                    </a:lnTo>
                    <a:lnTo>
                      <a:pt x="2868" y="391"/>
                    </a:lnTo>
                    <a:lnTo>
                      <a:pt x="2868" y="391"/>
                    </a:lnTo>
                    <a:lnTo>
                      <a:pt x="2868" y="391"/>
                    </a:lnTo>
                    <a:lnTo>
                      <a:pt x="2875" y="391"/>
                    </a:lnTo>
                    <a:lnTo>
                      <a:pt x="2875" y="391"/>
                    </a:lnTo>
                    <a:lnTo>
                      <a:pt x="2875" y="391"/>
                    </a:lnTo>
                    <a:lnTo>
                      <a:pt x="2875" y="385"/>
                    </a:lnTo>
                    <a:lnTo>
                      <a:pt x="2875" y="385"/>
                    </a:lnTo>
                    <a:lnTo>
                      <a:pt x="2875" y="385"/>
                    </a:lnTo>
                    <a:lnTo>
                      <a:pt x="2875" y="391"/>
                    </a:lnTo>
                    <a:lnTo>
                      <a:pt x="2881" y="385"/>
                    </a:lnTo>
                    <a:lnTo>
                      <a:pt x="2881" y="385"/>
                    </a:lnTo>
                    <a:lnTo>
                      <a:pt x="2881" y="385"/>
                    </a:lnTo>
                    <a:lnTo>
                      <a:pt x="2881" y="391"/>
                    </a:lnTo>
                    <a:lnTo>
                      <a:pt x="2881" y="391"/>
                    </a:lnTo>
                    <a:lnTo>
                      <a:pt x="2881" y="391"/>
                    </a:lnTo>
                    <a:lnTo>
                      <a:pt x="2887" y="391"/>
                    </a:lnTo>
                    <a:lnTo>
                      <a:pt x="2887" y="385"/>
                    </a:lnTo>
                    <a:lnTo>
                      <a:pt x="2887" y="385"/>
                    </a:lnTo>
                    <a:lnTo>
                      <a:pt x="2887" y="385"/>
                    </a:lnTo>
                    <a:lnTo>
                      <a:pt x="2887" y="385"/>
                    </a:lnTo>
                    <a:lnTo>
                      <a:pt x="2887" y="385"/>
                    </a:lnTo>
                    <a:lnTo>
                      <a:pt x="2893" y="385"/>
                    </a:lnTo>
                    <a:lnTo>
                      <a:pt x="2893" y="385"/>
                    </a:lnTo>
                    <a:lnTo>
                      <a:pt x="2893" y="385"/>
                    </a:lnTo>
                    <a:lnTo>
                      <a:pt x="2893" y="385"/>
                    </a:lnTo>
                    <a:lnTo>
                      <a:pt x="2893" y="385"/>
                    </a:lnTo>
                    <a:lnTo>
                      <a:pt x="2899" y="385"/>
                    </a:lnTo>
                    <a:lnTo>
                      <a:pt x="2899" y="385"/>
                    </a:lnTo>
                    <a:lnTo>
                      <a:pt x="2899" y="385"/>
                    </a:lnTo>
                    <a:lnTo>
                      <a:pt x="2899" y="385"/>
                    </a:lnTo>
                    <a:lnTo>
                      <a:pt x="2899" y="385"/>
                    </a:lnTo>
                    <a:lnTo>
                      <a:pt x="2899" y="385"/>
                    </a:lnTo>
                    <a:lnTo>
                      <a:pt x="2905" y="385"/>
                    </a:lnTo>
                    <a:lnTo>
                      <a:pt x="2905" y="385"/>
                    </a:lnTo>
                    <a:lnTo>
                      <a:pt x="2905" y="385"/>
                    </a:lnTo>
                    <a:lnTo>
                      <a:pt x="2905" y="385"/>
                    </a:lnTo>
                    <a:lnTo>
                      <a:pt x="2911" y="385"/>
                    </a:lnTo>
                    <a:lnTo>
                      <a:pt x="2911" y="385"/>
                    </a:lnTo>
                    <a:lnTo>
                      <a:pt x="2911" y="391"/>
                    </a:lnTo>
                    <a:lnTo>
                      <a:pt x="2911" y="391"/>
                    </a:lnTo>
                    <a:lnTo>
                      <a:pt x="2911" y="391"/>
                    </a:lnTo>
                    <a:lnTo>
                      <a:pt x="2911" y="391"/>
                    </a:lnTo>
                    <a:lnTo>
                      <a:pt x="2911" y="391"/>
                    </a:lnTo>
                    <a:lnTo>
                      <a:pt x="2911" y="397"/>
                    </a:lnTo>
                    <a:lnTo>
                      <a:pt x="2911" y="397"/>
                    </a:lnTo>
                    <a:lnTo>
                      <a:pt x="2917" y="397"/>
                    </a:lnTo>
                    <a:lnTo>
                      <a:pt x="2917" y="397"/>
                    </a:lnTo>
                    <a:lnTo>
                      <a:pt x="2917" y="397"/>
                    </a:lnTo>
                    <a:lnTo>
                      <a:pt x="2917" y="397"/>
                    </a:lnTo>
                    <a:lnTo>
                      <a:pt x="2917" y="397"/>
                    </a:lnTo>
                    <a:lnTo>
                      <a:pt x="2917" y="397"/>
                    </a:lnTo>
                    <a:lnTo>
                      <a:pt x="2923" y="397"/>
                    </a:lnTo>
                    <a:lnTo>
                      <a:pt x="2923" y="397"/>
                    </a:lnTo>
                    <a:lnTo>
                      <a:pt x="2923" y="397"/>
                    </a:lnTo>
                    <a:lnTo>
                      <a:pt x="2923" y="397"/>
                    </a:lnTo>
                    <a:lnTo>
                      <a:pt x="2923" y="397"/>
                    </a:lnTo>
                    <a:lnTo>
                      <a:pt x="2923" y="397"/>
                    </a:lnTo>
                    <a:lnTo>
                      <a:pt x="2923" y="397"/>
                    </a:lnTo>
                    <a:lnTo>
                      <a:pt x="2923" y="397"/>
                    </a:lnTo>
                    <a:lnTo>
                      <a:pt x="2929" y="397"/>
                    </a:lnTo>
                    <a:lnTo>
                      <a:pt x="2929" y="397"/>
                    </a:lnTo>
                    <a:lnTo>
                      <a:pt x="2929" y="397"/>
                    </a:lnTo>
                    <a:lnTo>
                      <a:pt x="2929" y="391"/>
                    </a:lnTo>
                    <a:lnTo>
                      <a:pt x="2929" y="391"/>
                    </a:lnTo>
                    <a:lnTo>
                      <a:pt x="2929" y="391"/>
                    </a:lnTo>
                    <a:lnTo>
                      <a:pt x="2936" y="391"/>
                    </a:lnTo>
                    <a:lnTo>
                      <a:pt x="2936" y="391"/>
                    </a:lnTo>
                    <a:lnTo>
                      <a:pt x="2936" y="397"/>
                    </a:lnTo>
                    <a:lnTo>
                      <a:pt x="2936" y="397"/>
                    </a:lnTo>
                    <a:lnTo>
                      <a:pt x="2936" y="391"/>
                    </a:lnTo>
                    <a:lnTo>
                      <a:pt x="2936" y="397"/>
                    </a:lnTo>
                    <a:lnTo>
                      <a:pt x="2936" y="397"/>
                    </a:lnTo>
                    <a:lnTo>
                      <a:pt x="2936" y="397"/>
                    </a:lnTo>
                    <a:lnTo>
                      <a:pt x="2936" y="397"/>
                    </a:lnTo>
                    <a:lnTo>
                      <a:pt x="2942" y="397"/>
                    </a:lnTo>
                    <a:lnTo>
                      <a:pt x="2942" y="397"/>
                    </a:lnTo>
                    <a:lnTo>
                      <a:pt x="2942" y="397"/>
                    </a:lnTo>
                    <a:lnTo>
                      <a:pt x="2942" y="391"/>
                    </a:lnTo>
                    <a:lnTo>
                      <a:pt x="2942" y="397"/>
                    </a:lnTo>
                    <a:lnTo>
                      <a:pt x="2942" y="397"/>
                    </a:lnTo>
                    <a:lnTo>
                      <a:pt x="2942" y="397"/>
                    </a:lnTo>
                    <a:lnTo>
                      <a:pt x="2948" y="397"/>
                    </a:lnTo>
                    <a:lnTo>
                      <a:pt x="2948" y="397"/>
                    </a:lnTo>
                    <a:lnTo>
                      <a:pt x="2954" y="391"/>
                    </a:lnTo>
                    <a:lnTo>
                      <a:pt x="2954" y="397"/>
                    </a:lnTo>
                    <a:lnTo>
                      <a:pt x="2948" y="397"/>
                    </a:lnTo>
                    <a:lnTo>
                      <a:pt x="2948" y="397"/>
                    </a:lnTo>
                    <a:lnTo>
                      <a:pt x="2948" y="397"/>
                    </a:lnTo>
                    <a:lnTo>
                      <a:pt x="2948" y="397"/>
                    </a:lnTo>
                    <a:lnTo>
                      <a:pt x="2948" y="397"/>
                    </a:lnTo>
                    <a:lnTo>
                      <a:pt x="2942" y="397"/>
                    </a:lnTo>
                    <a:lnTo>
                      <a:pt x="2942" y="397"/>
                    </a:lnTo>
                    <a:lnTo>
                      <a:pt x="2942" y="397"/>
                    </a:lnTo>
                    <a:lnTo>
                      <a:pt x="2942" y="397"/>
                    </a:lnTo>
                    <a:lnTo>
                      <a:pt x="2942" y="397"/>
                    </a:lnTo>
                    <a:lnTo>
                      <a:pt x="2942" y="397"/>
                    </a:lnTo>
                    <a:lnTo>
                      <a:pt x="2942" y="397"/>
                    </a:lnTo>
                    <a:lnTo>
                      <a:pt x="2942" y="403"/>
                    </a:lnTo>
                    <a:lnTo>
                      <a:pt x="2942" y="403"/>
                    </a:lnTo>
                    <a:lnTo>
                      <a:pt x="2936" y="403"/>
                    </a:lnTo>
                    <a:lnTo>
                      <a:pt x="2936" y="403"/>
                    </a:lnTo>
                    <a:lnTo>
                      <a:pt x="2936" y="403"/>
                    </a:lnTo>
                    <a:lnTo>
                      <a:pt x="2929" y="409"/>
                    </a:lnTo>
                    <a:lnTo>
                      <a:pt x="2929" y="409"/>
                    </a:lnTo>
                    <a:lnTo>
                      <a:pt x="2923" y="409"/>
                    </a:lnTo>
                    <a:lnTo>
                      <a:pt x="2923" y="409"/>
                    </a:lnTo>
                    <a:lnTo>
                      <a:pt x="2917" y="415"/>
                    </a:lnTo>
                    <a:lnTo>
                      <a:pt x="2917" y="415"/>
                    </a:lnTo>
                    <a:lnTo>
                      <a:pt x="2917" y="415"/>
                    </a:lnTo>
                    <a:lnTo>
                      <a:pt x="2917" y="415"/>
                    </a:lnTo>
                    <a:lnTo>
                      <a:pt x="2911" y="415"/>
                    </a:lnTo>
                    <a:lnTo>
                      <a:pt x="2911" y="422"/>
                    </a:lnTo>
                    <a:lnTo>
                      <a:pt x="2905" y="422"/>
                    </a:lnTo>
                    <a:lnTo>
                      <a:pt x="2905" y="422"/>
                    </a:lnTo>
                    <a:lnTo>
                      <a:pt x="2905" y="422"/>
                    </a:lnTo>
                    <a:lnTo>
                      <a:pt x="2905" y="422"/>
                    </a:lnTo>
                    <a:lnTo>
                      <a:pt x="2899" y="422"/>
                    </a:lnTo>
                    <a:lnTo>
                      <a:pt x="2899" y="422"/>
                    </a:lnTo>
                    <a:lnTo>
                      <a:pt x="2899" y="422"/>
                    </a:lnTo>
                    <a:lnTo>
                      <a:pt x="2893" y="428"/>
                    </a:lnTo>
                    <a:lnTo>
                      <a:pt x="2893" y="428"/>
                    </a:lnTo>
                    <a:lnTo>
                      <a:pt x="2893" y="428"/>
                    </a:lnTo>
                    <a:lnTo>
                      <a:pt x="2887" y="428"/>
                    </a:lnTo>
                    <a:lnTo>
                      <a:pt x="2887" y="428"/>
                    </a:lnTo>
                    <a:lnTo>
                      <a:pt x="2887" y="428"/>
                    </a:lnTo>
                    <a:lnTo>
                      <a:pt x="2881" y="428"/>
                    </a:lnTo>
                    <a:lnTo>
                      <a:pt x="2881" y="428"/>
                    </a:lnTo>
                    <a:lnTo>
                      <a:pt x="2881" y="434"/>
                    </a:lnTo>
                    <a:lnTo>
                      <a:pt x="2881" y="434"/>
                    </a:lnTo>
                    <a:lnTo>
                      <a:pt x="2875" y="434"/>
                    </a:lnTo>
                    <a:lnTo>
                      <a:pt x="2875" y="434"/>
                    </a:lnTo>
                    <a:lnTo>
                      <a:pt x="2875" y="434"/>
                    </a:lnTo>
                    <a:lnTo>
                      <a:pt x="2868" y="440"/>
                    </a:lnTo>
                    <a:lnTo>
                      <a:pt x="2862" y="440"/>
                    </a:lnTo>
                    <a:lnTo>
                      <a:pt x="2862" y="440"/>
                    </a:lnTo>
                    <a:lnTo>
                      <a:pt x="2856" y="446"/>
                    </a:lnTo>
                    <a:lnTo>
                      <a:pt x="2844" y="452"/>
                    </a:lnTo>
                    <a:lnTo>
                      <a:pt x="2844" y="452"/>
                    </a:lnTo>
                    <a:lnTo>
                      <a:pt x="2844" y="458"/>
                    </a:lnTo>
                    <a:lnTo>
                      <a:pt x="2844" y="458"/>
                    </a:lnTo>
                    <a:lnTo>
                      <a:pt x="2844" y="458"/>
                    </a:lnTo>
                    <a:lnTo>
                      <a:pt x="2838" y="464"/>
                    </a:lnTo>
                    <a:lnTo>
                      <a:pt x="2832" y="464"/>
                    </a:lnTo>
                    <a:lnTo>
                      <a:pt x="2832" y="464"/>
                    </a:lnTo>
                    <a:lnTo>
                      <a:pt x="2832" y="470"/>
                    </a:lnTo>
                    <a:lnTo>
                      <a:pt x="2832" y="470"/>
                    </a:lnTo>
                    <a:lnTo>
                      <a:pt x="2832" y="470"/>
                    </a:lnTo>
                    <a:lnTo>
                      <a:pt x="2826" y="470"/>
                    </a:lnTo>
                    <a:lnTo>
                      <a:pt x="2826" y="476"/>
                    </a:lnTo>
                    <a:lnTo>
                      <a:pt x="2826" y="476"/>
                    </a:lnTo>
                    <a:lnTo>
                      <a:pt x="2826" y="476"/>
                    </a:lnTo>
                    <a:lnTo>
                      <a:pt x="2820" y="483"/>
                    </a:lnTo>
                    <a:lnTo>
                      <a:pt x="2820" y="483"/>
                    </a:lnTo>
                    <a:lnTo>
                      <a:pt x="2820" y="483"/>
                    </a:lnTo>
                    <a:lnTo>
                      <a:pt x="2820" y="489"/>
                    </a:lnTo>
                    <a:lnTo>
                      <a:pt x="2814" y="489"/>
                    </a:lnTo>
                    <a:lnTo>
                      <a:pt x="2814" y="489"/>
                    </a:lnTo>
                    <a:lnTo>
                      <a:pt x="2814" y="489"/>
                    </a:lnTo>
                    <a:lnTo>
                      <a:pt x="2807" y="495"/>
                    </a:lnTo>
                    <a:lnTo>
                      <a:pt x="2807" y="495"/>
                    </a:lnTo>
                    <a:lnTo>
                      <a:pt x="2807" y="495"/>
                    </a:lnTo>
                    <a:lnTo>
                      <a:pt x="2807" y="495"/>
                    </a:lnTo>
                    <a:lnTo>
                      <a:pt x="2807" y="501"/>
                    </a:lnTo>
                    <a:lnTo>
                      <a:pt x="2801" y="501"/>
                    </a:lnTo>
                    <a:lnTo>
                      <a:pt x="2801" y="501"/>
                    </a:lnTo>
                    <a:lnTo>
                      <a:pt x="2801" y="507"/>
                    </a:lnTo>
                    <a:lnTo>
                      <a:pt x="2801" y="507"/>
                    </a:lnTo>
                    <a:lnTo>
                      <a:pt x="2801" y="507"/>
                    </a:lnTo>
                    <a:lnTo>
                      <a:pt x="2801" y="507"/>
                    </a:lnTo>
                    <a:lnTo>
                      <a:pt x="2795" y="507"/>
                    </a:lnTo>
                    <a:lnTo>
                      <a:pt x="2795" y="513"/>
                    </a:lnTo>
                    <a:lnTo>
                      <a:pt x="2789" y="513"/>
                    </a:lnTo>
                    <a:lnTo>
                      <a:pt x="2789" y="513"/>
                    </a:lnTo>
                    <a:lnTo>
                      <a:pt x="2789" y="513"/>
                    </a:lnTo>
                    <a:lnTo>
                      <a:pt x="2789" y="513"/>
                    </a:lnTo>
                    <a:lnTo>
                      <a:pt x="2789" y="513"/>
                    </a:lnTo>
                    <a:lnTo>
                      <a:pt x="2789" y="519"/>
                    </a:lnTo>
                    <a:lnTo>
                      <a:pt x="2783" y="519"/>
                    </a:lnTo>
                    <a:lnTo>
                      <a:pt x="2783" y="519"/>
                    </a:lnTo>
                    <a:lnTo>
                      <a:pt x="2777" y="525"/>
                    </a:lnTo>
                    <a:lnTo>
                      <a:pt x="2777" y="525"/>
                    </a:lnTo>
                    <a:lnTo>
                      <a:pt x="2777" y="525"/>
                    </a:lnTo>
                    <a:lnTo>
                      <a:pt x="2777" y="525"/>
                    </a:lnTo>
                    <a:lnTo>
                      <a:pt x="2771" y="525"/>
                    </a:lnTo>
                    <a:lnTo>
                      <a:pt x="2771" y="531"/>
                    </a:lnTo>
                    <a:lnTo>
                      <a:pt x="2771" y="531"/>
                    </a:lnTo>
                    <a:lnTo>
                      <a:pt x="2771" y="531"/>
                    </a:lnTo>
                    <a:lnTo>
                      <a:pt x="2771" y="531"/>
                    </a:lnTo>
                    <a:lnTo>
                      <a:pt x="2765" y="538"/>
                    </a:lnTo>
                    <a:lnTo>
                      <a:pt x="2765" y="538"/>
                    </a:lnTo>
                    <a:lnTo>
                      <a:pt x="2759" y="538"/>
                    </a:lnTo>
                    <a:lnTo>
                      <a:pt x="2759" y="538"/>
                    </a:lnTo>
                    <a:lnTo>
                      <a:pt x="2759" y="544"/>
                    </a:lnTo>
                    <a:lnTo>
                      <a:pt x="2759" y="544"/>
                    </a:lnTo>
                    <a:lnTo>
                      <a:pt x="2752" y="544"/>
                    </a:lnTo>
                    <a:lnTo>
                      <a:pt x="2752" y="544"/>
                    </a:lnTo>
                    <a:lnTo>
                      <a:pt x="2752" y="550"/>
                    </a:lnTo>
                    <a:lnTo>
                      <a:pt x="2759" y="550"/>
                    </a:lnTo>
                    <a:lnTo>
                      <a:pt x="2759" y="556"/>
                    </a:lnTo>
                    <a:lnTo>
                      <a:pt x="2759" y="556"/>
                    </a:lnTo>
                    <a:lnTo>
                      <a:pt x="2759" y="556"/>
                    </a:lnTo>
                    <a:lnTo>
                      <a:pt x="2752" y="550"/>
                    </a:lnTo>
                    <a:lnTo>
                      <a:pt x="2752" y="550"/>
                    </a:lnTo>
                    <a:lnTo>
                      <a:pt x="2752" y="550"/>
                    </a:lnTo>
                    <a:lnTo>
                      <a:pt x="2752" y="550"/>
                    </a:lnTo>
                    <a:lnTo>
                      <a:pt x="2752" y="550"/>
                    </a:lnTo>
                    <a:lnTo>
                      <a:pt x="2752"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62"/>
                    </a:lnTo>
                    <a:lnTo>
                      <a:pt x="2746" y="562"/>
                    </a:lnTo>
                    <a:lnTo>
                      <a:pt x="2746" y="562"/>
                    </a:lnTo>
                    <a:lnTo>
                      <a:pt x="2746" y="562"/>
                    </a:lnTo>
                    <a:lnTo>
                      <a:pt x="2746" y="562"/>
                    </a:lnTo>
                    <a:lnTo>
                      <a:pt x="2740" y="562"/>
                    </a:lnTo>
                    <a:lnTo>
                      <a:pt x="2740" y="562"/>
                    </a:lnTo>
                    <a:lnTo>
                      <a:pt x="2740" y="562"/>
                    </a:lnTo>
                    <a:lnTo>
                      <a:pt x="2740" y="562"/>
                    </a:lnTo>
                    <a:lnTo>
                      <a:pt x="2740" y="562"/>
                    </a:lnTo>
                    <a:lnTo>
                      <a:pt x="2740" y="562"/>
                    </a:lnTo>
                    <a:lnTo>
                      <a:pt x="2740" y="562"/>
                    </a:lnTo>
                    <a:lnTo>
                      <a:pt x="2740" y="562"/>
                    </a:lnTo>
                    <a:lnTo>
                      <a:pt x="2740" y="568"/>
                    </a:lnTo>
                    <a:lnTo>
                      <a:pt x="2740" y="580"/>
                    </a:lnTo>
                    <a:lnTo>
                      <a:pt x="2740" y="580"/>
                    </a:lnTo>
                    <a:lnTo>
                      <a:pt x="2740" y="580"/>
                    </a:lnTo>
                    <a:lnTo>
                      <a:pt x="2740" y="586"/>
                    </a:lnTo>
                    <a:lnTo>
                      <a:pt x="2740" y="586"/>
                    </a:lnTo>
                    <a:lnTo>
                      <a:pt x="2740" y="599"/>
                    </a:lnTo>
                    <a:lnTo>
                      <a:pt x="2740" y="599"/>
                    </a:lnTo>
                    <a:lnTo>
                      <a:pt x="2740" y="599"/>
                    </a:lnTo>
                    <a:lnTo>
                      <a:pt x="2740" y="605"/>
                    </a:lnTo>
                    <a:lnTo>
                      <a:pt x="2740" y="611"/>
                    </a:lnTo>
                    <a:lnTo>
                      <a:pt x="2740" y="611"/>
                    </a:lnTo>
                    <a:lnTo>
                      <a:pt x="2740" y="617"/>
                    </a:lnTo>
                    <a:lnTo>
                      <a:pt x="2740" y="617"/>
                    </a:lnTo>
                    <a:lnTo>
                      <a:pt x="2740" y="623"/>
                    </a:lnTo>
                    <a:lnTo>
                      <a:pt x="2740" y="629"/>
                    </a:lnTo>
                    <a:lnTo>
                      <a:pt x="2740" y="629"/>
                    </a:lnTo>
                    <a:lnTo>
                      <a:pt x="2740" y="629"/>
                    </a:lnTo>
                    <a:lnTo>
                      <a:pt x="2740" y="629"/>
                    </a:lnTo>
                    <a:lnTo>
                      <a:pt x="2740" y="629"/>
                    </a:lnTo>
                    <a:lnTo>
                      <a:pt x="2740" y="629"/>
                    </a:lnTo>
                    <a:lnTo>
                      <a:pt x="2740" y="635"/>
                    </a:lnTo>
                    <a:lnTo>
                      <a:pt x="2740" y="635"/>
                    </a:lnTo>
                    <a:lnTo>
                      <a:pt x="2734" y="635"/>
                    </a:lnTo>
                    <a:lnTo>
                      <a:pt x="2734" y="635"/>
                    </a:lnTo>
                    <a:lnTo>
                      <a:pt x="2734" y="635"/>
                    </a:lnTo>
                    <a:lnTo>
                      <a:pt x="2734" y="635"/>
                    </a:lnTo>
                    <a:lnTo>
                      <a:pt x="2734" y="635"/>
                    </a:lnTo>
                    <a:lnTo>
                      <a:pt x="2734" y="635"/>
                    </a:lnTo>
                    <a:lnTo>
                      <a:pt x="2734" y="635"/>
                    </a:lnTo>
                    <a:lnTo>
                      <a:pt x="2728" y="635"/>
                    </a:lnTo>
                    <a:lnTo>
                      <a:pt x="2728" y="635"/>
                    </a:lnTo>
                    <a:lnTo>
                      <a:pt x="2728" y="635"/>
                    </a:lnTo>
                    <a:lnTo>
                      <a:pt x="2728" y="641"/>
                    </a:lnTo>
                    <a:lnTo>
                      <a:pt x="2728" y="641"/>
                    </a:lnTo>
                    <a:lnTo>
                      <a:pt x="2728" y="641"/>
                    </a:lnTo>
                    <a:lnTo>
                      <a:pt x="2728" y="641"/>
                    </a:lnTo>
                    <a:lnTo>
                      <a:pt x="2728" y="641"/>
                    </a:lnTo>
                    <a:lnTo>
                      <a:pt x="2722" y="641"/>
                    </a:lnTo>
                    <a:lnTo>
                      <a:pt x="2722" y="641"/>
                    </a:lnTo>
                    <a:lnTo>
                      <a:pt x="2722" y="641"/>
                    </a:lnTo>
                    <a:lnTo>
                      <a:pt x="2722" y="641"/>
                    </a:lnTo>
                    <a:lnTo>
                      <a:pt x="2722" y="641"/>
                    </a:lnTo>
                    <a:lnTo>
                      <a:pt x="2722" y="641"/>
                    </a:lnTo>
                    <a:lnTo>
                      <a:pt x="2722" y="641"/>
                    </a:lnTo>
                    <a:lnTo>
                      <a:pt x="2722" y="641"/>
                    </a:lnTo>
                    <a:lnTo>
                      <a:pt x="2716" y="647"/>
                    </a:lnTo>
                    <a:lnTo>
                      <a:pt x="2716" y="647"/>
                    </a:lnTo>
                    <a:lnTo>
                      <a:pt x="2716" y="647"/>
                    </a:lnTo>
                    <a:lnTo>
                      <a:pt x="2716" y="647"/>
                    </a:lnTo>
                    <a:lnTo>
                      <a:pt x="2716" y="647"/>
                    </a:lnTo>
                    <a:lnTo>
                      <a:pt x="2716" y="647"/>
                    </a:lnTo>
                    <a:lnTo>
                      <a:pt x="2716" y="647"/>
                    </a:lnTo>
                    <a:lnTo>
                      <a:pt x="2716" y="647"/>
                    </a:lnTo>
                    <a:lnTo>
                      <a:pt x="2710" y="647"/>
                    </a:lnTo>
                    <a:lnTo>
                      <a:pt x="2710" y="647"/>
                    </a:lnTo>
                    <a:lnTo>
                      <a:pt x="2710" y="647"/>
                    </a:lnTo>
                    <a:lnTo>
                      <a:pt x="2710" y="647"/>
                    </a:lnTo>
                    <a:lnTo>
                      <a:pt x="2710" y="654"/>
                    </a:lnTo>
                    <a:lnTo>
                      <a:pt x="2710" y="654"/>
                    </a:lnTo>
                    <a:lnTo>
                      <a:pt x="2710" y="654"/>
                    </a:lnTo>
                    <a:lnTo>
                      <a:pt x="2710" y="654"/>
                    </a:lnTo>
                    <a:lnTo>
                      <a:pt x="2704" y="654"/>
                    </a:lnTo>
                    <a:lnTo>
                      <a:pt x="2704" y="654"/>
                    </a:lnTo>
                    <a:lnTo>
                      <a:pt x="2704" y="660"/>
                    </a:lnTo>
                    <a:lnTo>
                      <a:pt x="2704" y="660"/>
                    </a:lnTo>
                    <a:lnTo>
                      <a:pt x="2704" y="660"/>
                    </a:lnTo>
                    <a:lnTo>
                      <a:pt x="2704" y="660"/>
                    </a:lnTo>
                    <a:lnTo>
                      <a:pt x="2704" y="660"/>
                    </a:lnTo>
                    <a:lnTo>
                      <a:pt x="2704" y="660"/>
                    </a:lnTo>
                    <a:lnTo>
                      <a:pt x="2704" y="666"/>
                    </a:lnTo>
                    <a:lnTo>
                      <a:pt x="2704" y="666"/>
                    </a:lnTo>
                    <a:lnTo>
                      <a:pt x="2704" y="666"/>
                    </a:lnTo>
                    <a:lnTo>
                      <a:pt x="2704" y="666"/>
                    </a:lnTo>
                    <a:lnTo>
                      <a:pt x="2704" y="666"/>
                    </a:lnTo>
                    <a:lnTo>
                      <a:pt x="2698" y="666"/>
                    </a:lnTo>
                    <a:lnTo>
                      <a:pt x="2698" y="666"/>
                    </a:lnTo>
                    <a:lnTo>
                      <a:pt x="2698" y="672"/>
                    </a:lnTo>
                    <a:lnTo>
                      <a:pt x="2698" y="672"/>
                    </a:lnTo>
                    <a:lnTo>
                      <a:pt x="2698" y="672"/>
                    </a:lnTo>
                    <a:lnTo>
                      <a:pt x="2698" y="672"/>
                    </a:lnTo>
                    <a:lnTo>
                      <a:pt x="2698" y="672"/>
                    </a:lnTo>
                    <a:lnTo>
                      <a:pt x="2698" y="678"/>
                    </a:lnTo>
                    <a:lnTo>
                      <a:pt x="2698" y="678"/>
                    </a:lnTo>
                    <a:lnTo>
                      <a:pt x="2698" y="678"/>
                    </a:lnTo>
                    <a:lnTo>
                      <a:pt x="2698" y="678"/>
                    </a:lnTo>
                    <a:lnTo>
                      <a:pt x="2698" y="678"/>
                    </a:lnTo>
                    <a:lnTo>
                      <a:pt x="2698" y="684"/>
                    </a:lnTo>
                    <a:lnTo>
                      <a:pt x="2698" y="684"/>
                    </a:lnTo>
                    <a:lnTo>
                      <a:pt x="2698" y="684"/>
                    </a:lnTo>
                    <a:lnTo>
                      <a:pt x="2698" y="684"/>
                    </a:lnTo>
                    <a:lnTo>
                      <a:pt x="2698" y="684"/>
                    </a:lnTo>
                    <a:lnTo>
                      <a:pt x="2698" y="690"/>
                    </a:lnTo>
                    <a:lnTo>
                      <a:pt x="2698" y="690"/>
                    </a:lnTo>
                    <a:lnTo>
                      <a:pt x="2698" y="690"/>
                    </a:lnTo>
                    <a:lnTo>
                      <a:pt x="2698" y="690"/>
                    </a:lnTo>
                    <a:lnTo>
                      <a:pt x="2704" y="690"/>
                    </a:lnTo>
                    <a:lnTo>
                      <a:pt x="2704" y="690"/>
                    </a:lnTo>
                    <a:lnTo>
                      <a:pt x="2704" y="690"/>
                    </a:lnTo>
                    <a:lnTo>
                      <a:pt x="2704" y="690"/>
                    </a:lnTo>
                    <a:lnTo>
                      <a:pt x="2704" y="690"/>
                    </a:lnTo>
                    <a:lnTo>
                      <a:pt x="2704" y="690"/>
                    </a:lnTo>
                    <a:lnTo>
                      <a:pt x="2704" y="690"/>
                    </a:lnTo>
                    <a:lnTo>
                      <a:pt x="2710" y="690"/>
                    </a:lnTo>
                    <a:lnTo>
                      <a:pt x="2710" y="690"/>
                    </a:lnTo>
                    <a:lnTo>
                      <a:pt x="2710" y="690"/>
                    </a:lnTo>
                    <a:lnTo>
                      <a:pt x="2710" y="690"/>
                    </a:lnTo>
                    <a:lnTo>
                      <a:pt x="2710" y="696"/>
                    </a:lnTo>
                    <a:lnTo>
                      <a:pt x="2710" y="696"/>
                    </a:lnTo>
                    <a:lnTo>
                      <a:pt x="2710" y="696"/>
                    </a:lnTo>
                    <a:lnTo>
                      <a:pt x="2710" y="696"/>
                    </a:lnTo>
                    <a:lnTo>
                      <a:pt x="2710" y="696"/>
                    </a:lnTo>
                    <a:lnTo>
                      <a:pt x="2710" y="696"/>
                    </a:lnTo>
                    <a:lnTo>
                      <a:pt x="2716" y="702"/>
                    </a:lnTo>
                    <a:lnTo>
                      <a:pt x="2716" y="702"/>
                    </a:lnTo>
                    <a:lnTo>
                      <a:pt x="2716" y="702"/>
                    </a:lnTo>
                    <a:lnTo>
                      <a:pt x="2716" y="702"/>
                    </a:lnTo>
                    <a:lnTo>
                      <a:pt x="2716" y="702"/>
                    </a:lnTo>
                    <a:lnTo>
                      <a:pt x="2716" y="702"/>
                    </a:lnTo>
                    <a:lnTo>
                      <a:pt x="2716" y="709"/>
                    </a:lnTo>
                    <a:lnTo>
                      <a:pt x="2716" y="709"/>
                    </a:lnTo>
                    <a:lnTo>
                      <a:pt x="2716" y="709"/>
                    </a:lnTo>
                    <a:lnTo>
                      <a:pt x="2716" y="709"/>
                    </a:lnTo>
                    <a:lnTo>
                      <a:pt x="2716" y="709"/>
                    </a:lnTo>
                    <a:lnTo>
                      <a:pt x="2710" y="709"/>
                    </a:lnTo>
                    <a:lnTo>
                      <a:pt x="2710" y="715"/>
                    </a:lnTo>
                    <a:lnTo>
                      <a:pt x="2710" y="715"/>
                    </a:lnTo>
                    <a:lnTo>
                      <a:pt x="2710" y="715"/>
                    </a:lnTo>
                    <a:lnTo>
                      <a:pt x="2710" y="715"/>
                    </a:lnTo>
                    <a:lnTo>
                      <a:pt x="2710" y="715"/>
                    </a:lnTo>
                    <a:lnTo>
                      <a:pt x="2710" y="721"/>
                    </a:lnTo>
                    <a:lnTo>
                      <a:pt x="2710" y="721"/>
                    </a:lnTo>
                    <a:lnTo>
                      <a:pt x="2710" y="721"/>
                    </a:lnTo>
                    <a:lnTo>
                      <a:pt x="2710" y="721"/>
                    </a:lnTo>
                    <a:lnTo>
                      <a:pt x="2710" y="721"/>
                    </a:lnTo>
                    <a:lnTo>
                      <a:pt x="2710" y="721"/>
                    </a:lnTo>
                    <a:lnTo>
                      <a:pt x="2710" y="721"/>
                    </a:lnTo>
                    <a:lnTo>
                      <a:pt x="2710" y="727"/>
                    </a:lnTo>
                    <a:lnTo>
                      <a:pt x="2710" y="727"/>
                    </a:lnTo>
                    <a:lnTo>
                      <a:pt x="2710" y="727"/>
                    </a:lnTo>
                    <a:lnTo>
                      <a:pt x="2710" y="727"/>
                    </a:lnTo>
                    <a:lnTo>
                      <a:pt x="2710" y="727"/>
                    </a:lnTo>
                    <a:lnTo>
                      <a:pt x="2710" y="727"/>
                    </a:lnTo>
                    <a:lnTo>
                      <a:pt x="2710" y="733"/>
                    </a:lnTo>
                    <a:lnTo>
                      <a:pt x="2710" y="733"/>
                    </a:lnTo>
                    <a:lnTo>
                      <a:pt x="2710" y="733"/>
                    </a:lnTo>
                    <a:lnTo>
                      <a:pt x="2710" y="733"/>
                    </a:lnTo>
                    <a:lnTo>
                      <a:pt x="2710" y="733"/>
                    </a:lnTo>
                    <a:lnTo>
                      <a:pt x="2710" y="739"/>
                    </a:lnTo>
                    <a:lnTo>
                      <a:pt x="2710" y="739"/>
                    </a:lnTo>
                    <a:lnTo>
                      <a:pt x="2710" y="739"/>
                    </a:lnTo>
                    <a:lnTo>
                      <a:pt x="2710" y="739"/>
                    </a:lnTo>
                    <a:lnTo>
                      <a:pt x="2710" y="739"/>
                    </a:lnTo>
                    <a:lnTo>
                      <a:pt x="2710" y="745"/>
                    </a:lnTo>
                    <a:lnTo>
                      <a:pt x="2704" y="745"/>
                    </a:lnTo>
                    <a:lnTo>
                      <a:pt x="2704" y="745"/>
                    </a:lnTo>
                    <a:lnTo>
                      <a:pt x="2704" y="745"/>
                    </a:lnTo>
                    <a:lnTo>
                      <a:pt x="2704" y="745"/>
                    </a:lnTo>
                    <a:lnTo>
                      <a:pt x="2704" y="745"/>
                    </a:lnTo>
                    <a:lnTo>
                      <a:pt x="2710" y="751"/>
                    </a:lnTo>
                    <a:lnTo>
                      <a:pt x="2710" y="751"/>
                    </a:lnTo>
                    <a:lnTo>
                      <a:pt x="2710" y="751"/>
                    </a:lnTo>
                    <a:lnTo>
                      <a:pt x="2710" y="751"/>
                    </a:lnTo>
                    <a:lnTo>
                      <a:pt x="2710" y="757"/>
                    </a:lnTo>
                    <a:lnTo>
                      <a:pt x="2710" y="757"/>
                    </a:lnTo>
                    <a:lnTo>
                      <a:pt x="2710" y="757"/>
                    </a:lnTo>
                    <a:lnTo>
                      <a:pt x="2710" y="757"/>
                    </a:lnTo>
                    <a:lnTo>
                      <a:pt x="2710" y="757"/>
                    </a:lnTo>
                    <a:lnTo>
                      <a:pt x="2710" y="757"/>
                    </a:lnTo>
                    <a:lnTo>
                      <a:pt x="2710" y="764"/>
                    </a:lnTo>
                    <a:lnTo>
                      <a:pt x="2710" y="764"/>
                    </a:lnTo>
                    <a:lnTo>
                      <a:pt x="2710" y="764"/>
                    </a:lnTo>
                    <a:lnTo>
                      <a:pt x="2710" y="770"/>
                    </a:lnTo>
                    <a:lnTo>
                      <a:pt x="2710" y="770"/>
                    </a:lnTo>
                    <a:lnTo>
                      <a:pt x="2710" y="770"/>
                    </a:lnTo>
                    <a:lnTo>
                      <a:pt x="2710" y="770"/>
                    </a:lnTo>
                    <a:lnTo>
                      <a:pt x="2710" y="776"/>
                    </a:lnTo>
                    <a:lnTo>
                      <a:pt x="2710" y="776"/>
                    </a:lnTo>
                    <a:lnTo>
                      <a:pt x="2710" y="776"/>
                    </a:lnTo>
                    <a:lnTo>
                      <a:pt x="2710" y="776"/>
                    </a:lnTo>
                    <a:lnTo>
                      <a:pt x="2710" y="776"/>
                    </a:lnTo>
                    <a:lnTo>
                      <a:pt x="2704" y="782"/>
                    </a:lnTo>
                    <a:lnTo>
                      <a:pt x="2704" y="782"/>
                    </a:lnTo>
                    <a:lnTo>
                      <a:pt x="2704" y="782"/>
                    </a:lnTo>
                    <a:lnTo>
                      <a:pt x="2704" y="782"/>
                    </a:lnTo>
                    <a:lnTo>
                      <a:pt x="2710" y="782"/>
                    </a:lnTo>
                    <a:lnTo>
                      <a:pt x="2710" y="782"/>
                    </a:lnTo>
                    <a:lnTo>
                      <a:pt x="2710" y="788"/>
                    </a:lnTo>
                    <a:lnTo>
                      <a:pt x="2710" y="788"/>
                    </a:lnTo>
                    <a:lnTo>
                      <a:pt x="2710" y="788"/>
                    </a:lnTo>
                    <a:lnTo>
                      <a:pt x="2716" y="788"/>
                    </a:lnTo>
                    <a:lnTo>
                      <a:pt x="2716" y="788"/>
                    </a:lnTo>
                    <a:lnTo>
                      <a:pt x="2716" y="788"/>
                    </a:lnTo>
                    <a:lnTo>
                      <a:pt x="2716" y="794"/>
                    </a:lnTo>
                    <a:lnTo>
                      <a:pt x="2722" y="794"/>
                    </a:lnTo>
                    <a:lnTo>
                      <a:pt x="2722" y="794"/>
                    </a:lnTo>
                    <a:lnTo>
                      <a:pt x="2722" y="794"/>
                    </a:lnTo>
                    <a:lnTo>
                      <a:pt x="2722" y="794"/>
                    </a:lnTo>
                    <a:lnTo>
                      <a:pt x="2722" y="794"/>
                    </a:lnTo>
                    <a:lnTo>
                      <a:pt x="2722" y="800"/>
                    </a:lnTo>
                    <a:lnTo>
                      <a:pt x="2722" y="800"/>
                    </a:lnTo>
                    <a:lnTo>
                      <a:pt x="2728" y="800"/>
                    </a:lnTo>
                    <a:lnTo>
                      <a:pt x="2728" y="800"/>
                    </a:lnTo>
                    <a:lnTo>
                      <a:pt x="2728" y="800"/>
                    </a:lnTo>
                    <a:lnTo>
                      <a:pt x="2728" y="800"/>
                    </a:lnTo>
                    <a:lnTo>
                      <a:pt x="2728" y="800"/>
                    </a:lnTo>
                    <a:lnTo>
                      <a:pt x="2728" y="800"/>
                    </a:lnTo>
                    <a:lnTo>
                      <a:pt x="2728" y="800"/>
                    </a:lnTo>
                    <a:lnTo>
                      <a:pt x="2728" y="800"/>
                    </a:lnTo>
                    <a:lnTo>
                      <a:pt x="2734" y="800"/>
                    </a:lnTo>
                    <a:lnTo>
                      <a:pt x="2734" y="800"/>
                    </a:lnTo>
                    <a:lnTo>
                      <a:pt x="2734" y="800"/>
                    </a:lnTo>
                    <a:lnTo>
                      <a:pt x="2734" y="800"/>
                    </a:lnTo>
                    <a:lnTo>
                      <a:pt x="2734" y="800"/>
                    </a:lnTo>
                    <a:lnTo>
                      <a:pt x="2734" y="800"/>
                    </a:lnTo>
                    <a:lnTo>
                      <a:pt x="2734" y="800"/>
                    </a:lnTo>
                    <a:lnTo>
                      <a:pt x="2734" y="800"/>
                    </a:lnTo>
                    <a:lnTo>
                      <a:pt x="2734" y="800"/>
                    </a:lnTo>
                    <a:lnTo>
                      <a:pt x="2740" y="800"/>
                    </a:lnTo>
                    <a:lnTo>
                      <a:pt x="2740" y="800"/>
                    </a:lnTo>
                    <a:lnTo>
                      <a:pt x="2740" y="800"/>
                    </a:lnTo>
                    <a:lnTo>
                      <a:pt x="2740" y="800"/>
                    </a:lnTo>
                    <a:lnTo>
                      <a:pt x="2740" y="800"/>
                    </a:lnTo>
                    <a:lnTo>
                      <a:pt x="2746" y="800"/>
                    </a:lnTo>
                    <a:lnTo>
                      <a:pt x="2746" y="800"/>
                    </a:lnTo>
                    <a:lnTo>
                      <a:pt x="2746" y="806"/>
                    </a:lnTo>
                    <a:lnTo>
                      <a:pt x="2746" y="806"/>
                    </a:lnTo>
                    <a:lnTo>
                      <a:pt x="2746" y="806"/>
                    </a:lnTo>
                    <a:lnTo>
                      <a:pt x="2746" y="806"/>
                    </a:lnTo>
                    <a:lnTo>
                      <a:pt x="2746" y="806"/>
                    </a:lnTo>
                    <a:lnTo>
                      <a:pt x="2746" y="806"/>
                    </a:lnTo>
                    <a:lnTo>
                      <a:pt x="2746" y="806"/>
                    </a:lnTo>
                    <a:lnTo>
                      <a:pt x="2746" y="812"/>
                    </a:lnTo>
                    <a:lnTo>
                      <a:pt x="2746" y="812"/>
                    </a:lnTo>
                    <a:lnTo>
                      <a:pt x="2746" y="812"/>
                    </a:lnTo>
                    <a:lnTo>
                      <a:pt x="2752" y="812"/>
                    </a:lnTo>
                    <a:lnTo>
                      <a:pt x="2752" y="812"/>
                    </a:lnTo>
                    <a:lnTo>
                      <a:pt x="2752" y="812"/>
                    </a:lnTo>
                    <a:lnTo>
                      <a:pt x="2752" y="812"/>
                    </a:lnTo>
                    <a:lnTo>
                      <a:pt x="2752" y="812"/>
                    </a:lnTo>
                    <a:lnTo>
                      <a:pt x="2752" y="818"/>
                    </a:lnTo>
                    <a:lnTo>
                      <a:pt x="2752" y="818"/>
                    </a:lnTo>
                    <a:lnTo>
                      <a:pt x="2759" y="818"/>
                    </a:lnTo>
                    <a:lnTo>
                      <a:pt x="2759" y="818"/>
                    </a:lnTo>
                    <a:lnTo>
                      <a:pt x="2759" y="818"/>
                    </a:lnTo>
                    <a:lnTo>
                      <a:pt x="2759" y="818"/>
                    </a:lnTo>
                    <a:lnTo>
                      <a:pt x="2765" y="818"/>
                    </a:lnTo>
                    <a:lnTo>
                      <a:pt x="2765" y="818"/>
                    </a:lnTo>
                    <a:lnTo>
                      <a:pt x="2765" y="818"/>
                    </a:lnTo>
                    <a:lnTo>
                      <a:pt x="2765" y="818"/>
                    </a:lnTo>
                    <a:lnTo>
                      <a:pt x="2765" y="818"/>
                    </a:lnTo>
                    <a:lnTo>
                      <a:pt x="2771" y="818"/>
                    </a:lnTo>
                    <a:lnTo>
                      <a:pt x="2771" y="818"/>
                    </a:lnTo>
                    <a:lnTo>
                      <a:pt x="2771" y="818"/>
                    </a:lnTo>
                    <a:lnTo>
                      <a:pt x="2771" y="825"/>
                    </a:lnTo>
                    <a:lnTo>
                      <a:pt x="2771" y="825"/>
                    </a:lnTo>
                    <a:lnTo>
                      <a:pt x="2771" y="825"/>
                    </a:lnTo>
                    <a:lnTo>
                      <a:pt x="2777" y="825"/>
                    </a:lnTo>
                    <a:lnTo>
                      <a:pt x="2777" y="825"/>
                    </a:lnTo>
                    <a:lnTo>
                      <a:pt x="2777" y="825"/>
                    </a:lnTo>
                    <a:lnTo>
                      <a:pt x="2777" y="825"/>
                    </a:lnTo>
                    <a:lnTo>
                      <a:pt x="2777" y="825"/>
                    </a:lnTo>
                    <a:lnTo>
                      <a:pt x="2777" y="825"/>
                    </a:lnTo>
                    <a:lnTo>
                      <a:pt x="2783" y="825"/>
                    </a:lnTo>
                    <a:lnTo>
                      <a:pt x="2783" y="831"/>
                    </a:lnTo>
                    <a:lnTo>
                      <a:pt x="2783" y="831"/>
                    </a:lnTo>
                    <a:lnTo>
                      <a:pt x="2783" y="831"/>
                    </a:lnTo>
                    <a:lnTo>
                      <a:pt x="2783" y="831"/>
                    </a:lnTo>
                    <a:lnTo>
                      <a:pt x="2783" y="831"/>
                    </a:lnTo>
                    <a:lnTo>
                      <a:pt x="2783" y="831"/>
                    </a:lnTo>
                    <a:lnTo>
                      <a:pt x="2783" y="837"/>
                    </a:lnTo>
                    <a:lnTo>
                      <a:pt x="2783" y="837"/>
                    </a:lnTo>
                    <a:lnTo>
                      <a:pt x="2783" y="837"/>
                    </a:lnTo>
                    <a:lnTo>
                      <a:pt x="2783" y="837"/>
                    </a:lnTo>
                    <a:lnTo>
                      <a:pt x="2783" y="837"/>
                    </a:lnTo>
                    <a:lnTo>
                      <a:pt x="2783" y="837"/>
                    </a:lnTo>
                    <a:lnTo>
                      <a:pt x="2783" y="843"/>
                    </a:lnTo>
                    <a:lnTo>
                      <a:pt x="2783" y="843"/>
                    </a:lnTo>
                    <a:lnTo>
                      <a:pt x="2783" y="843"/>
                    </a:lnTo>
                    <a:lnTo>
                      <a:pt x="2789" y="843"/>
                    </a:lnTo>
                    <a:lnTo>
                      <a:pt x="2789" y="843"/>
                    </a:lnTo>
                    <a:lnTo>
                      <a:pt x="2789" y="849"/>
                    </a:lnTo>
                    <a:lnTo>
                      <a:pt x="2789" y="849"/>
                    </a:lnTo>
                    <a:lnTo>
                      <a:pt x="2789" y="849"/>
                    </a:lnTo>
                    <a:lnTo>
                      <a:pt x="2795" y="849"/>
                    </a:lnTo>
                    <a:lnTo>
                      <a:pt x="2795" y="849"/>
                    </a:lnTo>
                    <a:lnTo>
                      <a:pt x="2795" y="849"/>
                    </a:lnTo>
                    <a:lnTo>
                      <a:pt x="2801" y="849"/>
                    </a:lnTo>
                    <a:lnTo>
                      <a:pt x="2801" y="849"/>
                    </a:lnTo>
                    <a:lnTo>
                      <a:pt x="2801" y="855"/>
                    </a:lnTo>
                    <a:lnTo>
                      <a:pt x="2801" y="855"/>
                    </a:lnTo>
                    <a:lnTo>
                      <a:pt x="2801" y="855"/>
                    </a:lnTo>
                    <a:lnTo>
                      <a:pt x="2801" y="855"/>
                    </a:lnTo>
                    <a:lnTo>
                      <a:pt x="2801" y="855"/>
                    </a:lnTo>
                    <a:lnTo>
                      <a:pt x="2801" y="855"/>
                    </a:lnTo>
                    <a:lnTo>
                      <a:pt x="2801" y="855"/>
                    </a:lnTo>
                    <a:lnTo>
                      <a:pt x="2801" y="855"/>
                    </a:lnTo>
                    <a:lnTo>
                      <a:pt x="2801" y="861"/>
                    </a:lnTo>
                    <a:lnTo>
                      <a:pt x="2807" y="861"/>
                    </a:lnTo>
                    <a:lnTo>
                      <a:pt x="2807" y="861"/>
                    </a:lnTo>
                    <a:lnTo>
                      <a:pt x="2807" y="861"/>
                    </a:lnTo>
                    <a:lnTo>
                      <a:pt x="2807" y="861"/>
                    </a:lnTo>
                    <a:lnTo>
                      <a:pt x="2807" y="861"/>
                    </a:lnTo>
                    <a:lnTo>
                      <a:pt x="2807" y="861"/>
                    </a:lnTo>
                    <a:lnTo>
                      <a:pt x="2807" y="861"/>
                    </a:lnTo>
                    <a:lnTo>
                      <a:pt x="2807" y="861"/>
                    </a:lnTo>
                    <a:lnTo>
                      <a:pt x="2814" y="861"/>
                    </a:lnTo>
                    <a:lnTo>
                      <a:pt x="2814" y="861"/>
                    </a:lnTo>
                    <a:lnTo>
                      <a:pt x="2814" y="861"/>
                    </a:lnTo>
                    <a:lnTo>
                      <a:pt x="2814" y="861"/>
                    </a:lnTo>
                    <a:lnTo>
                      <a:pt x="2814" y="861"/>
                    </a:lnTo>
                    <a:lnTo>
                      <a:pt x="2814" y="861"/>
                    </a:lnTo>
                    <a:lnTo>
                      <a:pt x="2820" y="861"/>
                    </a:lnTo>
                    <a:lnTo>
                      <a:pt x="2820" y="861"/>
                    </a:lnTo>
                    <a:lnTo>
                      <a:pt x="2820" y="861"/>
                    </a:lnTo>
                    <a:lnTo>
                      <a:pt x="2820" y="867"/>
                    </a:lnTo>
                    <a:lnTo>
                      <a:pt x="2820" y="867"/>
                    </a:lnTo>
                    <a:lnTo>
                      <a:pt x="2820" y="867"/>
                    </a:lnTo>
                    <a:lnTo>
                      <a:pt x="2826" y="867"/>
                    </a:lnTo>
                    <a:lnTo>
                      <a:pt x="2826" y="867"/>
                    </a:lnTo>
                    <a:lnTo>
                      <a:pt x="2826" y="867"/>
                    </a:lnTo>
                    <a:lnTo>
                      <a:pt x="2826" y="867"/>
                    </a:lnTo>
                    <a:lnTo>
                      <a:pt x="2826" y="867"/>
                    </a:lnTo>
                    <a:lnTo>
                      <a:pt x="2826" y="873"/>
                    </a:lnTo>
                    <a:lnTo>
                      <a:pt x="2826" y="873"/>
                    </a:lnTo>
                    <a:lnTo>
                      <a:pt x="2832" y="873"/>
                    </a:lnTo>
                    <a:lnTo>
                      <a:pt x="2832" y="873"/>
                    </a:lnTo>
                    <a:lnTo>
                      <a:pt x="2832" y="873"/>
                    </a:lnTo>
                    <a:lnTo>
                      <a:pt x="2832" y="873"/>
                    </a:lnTo>
                    <a:lnTo>
                      <a:pt x="2832" y="880"/>
                    </a:lnTo>
                    <a:lnTo>
                      <a:pt x="2832" y="880"/>
                    </a:lnTo>
                    <a:lnTo>
                      <a:pt x="2832" y="880"/>
                    </a:lnTo>
                    <a:lnTo>
                      <a:pt x="2832" y="880"/>
                    </a:lnTo>
                    <a:lnTo>
                      <a:pt x="2838" y="880"/>
                    </a:lnTo>
                    <a:lnTo>
                      <a:pt x="2838" y="880"/>
                    </a:lnTo>
                    <a:lnTo>
                      <a:pt x="2838" y="886"/>
                    </a:lnTo>
                    <a:lnTo>
                      <a:pt x="2838" y="886"/>
                    </a:lnTo>
                    <a:lnTo>
                      <a:pt x="2838" y="886"/>
                    </a:lnTo>
                    <a:lnTo>
                      <a:pt x="2838" y="886"/>
                    </a:lnTo>
                    <a:lnTo>
                      <a:pt x="2838" y="892"/>
                    </a:lnTo>
                    <a:lnTo>
                      <a:pt x="2838" y="892"/>
                    </a:lnTo>
                    <a:lnTo>
                      <a:pt x="2838" y="892"/>
                    </a:lnTo>
                    <a:lnTo>
                      <a:pt x="2838" y="892"/>
                    </a:lnTo>
                    <a:lnTo>
                      <a:pt x="2838" y="898"/>
                    </a:lnTo>
                    <a:lnTo>
                      <a:pt x="2838" y="898"/>
                    </a:lnTo>
                    <a:lnTo>
                      <a:pt x="2838" y="898"/>
                    </a:lnTo>
                    <a:lnTo>
                      <a:pt x="2838" y="904"/>
                    </a:lnTo>
                    <a:lnTo>
                      <a:pt x="2838" y="904"/>
                    </a:lnTo>
                    <a:lnTo>
                      <a:pt x="2838" y="904"/>
                    </a:lnTo>
                    <a:lnTo>
                      <a:pt x="2838" y="904"/>
                    </a:lnTo>
                    <a:lnTo>
                      <a:pt x="2838" y="904"/>
                    </a:lnTo>
                    <a:lnTo>
                      <a:pt x="2838" y="910"/>
                    </a:lnTo>
                    <a:lnTo>
                      <a:pt x="2838" y="910"/>
                    </a:lnTo>
                    <a:lnTo>
                      <a:pt x="2838" y="910"/>
                    </a:lnTo>
                    <a:lnTo>
                      <a:pt x="2838" y="910"/>
                    </a:lnTo>
                    <a:lnTo>
                      <a:pt x="2844" y="910"/>
                    </a:lnTo>
                    <a:lnTo>
                      <a:pt x="2844" y="910"/>
                    </a:lnTo>
                    <a:lnTo>
                      <a:pt x="2844" y="916"/>
                    </a:lnTo>
                    <a:lnTo>
                      <a:pt x="2844" y="916"/>
                    </a:lnTo>
                    <a:lnTo>
                      <a:pt x="2838" y="916"/>
                    </a:lnTo>
                    <a:lnTo>
                      <a:pt x="2838" y="916"/>
                    </a:lnTo>
                    <a:lnTo>
                      <a:pt x="2838" y="916"/>
                    </a:lnTo>
                    <a:lnTo>
                      <a:pt x="2844" y="916"/>
                    </a:lnTo>
                    <a:lnTo>
                      <a:pt x="2844" y="916"/>
                    </a:lnTo>
                    <a:lnTo>
                      <a:pt x="2844" y="922"/>
                    </a:lnTo>
                    <a:lnTo>
                      <a:pt x="2844" y="922"/>
                    </a:lnTo>
                    <a:lnTo>
                      <a:pt x="2838" y="922"/>
                    </a:lnTo>
                    <a:lnTo>
                      <a:pt x="2838" y="922"/>
                    </a:lnTo>
                    <a:lnTo>
                      <a:pt x="2832" y="922"/>
                    </a:lnTo>
                    <a:lnTo>
                      <a:pt x="2832" y="922"/>
                    </a:lnTo>
                    <a:lnTo>
                      <a:pt x="2826" y="922"/>
                    </a:lnTo>
                    <a:lnTo>
                      <a:pt x="2826" y="922"/>
                    </a:lnTo>
                    <a:lnTo>
                      <a:pt x="2826" y="922"/>
                    </a:lnTo>
                    <a:lnTo>
                      <a:pt x="2820" y="922"/>
                    </a:lnTo>
                    <a:lnTo>
                      <a:pt x="2820" y="922"/>
                    </a:lnTo>
                    <a:lnTo>
                      <a:pt x="2814" y="922"/>
                    </a:lnTo>
                    <a:lnTo>
                      <a:pt x="2807" y="922"/>
                    </a:lnTo>
                    <a:lnTo>
                      <a:pt x="2807" y="922"/>
                    </a:lnTo>
                    <a:lnTo>
                      <a:pt x="2807" y="922"/>
                    </a:lnTo>
                    <a:lnTo>
                      <a:pt x="2807" y="922"/>
                    </a:lnTo>
                    <a:lnTo>
                      <a:pt x="2807" y="922"/>
                    </a:lnTo>
                    <a:lnTo>
                      <a:pt x="2801" y="922"/>
                    </a:lnTo>
                    <a:lnTo>
                      <a:pt x="2801" y="922"/>
                    </a:lnTo>
                    <a:lnTo>
                      <a:pt x="2801" y="922"/>
                    </a:lnTo>
                    <a:lnTo>
                      <a:pt x="2795" y="922"/>
                    </a:lnTo>
                    <a:lnTo>
                      <a:pt x="2795" y="922"/>
                    </a:lnTo>
                    <a:lnTo>
                      <a:pt x="2795" y="922"/>
                    </a:lnTo>
                    <a:lnTo>
                      <a:pt x="2783" y="922"/>
                    </a:lnTo>
                    <a:lnTo>
                      <a:pt x="2783" y="922"/>
                    </a:lnTo>
                    <a:lnTo>
                      <a:pt x="2783" y="922"/>
                    </a:lnTo>
                    <a:lnTo>
                      <a:pt x="2771" y="922"/>
                    </a:lnTo>
                    <a:lnTo>
                      <a:pt x="2771" y="922"/>
                    </a:lnTo>
                    <a:lnTo>
                      <a:pt x="2765" y="922"/>
                    </a:lnTo>
                    <a:lnTo>
                      <a:pt x="2759" y="922"/>
                    </a:lnTo>
                    <a:lnTo>
                      <a:pt x="2752" y="928"/>
                    </a:lnTo>
                    <a:lnTo>
                      <a:pt x="2752" y="928"/>
                    </a:lnTo>
                    <a:lnTo>
                      <a:pt x="2746" y="928"/>
                    </a:lnTo>
                    <a:lnTo>
                      <a:pt x="2740" y="928"/>
                    </a:lnTo>
                    <a:lnTo>
                      <a:pt x="2740" y="928"/>
                    </a:lnTo>
                    <a:lnTo>
                      <a:pt x="2740" y="928"/>
                    </a:lnTo>
                    <a:lnTo>
                      <a:pt x="2734" y="928"/>
                    </a:lnTo>
                    <a:lnTo>
                      <a:pt x="2722" y="928"/>
                    </a:lnTo>
                    <a:lnTo>
                      <a:pt x="2722" y="928"/>
                    </a:lnTo>
                    <a:lnTo>
                      <a:pt x="2716" y="928"/>
                    </a:lnTo>
                    <a:lnTo>
                      <a:pt x="2710" y="928"/>
                    </a:lnTo>
                    <a:lnTo>
                      <a:pt x="2704" y="928"/>
                    </a:lnTo>
                    <a:lnTo>
                      <a:pt x="2704" y="928"/>
                    </a:lnTo>
                    <a:lnTo>
                      <a:pt x="2704" y="928"/>
                    </a:lnTo>
                    <a:lnTo>
                      <a:pt x="2691" y="928"/>
                    </a:lnTo>
                    <a:lnTo>
                      <a:pt x="2679" y="928"/>
                    </a:lnTo>
                    <a:lnTo>
                      <a:pt x="2679" y="928"/>
                    </a:lnTo>
                    <a:lnTo>
                      <a:pt x="2673" y="928"/>
                    </a:lnTo>
                    <a:lnTo>
                      <a:pt x="2673" y="928"/>
                    </a:lnTo>
                    <a:lnTo>
                      <a:pt x="2655" y="928"/>
                    </a:lnTo>
                    <a:lnTo>
                      <a:pt x="2655" y="928"/>
                    </a:lnTo>
                    <a:lnTo>
                      <a:pt x="2655" y="928"/>
                    </a:lnTo>
                    <a:lnTo>
                      <a:pt x="2649" y="928"/>
                    </a:lnTo>
                    <a:lnTo>
                      <a:pt x="2637" y="928"/>
                    </a:lnTo>
                    <a:lnTo>
                      <a:pt x="2630" y="928"/>
                    </a:lnTo>
                    <a:lnTo>
                      <a:pt x="2630" y="928"/>
                    </a:lnTo>
                    <a:lnTo>
                      <a:pt x="2624" y="928"/>
                    </a:lnTo>
                    <a:lnTo>
                      <a:pt x="2624" y="928"/>
                    </a:lnTo>
                    <a:lnTo>
                      <a:pt x="2618" y="928"/>
                    </a:lnTo>
                    <a:lnTo>
                      <a:pt x="2618" y="928"/>
                    </a:lnTo>
                    <a:lnTo>
                      <a:pt x="2618" y="928"/>
                    </a:lnTo>
                    <a:lnTo>
                      <a:pt x="2612" y="928"/>
                    </a:lnTo>
                    <a:lnTo>
                      <a:pt x="2606" y="928"/>
                    </a:lnTo>
                    <a:lnTo>
                      <a:pt x="2606" y="928"/>
                    </a:lnTo>
                    <a:lnTo>
                      <a:pt x="2600" y="928"/>
                    </a:lnTo>
                    <a:lnTo>
                      <a:pt x="2600" y="928"/>
                    </a:lnTo>
                    <a:lnTo>
                      <a:pt x="2600" y="928"/>
                    </a:lnTo>
                    <a:lnTo>
                      <a:pt x="2594" y="928"/>
                    </a:lnTo>
                    <a:lnTo>
                      <a:pt x="2594" y="928"/>
                    </a:lnTo>
                    <a:lnTo>
                      <a:pt x="2582" y="928"/>
                    </a:lnTo>
                    <a:lnTo>
                      <a:pt x="2582" y="928"/>
                    </a:lnTo>
                    <a:lnTo>
                      <a:pt x="2582" y="928"/>
                    </a:lnTo>
                    <a:lnTo>
                      <a:pt x="2575" y="928"/>
                    </a:lnTo>
                    <a:lnTo>
                      <a:pt x="2575" y="928"/>
                    </a:lnTo>
                    <a:lnTo>
                      <a:pt x="2575" y="928"/>
                    </a:lnTo>
                    <a:lnTo>
                      <a:pt x="2575" y="928"/>
                    </a:lnTo>
                    <a:lnTo>
                      <a:pt x="2569" y="928"/>
                    </a:lnTo>
                    <a:lnTo>
                      <a:pt x="2563" y="928"/>
                    </a:lnTo>
                    <a:lnTo>
                      <a:pt x="2563" y="928"/>
                    </a:lnTo>
                    <a:lnTo>
                      <a:pt x="2563" y="928"/>
                    </a:lnTo>
                    <a:lnTo>
                      <a:pt x="2557" y="928"/>
                    </a:lnTo>
                    <a:lnTo>
                      <a:pt x="2551" y="928"/>
                    </a:lnTo>
                    <a:lnTo>
                      <a:pt x="2551" y="928"/>
                    </a:lnTo>
                    <a:lnTo>
                      <a:pt x="2539" y="928"/>
                    </a:lnTo>
                    <a:lnTo>
                      <a:pt x="2539" y="928"/>
                    </a:lnTo>
                    <a:lnTo>
                      <a:pt x="2533" y="928"/>
                    </a:lnTo>
                    <a:lnTo>
                      <a:pt x="2527" y="928"/>
                    </a:lnTo>
                    <a:lnTo>
                      <a:pt x="2527" y="928"/>
                    </a:lnTo>
                    <a:lnTo>
                      <a:pt x="2527" y="928"/>
                    </a:lnTo>
                    <a:lnTo>
                      <a:pt x="2521" y="928"/>
                    </a:lnTo>
                    <a:lnTo>
                      <a:pt x="2521" y="928"/>
                    </a:lnTo>
                    <a:lnTo>
                      <a:pt x="2521" y="928"/>
                    </a:lnTo>
                    <a:lnTo>
                      <a:pt x="2521" y="928"/>
                    </a:lnTo>
                    <a:lnTo>
                      <a:pt x="2514" y="928"/>
                    </a:lnTo>
                    <a:lnTo>
                      <a:pt x="2514" y="935"/>
                    </a:lnTo>
                    <a:lnTo>
                      <a:pt x="2514" y="935"/>
                    </a:lnTo>
                    <a:lnTo>
                      <a:pt x="2514" y="935"/>
                    </a:lnTo>
                    <a:lnTo>
                      <a:pt x="2514" y="928"/>
                    </a:lnTo>
                    <a:lnTo>
                      <a:pt x="2514" y="935"/>
                    </a:lnTo>
                    <a:lnTo>
                      <a:pt x="2508" y="935"/>
                    </a:lnTo>
                    <a:lnTo>
                      <a:pt x="2508" y="935"/>
                    </a:lnTo>
                    <a:lnTo>
                      <a:pt x="2502" y="935"/>
                    </a:lnTo>
                    <a:lnTo>
                      <a:pt x="2502" y="935"/>
                    </a:lnTo>
                    <a:lnTo>
                      <a:pt x="2496" y="935"/>
                    </a:lnTo>
                    <a:lnTo>
                      <a:pt x="2496" y="935"/>
                    </a:lnTo>
                    <a:lnTo>
                      <a:pt x="2490" y="935"/>
                    </a:lnTo>
                    <a:lnTo>
                      <a:pt x="2490" y="935"/>
                    </a:lnTo>
                    <a:lnTo>
                      <a:pt x="2490" y="935"/>
                    </a:lnTo>
                    <a:lnTo>
                      <a:pt x="2484" y="935"/>
                    </a:lnTo>
                    <a:lnTo>
                      <a:pt x="2484" y="935"/>
                    </a:lnTo>
                    <a:lnTo>
                      <a:pt x="2484" y="935"/>
                    </a:lnTo>
                    <a:moveTo>
                      <a:pt x="3790" y="2632"/>
                    </a:moveTo>
                    <a:lnTo>
                      <a:pt x="3790" y="2632"/>
                    </a:lnTo>
                    <a:lnTo>
                      <a:pt x="3790" y="2638"/>
                    </a:lnTo>
                    <a:lnTo>
                      <a:pt x="3790" y="2638"/>
                    </a:lnTo>
                    <a:lnTo>
                      <a:pt x="3790" y="2638"/>
                    </a:lnTo>
                    <a:lnTo>
                      <a:pt x="3790" y="2638"/>
                    </a:lnTo>
                    <a:lnTo>
                      <a:pt x="3790" y="2632"/>
                    </a:lnTo>
                    <a:lnTo>
                      <a:pt x="3790" y="2632"/>
                    </a:lnTo>
                    <a:lnTo>
                      <a:pt x="3790" y="2632"/>
                    </a:lnTo>
                    <a:lnTo>
                      <a:pt x="3790" y="2626"/>
                    </a:lnTo>
                    <a:lnTo>
                      <a:pt x="3784" y="2626"/>
                    </a:lnTo>
                    <a:lnTo>
                      <a:pt x="3784" y="2626"/>
                    </a:lnTo>
                    <a:lnTo>
                      <a:pt x="3784" y="2626"/>
                    </a:lnTo>
                    <a:lnTo>
                      <a:pt x="3790" y="2626"/>
                    </a:lnTo>
                    <a:lnTo>
                      <a:pt x="3790" y="2626"/>
                    </a:lnTo>
                    <a:lnTo>
                      <a:pt x="3790" y="2626"/>
                    </a:lnTo>
                    <a:lnTo>
                      <a:pt x="3790" y="2632"/>
                    </a:lnTo>
                    <a:lnTo>
                      <a:pt x="3790" y="2632"/>
                    </a:lnTo>
                    <a:moveTo>
                      <a:pt x="2887" y="507"/>
                    </a:moveTo>
                    <a:lnTo>
                      <a:pt x="2887" y="507"/>
                    </a:lnTo>
                    <a:lnTo>
                      <a:pt x="2887" y="507"/>
                    </a:lnTo>
                    <a:lnTo>
                      <a:pt x="2887" y="507"/>
                    </a:lnTo>
                    <a:lnTo>
                      <a:pt x="2887" y="513"/>
                    </a:lnTo>
                    <a:lnTo>
                      <a:pt x="2887" y="513"/>
                    </a:lnTo>
                    <a:lnTo>
                      <a:pt x="2887" y="513"/>
                    </a:lnTo>
                    <a:lnTo>
                      <a:pt x="2881" y="513"/>
                    </a:lnTo>
                    <a:lnTo>
                      <a:pt x="2881" y="513"/>
                    </a:lnTo>
                    <a:lnTo>
                      <a:pt x="2881" y="513"/>
                    </a:lnTo>
                    <a:lnTo>
                      <a:pt x="2881" y="513"/>
                    </a:lnTo>
                    <a:lnTo>
                      <a:pt x="2881" y="507"/>
                    </a:lnTo>
                    <a:lnTo>
                      <a:pt x="2881" y="507"/>
                    </a:lnTo>
                    <a:lnTo>
                      <a:pt x="2881" y="507"/>
                    </a:lnTo>
                    <a:lnTo>
                      <a:pt x="2881" y="507"/>
                    </a:lnTo>
                    <a:lnTo>
                      <a:pt x="2887" y="507"/>
                    </a:lnTo>
                    <a:moveTo>
                      <a:pt x="4681" y="538"/>
                    </a:moveTo>
                    <a:lnTo>
                      <a:pt x="4681" y="538"/>
                    </a:lnTo>
                    <a:lnTo>
                      <a:pt x="4681" y="538"/>
                    </a:lnTo>
                    <a:lnTo>
                      <a:pt x="4681" y="538"/>
                    </a:lnTo>
                    <a:lnTo>
                      <a:pt x="4681" y="538"/>
                    </a:lnTo>
                    <a:lnTo>
                      <a:pt x="4687" y="538"/>
                    </a:lnTo>
                    <a:lnTo>
                      <a:pt x="4687" y="544"/>
                    </a:lnTo>
                    <a:lnTo>
                      <a:pt x="4681" y="544"/>
                    </a:lnTo>
                    <a:lnTo>
                      <a:pt x="4681" y="544"/>
                    </a:lnTo>
                    <a:lnTo>
                      <a:pt x="4681" y="544"/>
                    </a:lnTo>
                    <a:lnTo>
                      <a:pt x="4681" y="550"/>
                    </a:lnTo>
                    <a:lnTo>
                      <a:pt x="4681" y="544"/>
                    </a:lnTo>
                    <a:lnTo>
                      <a:pt x="4681" y="550"/>
                    </a:lnTo>
                    <a:lnTo>
                      <a:pt x="4681" y="550"/>
                    </a:lnTo>
                    <a:lnTo>
                      <a:pt x="4681" y="550"/>
                    </a:lnTo>
                    <a:lnTo>
                      <a:pt x="4681" y="544"/>
                    </a:lnTo>
                    <a:lnTo>
                      <a:pt x="4681" y="544"/>
                    </a:lnTo>
                    <a:lnTo>
                      <a:pt x="4681" y="544"/>
                    </a:lnTo>
                    <a:lnTo>
                      <a:pt x="4675" y="544"/>
                    </a:lnTo>
                    <a:lnTo>
                      <a:pt x="4681" y="538"/>
                    </a:lnTo>
                    <a:moveTo>
                      <a:pt x="4657" y="544"/>
                    </a:moveTo>
                    <a:lnTo>
                      <a:pt x="4657" y="544"/>
                    </a:lnTo>
                    <a:lnTo>
                      <a:pt x="4657" y="544"/>
                    </a:lnTo>
                    <a:lnTo>
                      <a:pt x="4650" y="544"/>
                    </a:lnTo>
                    <a:lnTo>
                      <a:pt x="4657" y="544"/>
                    </a:lnTo>
                    <a:lnTo>
                      <a:pt x="4657" y="538"/>
                    </a:lnTo>
                    <a:lnTo>
                      <a:pt x="4657" y="538"/>
                    </a:lnTo>
                    <a:lnTo>
                      <a:pt x="4657" y="538"/>
                    </a:lnTo>
                    <a:lnTo>
                      <a:pt x="4657" y="531"/>
                    </a:lnTo>
                    <a:lnTo>
                      <a:pt x="4663" y="531"/>
                    </a:lnTo>
                    <a:lnTo>
                      <a:pt x="4663" y="531"/>
                    </a:lnTo>
                    <a:lnTo>
                      <a:pt x="4663" y="531"/>
                    </a:lnTo>
                    <a:lnTo>
                      <a:pt x="4663" y="538"/>
                    </a:lnTo>
                    <a:lnTo>
                      <a:pt x="4663" y="538"/>
                    </a:lnTo>
                    <a:lnTo>
                      <a:pt x="4669" y="538"/>
                    </a:lnTo>
                    <a:lnTo>
                      <a:pt x="4663" y="538"/>
                    </a:lnTo>
                    <a:lnTo>
                      <a:pt x="4663" y="538"/>
                    </a:lnTo>
                    <a:lnTo>
                      <a:pt x="4663" y="538"/>
                    </a:lnTo>
                    <a:lnTo>
                      <a:pt x="4663" y="538"/>
                    </a:lnTo>
                    <a:lnTo>
                      <a:pt x="4663" y="538"/>
                    </a:lnTo>
                    <a:lnTo>
                      <a:pt x="4663" y="538"/>
                    </a:lnTo>
                    <a:lnTo>
                      <a:pt x="4663" y="538"/>
                    </a:lnTo>
                    <a:lnTo>
                      <a:pt x="4669" y="544"/>
                    </a:lnTo>
                    <a:lnTo>
                      <a:pt x="4669" y="544"/>
                    </a:lnTo>
                    <a:lnTo>
                      <a:pt x="4669" y="544"/>
                    </a:lnTo>
                    <a:lnTo>
                      <a:pt x="4669" y="544"/>
                    </a:lnTo>
                    <a:lnTo>
                      <a:pt x="4669" y="544"/>
                    </a:lnTo>
                    <a:lnTo>
                      <a:pt x="4669" y="550"/>
                    </a:lnTo>
                    <a:lnTo>
                      <a:pt x="4669" y="550"/>
                    </a:lnTo>
                    <a:lnTo>
                      <a:pt x="4663" y="550"/>
                    </a:lnTo>
                    <a:lnTo>
                      <a:pt x="4663" y="550"/>
                    </a:lnTo>
                    <a:lnTo>
                      <a:pt x="4663" y="550"/>
                    </a:lnTo>
                    <a:lnTo>
                      <a:pt x="4657" y="550"/>
                    </a:lnTo>
                    <a:lnTo>
                      <a:pt x="4657" y="544"/>
                    </a:lnTo>
                    <a:lnTo>
                      <a:pt x="4657" y="544"/>
                    </a:lnTo>
                    <a:lnTo>
                      <a:pt x="4657" y="544"/>
                    </a:lnTo>
                    <a:lnTo>
                      <a:pt x="4657" y="544"/>
                    </a:lnTo>
                    <a:moveTo>
                      <a:pt x="3405" y="1869"/>
                    </a:moveTo>
                    <a:lnTo>
                      <a:pt x="3418" y="1869"/>
                    </a:lnTo>
                    <a:lnTo>
                      <a:pt x="3418" y="1869"/>
                    </a:lnTo>
                    <a:lnTo>
                      <a:pt x="3418" y="1875"/>
                    </a:lnTo>
                    <a:lnTo>
                      <a:pt x="3418" y="1875"/>
                    </a:lnTo>
                    <a:lnTo>
                      <a:pt x="3424" y="1881"/>
                    </a:lnTo>
                    <a:lnTo>
                      <a:pt x="3424" y="1893"/>
                    </a:lnTo>
                    <a:lnTo>
                      <a:pt x="3430" y="1899"/>
                    </a:lnTo>
                    <a:lnTo>
                      <a:pt x="3430" y="1906"/>
                    </a:lnTo>
                    <a:lnTo>
                      <a:pt x="3430" y="1912"/>
                    </a:lnTo>
                    <a:lnTo>
                      <a:pt x="3430" y="1912"/>
                    </a:lnTo>
                    <a:lnTo>
                      <a:pt x="3430" y="1918"/>
                    </a:lnTo>
                    <a:lnTo>
                      <a:pt x="3436" y="1918"/>
                    </a:lnTo>
                    <a:lnTo>
                      <a:pt x="3436" y="1924"/>
                    </a:lnTo>
                    <a:lnTo>
                      <a:pt x="3436" y="1924"/>
                    </a:lnTo>
                    <a:lnTo>
                      <a:pt x="3436" y="1942"/>
                    </a:lnTo>
                    <a:lnTo>
                      <a:pt x="3442" y="1948"/>
                    </a:lnTo>
                    <a:lnTo>
                      <a:pt x="3442" y="1948"/>
                    </a:lnTo>
                    <a:lnTo>
                      <a:pt x="3448" y="1967"/>
                    </a:lnTo>
                    <a:lnTo>
                      <a:pt x="3448" y="1967"/>
                    </a:lnTo>
                    <a:lnTo>
                      <a:pt x="3448" y="1973"/>
                    </a:lnTo>
                    <a:lnTo>
                      <a:pt x="3448" y="1979"/>
                    </a:lnTo>
                    <a:lnTo>
                      <a:pt x="3448" y="1985"/>
                    </a:lnTo>
                    <a:lnTo>
                      <a:pt x="3454" y="1997"/>
                    </a:lnTo>
                    <a:lnTo>
                      <a:pt x="3454" y="2003"/>
                    </a:lnTo>
                    <a:lnTo>
                      <a:pt x="3454" y="2003"/>
                    </a:lnTo>
                    <a:lnTo>
                      <a:pt x="3454" y="2009"/>
                    </a:lnTo>
                    <a:lnTo>
                      <a:pt x="3467" y="2034"/>
                    </a:lnTo>
                    <a:lnTo>
                      <a:pt x="3467" y="2040"/>
                    </a:lnTo>
                    <a:lnTo>
                      <a:pt x="3473" y="2058"/>
                    </a:lnTo>
                    <a:lnTo>
                      <a:pt x="3479" y="2083"/>
                    </a:lnTo>
                    <a:lnTo>
                      <a:pt x="3485" y="2107"/>
                    </a:lnTo>
                    <a:lnTo>
                      <a:pt x="3485" y="2107"/>
                    </a:lnTo>
                    <a:lnTo>
                      <a:pt x="3485" y="2107"/>
                    </a:lnTo>
                    <a:lnTo>
                      <a:pt x="3485" y="2107"/>
                    </a:lnTo>
                    <a:lnTo>
                      <a:pt x="3485" y="2107"/>
                    </a:lnTo>
                    <a:lnTo>
                      <a:pt x="3485" y="2107"/>
                    </a:lnTo>
                    <a:lnTo>
                      <a:pt x="3491" y="2107"/>
                    </a:lnTo>
                    <a:lnTo>
                      <a:pt x="3491" y="2113"/>
                    </a:lnTo>
                    <a:lnTo>
                      <a:pt x="3491" y="2113"/>
                    </a:lnTo>
                    <a:lnTo>
                      <a:pt x="3491" y="2113"/>
                    </a:lnTo>
                    <a:lnTo>
                      <a:pt x="3491" y="2113"/>
                    </a:lnTo>
                    <a:lnTo>
                      <a:pt x="3491" y="2119"/>
                    </a:lnTo>
                    <a:lnTo>
                      <a:pt x="3491" y="2119"/>
                    </a:lnTo>
                    <a:lnTo>
                      <a:pt x="3491" y="2119"/>
                    </a:lnTo>
                    <a:lnTo>
                      <a:pt x="3491" y="2119"/>
                    </a:lnTo>
                    <a:lnTo>
                      <a:pt x="3491" y="2119"/>
                    </a:lnTo>
                    <a:lnTo>
                      <a:pt x="3491" y="2119"/>
                    </a:lnTo>
                    <a:lnTo>
                      <a:pt x="3491" y="2119"/>
                    </a:lnTo>
                    <a:lnTo>
                      <a:pt x="3491" y="2119"/>
                    </a:lnTo>
                    <a:lnTo>
                      <a:pt x="3497" y="2119"/>
                    </a:lnTo>
                    <a:lnTo>
                      <a:pt x="3497" y="2125"/>
                    </a:lnTo>
                    <a:lnTo>
                      <a:pt x="3491" y="2125"/>
                    </a:lnTo>
                    <a:lnTo>
                      <a:pt x="3491" y="2125"/>
                    </a:lnTo>
                    <a:lnTo>
                      <a:pt x="3497" y="2125"/>
                    </a:lnTo>
                    <a:lnTo>
                      <a:pt x="3497" y="2125"/>
                    </a:lnTo>
                    <a:lnTo>
                      <a:pt x="3497" y="2125"/>
                    </a:lnTo>
                    <a:lnTo>
                      <a:pt x="3497" y="2132"/>
                    </a:lnTo>
                    <a:lnTo>
                      <a:pt x="3497" y="2132"/>
                    </a:lnTo>
                    <a:lnTo>
                      <a:pt x="3497" y="2132"/>
                    </a:lnTo>
                    <a:lnTo>
                      <a:pt x="3497" y="2132"/>
                    </a:lnTo>
                    <a:lnTo>
                      <a:pt x="3497" y="2132"/>
                    </a:lnTo>
                    <a:lnTo>
                      <a:pt x="3497" y="2132"/>
                    </a:lnTo>
                    <a:lnTo>
                      <a:pt x="3497" y="2138"/>
                    </a:lnTo>
                    <a:lnTo>
                      <a:pt x="3497" y="2138"/>
                    </a:lnTo>
                    <a:lnTo>
                      <a:pt x="3497" y="2138"/>
                    </a:lnTo>
                    <a:lnTo>
                      <a:pt x="3497" y="2138"/>
                    </a:lnTo>
                    <a:lnTo>
                      <a:pt x="3503" y="2138"/>
                    </a:lnTo>
                    <a:lnTo>
                      <a:pt x="3503" y="2138"/>
                    </a:lnTo>
                    <a:lnTo>
                      <a:pt x="3503" y="2144"/>
                    </a:lnTo>
                    <a:lnTo>
                      <a:pt x="3503" y="2144"/>
                    </a:lnTo>
                    <a:lnTo>
                      <a:pt x="3503" y="2144"/>
                    </a:lnTo>
                    <a:lnTo>
                      <a:pt x="3503" y="2144"/>
                    </a:lnTo>
                    <a:lnTo>
                      <a:pt x="3503" y="2144"/>
                    </a:lnTo>
                    <a:lnTo>
                      <a:pt x="3509" y="2144"/>
                    </a:lnTo>
                    <a:lnTo>
                      <a:pt x="3509" y="2144"/>
                    </a:lnTo>
                    <a:lnTo>
                      <a:pt x="3509" y="2150"/>
                    </a:lnTo>
                    <a:lnTo>
                      <a:pt x="3509" y="2150"/>
                    </a:lnTo>
                    <a:lnTo>
                      <a:pt x="3509" y="2150"/>
                    </a:lnTo>
                    <a:lnTo>
                      <a:pt x="3509" y="2150"/>
                    </a:lnTo>
                    <a:lnTo>
                      <a:pt x="3509" y="2150"/>
                    </a:lnTo>
                    <a:lnTo>
                      <a:pt x="3509" y="2156"/>
                    </a:lnTo>
                    <a:lnTo>
                      <a:pt x="3509" y="2156"/>
                    </a:lnTo>
                    <a:lnTo>
                      <a:pt x="3509" y="2156"/>
                    </a:lnTo>
                    <a:lnTo>
                      <a:pt x="3509" y="2156"/>
                    </a:lnTo>
                    <a:lnTo>
                      <a:pt x="3509" y="2156"/>
                    </a:lnTo>
                    <a:lnTo>
                      <a:pt x="3509" y="2156"/>
                    </a:lnTo>
                    <a:lnTo>
                      <a:pt x="3509" y="2162"/>
                    </a:lnTo>
                    <a:lnTo>
                      <a:pt x="3509" y="2162"/>
                    </a:lnTo>
                    <a:lnTo>
                      <a:pt x="3509" y="2162"/>
                    </a:lnTo>
                    <a:lnTo>
                      <a:pt x="3509" y="2162"/>
                    </a:lnTo>
                    <a:lnTo>
                      <a:pt x="3509" y="2162"/>
                    </a:lnTo>
                    <a:lnTo>
                      <a:pt x="3509" y="2162"/>
                    </a:lnTo>
                    <a:lnTo>
                      <a:pt x="3509" y="2162"/>
                    </a:lnTo>
                    <a:lnTo>
                      <a:pt x="3509" y="2162"/>
                    </a:lnTo>
                    <a:lnTo>
                      <a:pt x="3509" y="2168"/>
                    </a:lnTo>
                    <a:lnTo>
                      <a:pt x="3509" y="2168"/>
                    </a:lnTo>
                    <a:lnTo>
                      <a:pt x="3509" y="2168"/>
                    </a:lnTo>
                    <a:lnTo>
                      <a:pt x="3509" y="2168"/>
                    </a:lnTo>
                    <a:lnTo>
                      <a:pt x="3515" y="2168"/>
                    </a:lnTo>
                    <a:lnTo>
                      <a:pt x="3515" y="2174"/>
                    </a:lnTo>
                    <a:lnTo>
                      <a:pt x="3521" y="2174"/>
                    </a:lnTo>
                    <a:lnTo>
                      <a:pt x="3521" y="2174"/>
                    </a:lnTo>
                    <a:lnTo>
                      <a:pt x="3521" y="2174"/>
                    </a:lnTo>
                    <a:lnTo>
                      <a:pt x="3521" y="2174"/>
                    </a:lnTo>
                    <a:lnTo>
                      <a:pt x="3521" y="2174"/>
                    </a:lnTo>
                    <a:lnTo>
                      <a:pt x="3521" y="2174"/>
                    </a:lnTo>
                    <a:lnTo>
                      <a:pt x="3521" y="2174"/>
                    </a:lnTo>
                    <a:lnTo>
                      <a:pt x="3521" y="2174"/>
                    </a:lnTo>
                    <a:lnTo>
                      <a:pt x="3521" y="2180"/>
                    </a:lnTo>
                    <a:lnTo>
                      <a:pt x="3521" y="2180"/>
                    </a:lnTo>
                    <a:lnTo>
                      <a:pt x="3515" y="2180"/>
                    </a:lnTo>
                    <a:lnTo>
                      <a:pt x="3515" y="2180"/>
                    </a:lnTo>
                    <a:lnTo>
                      <a:pt x="3515" y="2180"/>
                    </a:lnTo>
                    <a:lnTo>
                      <a:pt x="3515" y="2180"/>
                    </a:lnTo>
                    <a:lnTo>
                      <a:pt x="3515" y="2180"/>
                    </a:lnTo>
                    <a:lnTo>
                      <a:pt x="3515" y="2186"/>
                    </a:lnTo>
                    <a:lnTo>
                      <a:pt x="3509" y="2186"/>
                    </a:lnTo>
                    <a:lnTo>
                      <a:pt x="3509" y="2186"/>
                    </a:lnTo>
                    <a:lnTo>
                      <a:pt x="3509" y="2186"/>
                    </a:lnTo>
                    <a:lnTo>
                      <a:pt x="3509" y="2186"/>
                    </a:lnTo>
                    <a:lnTo>
                      <a:pt x="3509" y="2186"/>
                    </a:lnTo>
                    <a:lnTo>
                      <a:pt x="3509" y="2193"/>
                    </a:lnTo>
                    <a:lnTo>
                      <a:pt x="3509" y="2193"/>
                    </a:lnTo>
                    <a:lnTo>
                      <a:pt x="3509" y="2193"/>
                    </a:lnTo>
                    <a:lnTo>
                      <a:pt x="3509" y="2193"/>
                    </a:lnTo>
                    <a:lnTo>
                      <a:pt x="3509" y="2193"/>
                    </a:lnTo>
                    <a:lnTo>
                      <a:pt x="3509" y="2199"/>
                    </a:lnTo>
                    <a:lnTo>
                      <a:pt x="3509" y="2199"/>
                    </a:lnTo>
                    <a:lnTo>
                      <a:pt x="3509" y="2199"/>
                    </a:lnTo>
                    <a:lnTo>
                      <a:pt x="3509" y="2199"/>
                    </a:lnTo>
                    <a:lnTo>
                      <a:pt x="3509" y="2199"/>
                    </a:lnTo>
                    <a:lnTo>
                      <a:pt x="3509" y="2205"/>
                    </a:lnTo>
                    <a:lnTo>
                      <a:pt x="3509" y="2205"/>
                    </a:lnTo>
                    <a:lnTo>
                      <a:pt x="3509" y="2205"/>
                    </a:lnTo>
                    <a:lnTo>
                      <a:pt x="3509" y="2205"/>
                    </a:lnTo>
                    <a:lnTo>
                      <a:pt x="3509" y="2205"/>
                    </a:lnTo>
                    <a:lnTo>
                      <a:pt x="3509" y="2205"/>
                    </a:lnTo>
                    <a:lnTo>
                      <a:pt x="3509" y="2205"/>
                    </a:lnTo>
                    <a:lnTo>
                      <a:pt x="3509" y="2211"/>
                    </a:lnTo>
                    <a:lnTo>
                      <a:pt x="3509" y="2211"/>
                    </a:lnTo>
                    <a:lnTo>
                      <a:pt x="3509" y="2211"/>
                    </a:lnTo>
                    <a:lnTo>
                      <a:pt x="3509" y="2211"/>
                    </a:lnTo>
                    <a:lnTo>
                      <a:pt x="3509" y="2211"/>
                    </a:lnTo>
                    <a:lnTo>
                      <a:pt x="3509" y="2217"/>
                    </a:lnTo>
                    <a:lnTo>
                      <a:pt x="3503" y="2217"/>
                    </a:lnTo>
                    <a:lnTo>
                      <a:pt x="3503" y="2217"/>
                    </a:lnTo>
                    <a:lnTo>
                      <a:pt x="3503" y="2217"/>
                    </a:lnTo>
                    <a:lnTo>
                      <a:pt x="3503" y="2217"/>
                    </a:lnTo>
                    <a:lnTo>
                      <a:pt x="3503" y="2217"/>
                    </a:lnTo>
                    <a:lnTo>
                      <a:pt x="3503" y="2217"/>
                    </a:lnTo>
                    <a:lnTo>
                      <a:pt x="3503" y="2217"/>
                    </a:lnTo>
                    <a:lnTo>
                      <a:pt x="3503" y="2217"/>
                    </a:lnTo>
                    <a:lnTo>
                      <a:pt x="3503" y="2223"/>
                    </a:lnTo>
                    <a:lnTo>
                      <a:pt x="3503" y="2223"/>
                    </a:lnTo>
                    <a:lnTo>
                      <a:pt x="3503" y="2223"/>
                    </a:lnTo>
                    <a:lnTo>
                      <a:pt x="3503" y="2223"/>
                    </a:lnTo>
                    <a:lnTo>
                      <a:pt x="3503" y="2223"/>
                    </a:lnTo>
                    <a:lnTo>
                      <a:pt x="3503" y="2223"/>
                    </a:lnTo>
                    <a:lnTo>
                      <a:pt x="3503" y="2229"/>
                    </a:lnTo>
                    <a:lnTo>
                      <a:pt x="3503" y="2229"/>
                    </a:lnTo>
                    <a:lnTo>
                      <a:pt x="3503" y="2229"/>
                    </a:lnTo>
                    <a:lnTo>
                      <a:pt x="3503" y="2229"/>
                    </a:lnTo>
                    <a:lnTo>
                      <a:pt x="3503" y="2229"/>
                    </a:lnTo>
                    <a:lnTo>
                      <a:pt x="3503" y="2235"/>
                    </a:lnTo>
                    <a:lnTo>
                      <a:pt x="3503" y="2235"/>
                    </a:lnTo>
                    <a:lnTo>
                      <a:pt x="3503" y="2235"/>
                    </a:lnTo>
                    <a:lnTo>
                      <a:pt x="3503" y="2235"/>
                    </a:lnTo>
                    <a:lnTo>
                      <a:pt x="3503" y="2235"/>
                    </a:lnTo>
                    <a:lnTo>
                      <a:pt x="3509" y="2235"/>
                    </a:lnTo>
                    <a:lnTo>
                      <a:pt x="3503" y="2241"/>
                    </a:lnTo>
                    <a:lnTo>
                      <a:pt x="3503" y="2241"/>
                    </a:lnTo>
                    <a:lnTo>
                      <a:pt x="3503" y="2241"/>
                    </a:lnTo>
                    <a:lnTo>
                      <a:pt x="3509" y="2241"/>
                    </a:lnTo>
                    <a:lnTo>
                      <a:pt x="3509" y="2241"/>
                    </a:lnTo>
                    <a:lnTo>
                      <a:pt x="3509" y="2241"/>
                    </a:lnTo>
                    <a:lnTo>
                      <a:pt x="3509" y="2248"/>
                    </a:lnTo>
                    <a:lnTo>
                      <a:pt x="3509" y="2248"/>
                    </a:lnTo>
                    <a:lnTo>
                      <a:pt x="3509" y="2248"/>
                    </a:lnTo>
                    <a:lnTo>
                      <a:pt x="3509" y="2248"/>
                    </a:lnTo>
                    <a:lnTo>
                      <a:pt x="3509" y="2248"/>
                    </a:lnTo>
                    <a:lnTo>
                      <a:pt x="3509" y="2248"/>
                    </a:lnTo>
                    <a:lnTo>
                      <a:pt x="3509" y="2248"/>
                    </a:lnTo>
                    <a:lnTo>
                      <a:pt x="3515" y="2248"/>
                    </a:lnTo>
                    <a:lnTo>
                      <a:pt x="3515" y="2248"/>
                    </a:lnTo>
                    <a:lnTo>
                      <a:pt x="3515" y="2254"/>
                    </a:lnTo>
                    <a:lnTo>
                      <a:pt x="3515" y="2254"/>
                    </a:lnTo>
                    <a:lnTo>
                      <a:pt x="3515" y="2254"/>
                    </a:lnTo>
                    <a:lnTo>
                      <a:pt x="3515" y="2254"/>
                    </a:lnTo>
                    <a:lnTo>
                      <a:pt x="3515" y="2254"/>
                    </a:lnTo>
                    <a:lnTo>
                      <a:pt x="3515" y="2260"/>
                    </a:lnTo>
                    <a:lnTo>
                      <a:pt x="3515" y="2260"/>
                    </a:lnTo>
                    <a:lnTo>
                      <a:pt x="3515" y="2260"/>
                    </a:lnTo>
                    <a:lnTo>
                      <a:pt x="3515" y="2260"/>
                    </a:lnTo>
                    <a:lnTo>
                      <a:pt x="3515" y="2260"/>
                    </a:lnTo>
                    <a:lnTo>
                      <a:pt x="3515" y="2260"/>
                    </a:lnTo>
                    <a:lnTo>
                      <a:pt x="3515" y="2266"/>
                    </a:lnTo>
                    <a:lnTo>
                      <a:pt x="3515" y="2266"/>
                    </a:lnTo>
                    <a:lnTo>
                      <a:pt x="3515" y="2266"/>
                    </a:lnTo>
                    <a:lnTo>
                      <a:pt x="3515" y="2266"/>
                    </a:lnTo>
                    <a:lnTo>
                      <a:pt x="3515" y="2272"/>
                    </a:lnTo>
                    <a:lnTo>
                      <a:pt x="3515" y="2272"/>
                    </a:lnTo>
                    <a:lnTo>
                      <a:pt x="3515" y="2272"/>
                    </a:lnTo>
                    <a:lnTo>
                      <a:pt x="3515" y="2272"/>
                    </a:lnTo>
                    <a:lnTo>
                      <a:pt x="3515" y="2272"/>
                    </a:lnTo>
                    <a:lnTo>
                      <a:pt x="3515" y="2272"/>
                    </a:lnTo>
                    <a:lnTo>
                      <a:pt x="3515" y="2278"/>
                    </a:lnTo>
                    <a:lnTo>
                      <a:pt x="3515" y="2278"/>
                    </a:lnTo>
                    <a:lnTo>
                      <a:pt x="3515" y="2278"/>
                    </a:lnTo>
                    <a:lnTo>
                      <a:pt x="3515" y="2278"/>
                    </a:lnTo>
                    <a:lnTo>
                      <a:pt x="3515" y="2278"/>
                    </a:lnTo>
                    <a:lnTo>
                      <a:pt x="3515" y="2278"/>
                    </a:lnTo>
                    <a:lnTo>
                      <a:pt x="3515" y="2284"/>
                    </a:lnTo>
                    <a:lnTo>
                      <a:pt x="3515" y="2284"/>
                    </a:lnTo>
                    <a:lnTo>
                      <a:pt x="3515" y="2284"/>
                    </a:lnTo>
                    <a:lnTo>
                      <a:pt x="3515" y="2284"/>
                    </a:lnTo>
                    <a:lnTo>
                      <a:pt x="3515" y="2284"/>
                    </a:lnTo>
                    <a:lnTo>
                      <a:pt x="3515" y="2284"/>
                    </a:lnTo>
                    <a:lnTo>
                      <a:pt x="3515" y="2290"/>
                    </a:lnTo>
                    <a:lnTo>
                      <a:pt x="3515" y="2290"/>
                    </a:lnTo>
                    <a:lnTo>
                      <a:pt x="3515" y="2290"/>
                    </a:lnTo>
                    <a:lnTo>
                      <a:pt x="3515" y="2290"/>
                    </a:lnTo>
                    <a:lnTo>
                      <a:pt x="3515" y="2290"/>
                    </a:lnTo>
                    <a:lnTo>
                      <a:pt x="3515" y="2290"/>
                    </a:lnTo>
                    <a:lnTo>
                      <a:pt x="3515" y="2296"/>
                    </a:lnTo>
                    <a:lnTo>
                      <a:pt x="3515" y="2296"/>
                    </a:lnTo>
                    <a:lnTo>
                      <a:pt x="3515" y="2296"/>
                    </a:lnTo>
                    <a:lnTo>
                      <a:pt x="3515" y="2296"/>
                    </a:lnTo>
                    <a:lnTo>
                      <a:pt x="3515" y="2296"/>
                    </a:lnTo>
                    <a:lnTo>
                      <a:pt x="3515" y="2296"/>
                    </a:lnTo>
                    <a:lnTo>
                      <a:pt x="3515" y="2296"/>
                    </a:lnTo>
                    <a:lnTo>
                      <a:pt x="3515" y="2303"/>
                    </a:lnTo>
                    <a:lnTo>
                      <a:pt x="3515" y="2303"/>
                    </a:lnTo>
                    <a:lnTo>
                      <a:pt x="3515" y="2303"/>
                    </a:lnTo>
                    <a:lnTo>
                      <a:pt x="3515" y="2303"/>
                    </a:lnTo>
                    <a:lnTo>
                      <a:pt x="3515" y="2303"/>
                    </a:lnTo>
                    <a:lnTo>
                      <a:pt x="3515" y="2303"/>
                    </a:lnTo>
                    <a:lnTo>
                      <a:pt x="3515" y="2303"/>
                    </a:lnTo>
                    <a:lnTo>
                      <a:pt x="3521" y="2303"/>
                    </a:lnTo>
                    <a:lnTo>
                      <a:pt x="3521" y="2303"/>
                    </a:lnTo>
                    <a:lnTo>
                      <a:pt x="3521" y="2309"/>
                    </a:lnTo>
                    <a:lnTo>
                      <a:pt x="3521" y="2309"/>
                    </a:lnTo>
                    <a:lnTo>
                      <a:pt x="3521" y="2309"/>
                    </a:lnTo>
                    <a:lnTo>
                      <a:pt x="3521" y="2309"/>
                    </a:lnTo>
                    <a:lnTo>
                      <a:pt x="3521" y="2309"/>
                    </a:lnTo>
                    <a:lnTo>
                      <a:pt x="3521" y="2315"/>
                    </a:lnTo>
                    <a:lnTo>
                      <a:pt x="3528" y="2315"/>
                    </a:lnTo>
                    <a:lnTo>
                      <a:pt x="3528" y="2315"/>
                    </a:lnTo>
                    <a:lnTo>
                      <a:pt x="3528" y="2315"/>
                    </a:lnTo>
                    <a:lnTo>
                      <a:pt x="3528" y="2315"/>
                    </a:lnTo>
                    <a:lnTo>
                      <a:pt x="3528" y="2321"/>
                    </a:lnTo>
                    <a:lnTo>
                      <a:pt x="3528" y="2321"/>
                    </a:lnTo>
                    <a:lnTo>
                      <a:pt x="3528" y="2321"/>
                    </a:lnTo>
                    <a:lnTo>
                      <a:pt x="3528" y="2321"/>
                    </a:lnTo>
                    <a:lnTo>
                      <a:pt x="3521" y="2321"/>
                    </a:lnTo>
                    <a:lnTo>
                      <a:pt x="3515" y="2321"/>
                    </a:lnTo>
                    <a:lnTo>
                      <a:pt x="3503" y="2321"/>
                    </a:lnTo>
                    <a:lnTo>
                      <a:pt x="3491" y="2327"/>
                    </a:lnTo>
                    <a:lnTo>
                      <a:pt x="3479" y="2327"/>
                    </a:lnTo>
                    <a:lnTo>
                      <a:pt x="3467" y="2327"/>
                    </a:lnTo>
                    <a:lnTo>
                      <a:pt x="3454" y="2327"/>
                    </a:lnTo>
                    <a:lnTo>
                      <a:pt x="3442" y="2333"/>
                    </a:lnTo>
                    <a:lnTo>
                      <a:pt x="3430" y="2333"/>
                    </a:lnTo>
                    <a:lnTo>
                      <a:pt x="3430" y="2333"/>
                    </a:lnTo>
                    <a:lnTo>
                      <a:pt x="3424" y="2333"/>
                    </a:lnTo>
                    <a:lnTo>
                      <a:pt x="3418" y="2333"/>
                    </a:lnTo>
                    <a:lnTo>
                      <a:pt x="3412" y="2333"/>
                    </a:lnTo>
                    <a:lnTo>
                      <a:pt x="3412" y="2333"/>
                    </a:lnTo>
                    <a:lnTo>
                      <a:pt x="3405" y="2333"/>
                    </a:lnTo>
                    <a:lnTo>
                      <a:pt x="3405" y="2333"/>
                    </a:lnTo>
                    <a:lnTo>
                      <a:pt x="3399" y="2333"/>
                    </a:lnTo>
                    <a:lnTo>
                      <a:pt x="3399" y="2333"/>
                    </a:lnTo>
                    <a:lnTo>
                      <a:pt x="3393" y="2333"/>
                    </a:lnTo>
                    <a:lnTo>
                      <a:pt x="3393" y="2333"/>
                    </a:lnTo>
                    <a:lnTo>
                      <a:pt x="3393" y="2333"/>
                    </a:lnTo>
                    <a:lnTo>
                      <a:pt x="3387" y="2333"/>
                    </a:lnTo>
                    <a:lnTo>
                      <a:pt x="3387" y="2333"/>
                    </a:lnTo>
                    <a:lnTo>
                      <a:pt x="3381" y="2339"/>
                    </a:lnTo>
                    <a:lnTo>
                      <a:pt x="3381" y="2339"/>
                    </a:lnTo>
                    <a:lnTo>
                      <a:pt x="3381" y="2339"/>
                    </a:lnTo>
                    <a:lnTo>
                      <a:pt x="3375" y="2339"/>
                    </a:lnTo>
                    <a:lnTo>
                      <a:pt x="3363" y="2339"/>
                    </a:lnTo>
                    <a:lnTo>
                      <a:pt x="3363" y="2339"/>
                    </a:lnTo>
                    <a:lnTo>
                      <a:pt x="3363" y="2339"/>
                    </a:lnTo>
                    <a:lnTo>
                      <a:pt x="3357" y="2339"/>
                    </a:lnTo>
                    <a:lnTo>
                      <a:pt x="3357" y="2339"/>
                    </a:lnTo>
                    <a:lnTo>
                      <a:pt x="3351" y="2339"/>
                    </a:lnTo>
                    <a:lnTo>
                      <a:pt x="3351" y="2339"/>
                    </a:lnTo>
                    <a:lnTo>
                      <a:pt x="3344" y="2339"/>
                    </a:lnTo>
                    <a:lnTo>
                      <a:pt x="3344" y="2339"/>
                    </a:lnTo>
                    <a:lnTo>
                      <a:pt x="3338" y="2339"/>
                    </a:lnTo>
                    <a:lnTo>
                      <a:pt x="3332" y="2339"/>
                    </a:lnTo>
                    <a:lnTo>
                      <a:pt x="3332" y="2339"/>
                    </a:lnTo>
                    <a:lnTo>
                      <a:pt x="3326" y="2339"/>
                    </a:lnTo>
                    <a:lnTo>
                      <a:pt x="3326" y="2339"/>
                    </a:lnTo>
                    <a:lnTo>
                      <a:pt x="3326" y="2339"/>
                    </a:lnTo>
                    <a:lnTo>
                      <a:pt x="3326" y="2339"/>
                    </a:lnTo>
                    <a:lnTo>
                      <a:pt x="3326" y="2339"/>
                    </a:lnTo>
                    <a:lnTo>
                      <a:pt x="3320" y="2339"/>
                    </a:lnTo>
                    <a:lnTo>
                      <a:pt x="3320" y="2339"/>
                    </a:lnTo>
                    <a:lnTo>
                      <a:pt x="3320" y="2339"/>
                    </a:lnTo>
                    <a:lnTo>
                      <a:pt x="3314" y="2345"/>
                    </a:lnTo>
                    <a:lnTo>
                      <a:pt x="3308" y="2345"/>
                    </a:lnTo>
                    <a:lnTo>
                      <a:pt x="3308" y="2345"/>
                    </a:lnTo>
                    <a:lnTo>
                      <a:pt x="3308" y="2345"/>
                    </a:lnTo>
                    <a:lnTo>
                      <a:pt x="3308" y="2345"/>
                    </a:lnTo>
                    <a:lnTo>
                      <a:pt x="3302" y="2345"/>
                    </a:lnTo>
                    <a:lnTo>
                      <a:pt x="3302" y="2345"/>
                    </a:lnTo>
                    <a:lnTo>
                      <a:pt x="3302" y="2345"/>
                    </a:lnTo>
                    <a:lnTo>
                      <a:pt x="3302" y="2345"/>
                    </a:lnTo>
                    <a:lnTo>
                      <a:pt x="3296" y="2345"/>
                    </a:lnTo>
                    <a:lnTo>
                      <a:pt x="3296" y="2345"/>
                    </a:lnTo>
                    <a:lnTo>
                      <a:pt x="3296" y="2345"/>
                    </a:lnTo>
                    <a:lnTo>
                      <a:pt x="3290" y="2345"/>
                    </a:lnTo>
                    <a:lnTo>
                      <a:pt x="3290" y="2345"/>
                    </a:lnTo>
                    <a:lnTo>
                      <a:pt x="3290" y="2345"/>
                    </a:lnTo>
                    <a:lnTo>
                      <a:pt x="3290" y="2345"/>
                    </a:lnTo>
                    <a:lnTo>
                      <a:pt x="3283" y="2345"/>
                    </a:lnTo>
                    <a:lnTo>
                      <a:pt x="3283" y="2345"/>
                    </a:lnTo>
                    <a:lnTo>
                      <a:pt x="3277" y="2345"/>
                    </a:lnTo>
                    <a:lnTo>
                      <a:pt x="3277" y="2345"/>
                    </a:lnTo>
                    <a:lnTo>
                      <a:pt x="3271" y="2345"/>
                    </a:lnTo>
                    <a:lnTo>
                      <a:pt x="3271" y="2345"/>
                    </a:lnTo>
                    <a:lnTo>
                      <a:pt x="3271" y="2351"/>
                    </a:lnTo>
                    <a:lnTo>
                      <a:pt x="3271" y="2351"/>
                    </a:lnTo>
                    <a:lnTo>
                      <a:pt x="3271" y="2351"/>
                    </a:lnTo>
                    <a:lnTo>
                      <a:pt x="3271" y="2351"/>
                    </a:lnTo>
                    <a:lnTo>
                      <a:pt x="3271" y="2351"/>
                    </a:lnTo>
                    <a:lnTo>
                      <a:pt x="3271" y="2357"/>
                    </a:lnTo>
                    <a:lnTo>
                      <a:pt x="3271" y="2357"/>
                    </a:lnTo>
                    <a:lnTo>
                      <a:pt x="3271" y="2357"/>
                    </a:lnTo>
                    <a:lnTo>
                      <a:pt x="3271" y="2357"/>
                    </a:lnTo>
                    <a:lnTo>
                      <a:pt x="3271" y="2357"/>
                    </a:lnTo>
                    <a:lnTo>
                      <a:pt x="3271" y="2357"/>
                    </a:lnTo>
                    <a:lnTo>
                      <a:pt x="3271" y="2357"/>
                    </a:lnTo>
                    <a:lnTo>
                      <a:pt x="3271" y="2364"/>
                    </a:lnTo>
                    <a:lnTo>
                      <a:pt x="3271" y="2364"/>
                    </a:lnTo>
                    <a:lnTo>
                      <a:pt x="3271" y="2364"/>
                    </a:lnTo>
                    <a:lnTo>
                      <a:pt x="3271" y="2364"/>
                    </a:lnTo>
                    <a:lnTo>
                      <a:pt x="3271" y="2364"/>
                    </a:lnTo>
                    <a:lnTo>
                      <a:pt x="3271" y="2364"/>
                    </a:lnTo>
                    <a:lnTo>
                      <a:pt x="3271" y="2364"/>
                    </a:lnTo>
                    <a:lnTo>
                      <a:pt x="3277" y="2364"/>
                    </a:lnTo>
                    <a:lnTo>
                      <a:pt x="3277" y="2370"/>
                    </a:lnTo>
                    <a:lnTo>
                      <a:pt x="3277" y="2370"/>
                    </a:lnTo>
                    <a:lnTo>
                      <a:pt x="3277" y="2370"/>
                    </a:lnTo>
                    <a:lnTo>
                      <a:pt x="3277" y="2370"/>
                    </a:lnTo>
                    <a:lnTo>
                      <a:pt x="3277" y="2370"/>
                    </a:lnTo>
                    <a:lnTo>
                      <a:pt x="3277" y="2370"/>
                    </a:lnTo>
                    <a:lnTo>
                      <a:pt x="3277" y="2370"/>
                    </a:lnTo>
                    <a:lnTo>
                      <a:pt x="3283" y="2370"/>
                    </a:lnTo>
                    <a:lnTo>
                      <a:pt x="3283" y="2370"/>
                    </a:lnTo>
                    <a:lnTo>
                      <a:pt x="3283" y="2376"/>
                    </a:lnTo>
                    <a:lnTo>
                      <a:pt x="3283" y="2376"/>
                    </a:lnTo>
                    <a:lnTo>
                      <a:pt x="3283" y="2376"/>
                    </a:lnTo>
                    <a:lnTo>
                      <a:pt x="3283" y="2376"/>
                    </a:lnTo>
                    <a:lnTo>
                      <a:pt x="3283" y="2376"/>
                    </a:lnTo>
                    <a:lnTo>
                      <a:pt x="3283" y="2376"/>
                    </a:lnTo>
                    <a:lnTo>
                      <a:pt x="3283" y="2376"/>
                    </a:lnTo>
                    <a:lnTo>
                      <a:pt x="3290" y="2376"/>
                    </a:lnTo>
                    <a:lnTo>
                      <a:pt x="3290" y="2376"/>
                    </a:lnTo>
                    <a:lnTo>
                      <a:pt x="3290" y="2382"/>
                    </a:lnTo>
                    <a:lnTo>
                      <a:pt x="3290" y="2382"/>
                    </a:lnTo>
                    <a:lnTo>
                      <a:pt x="3290" y="2382"/>
                    </a:lnTo>
                    <a:lnTo>
                      <a:pt x="3290" y="2382"/>
                    </a:lnTo>
                    <a:lnTo>
                      <a:pt x="3290" y="2382"/>
                    </a:lnTo>
                    <a:lnTo>
                      <a:pt x="3296" y="2382"/>
                    </a:lnTo>
                    <a:lnTo>
                      <a:pt x="3296" y="2382"/>
                    </a:lnTo>
                    <a:lnTo>
                      <a:pt x="3296" y="2382"/>
                    </a:lnTo>
                    <a:lnTo>
                      <a:pt x="3296" y="2382"/>
                    </a:lnTo>
                    <a:lnTo>
                      <a:pt x="3296" y="2382"/>
                    </a:lnTo>
                    <a:lnTo>
                      <a:pt x="3296" y="2382"/>
                    </a:lnTo>
                    <a:lnTo>
                      <a:pt x="3296" y="2388"/>
                    </a:lnTo>
                    <a:lnTo>
                      <a:pt x="3296" y="2388"/>
                    </a:lnTo>
                    <a:lnTo>
                      <a:pt x="3296" y="2388"/>
                    </a:lnTo>
                    <a:lnTo>
                      <a:pt x="3296" y="2388"/>
                    </a:lnTo>
                    <a:lnTo>
                      <a:pt x="3296" y="2394"/>
                    </a:lnTo>
                    <a:lnTo>
                      <a:pt x="3296" y="2394"/>
                    </a:lnTo>
                    <a:lnTo>
                      <a:pt x="3296" y="2394"/>
                    </a:lnTo>
                    <a:lnTo>
                      <a:pt x="3296" y="2394"/>
                    </a:lnTo>
                    <a:lnTo>
                      <a:pt x="3296" y="2394"/>
                    </a:lnTo>
                    <a:lnTo>
                      <a:pt x="3296" y="2400"/>
                    </a:lnTo>
                    <a:lnTo>
                      <a:pt x="3296" y="2400"/>
                    </a:lnTo>
                    <a:lnTo>
                      <a:pt x="3296" y="2400"/>
                    </a:lnTo>
                    <a:lnTo>
                      <a:pt x="3296" y="2400"/>
                    </a:lnTo>
                    <a:lnTo>
                      <a:pt x="3296" y="2400"/>
                    </a:lnTo>
                    <a:lnTo>
                      <a:pt x="3296" y="2400"/>
                    </a:lnTo>
                    <a:lnTo>
                      <a:pt x="3296" y="2406"/>
                    </a:lnTo>
                    <a:lnTo>
                      <a:pt x="3296" y="2406"/>
                    </a:lnTo>
                    <a:lnTo>
                      <a:pt x="3296" y="2406"/>
                    </a:lnTo>
                    <a:lnTo>
                      <a:pt x="3296" y="2406"/>
                    </a:lnTo>
                    <a:lnTo>
                      <a:pt x="3296" y="2406"/>
                    </a:lnTo>
                    <a:lnTo>
                      <a:pt x="3296" y="2406"/>
                    </a:lnTo>
                    <a:lnTo>
                      <a:pt x="3296" y="2406"/>
                    </a:lnTo>
                    <a:lnTo>
                      <a:pt x="3296" y="2406"/>
                    </a:lnTo>
                    <a:lnTo>
                      <a:pt x="3302" y="2406"/>
                    </a:lnTo>
                    <a:lnTo>
                      <a:pt x="3302" y="2406"/>
                    </a:lnTo>
                    <a:lnTo>
                      <a:pt x="3302" y="2406"/>
                    </a:lnTo>
                    <a:lnTo>
                      <a:pt x="3302" y="2412"/>
                    </a:lnTo>
                    <a:lnTo>
                      <a:pt x="3302" y="2412"/>
                    </a:lnTo>
                    <a:lnTo>
                      <a:pt x="3302" y="2412"/>
                    </a:lnTo>
                    <a:lnTo>
                      <a:pt x="3296" y="2412"/>
                    </a:lnTo>
                    <a:lnTo>
                      <a:pt x="3296" y="2412"/>
                    </a:lnTo>
                    <a:lnTo>
                      <a:pt x="3296" y="2412"/>
                    </a:lnTo>
                    <a:lnTo>
                      <a:pt x="3296" y="2412"/>
                    </a:lnTo>
                    <a:lnTo>
                      <a:pt x="3296" y="2412"/>
                    </a:lnTo>
                    <a:lnTo>
                      <a:pt x="3296" y="2412"/>
                    </a:lnTo>
                    <a:lnTo>
                      <a:pt x="3296" y="2412"/>
                    </a:lnTo>
                    <a:lnTo>
                      <a:pt x="3296" y="2419"/>
                    </a:lnTo>
                    <a:lnTo>
                      <a:pt x="3296" y="2419"/>
                    </a:lnTo>
                    <a:lnTo>
                      <a:pt x="3296" y="2419"/>
                    </a:lnTo>
                    <a:lnTo>
                      <a:pt x="3296" y="2419"/>
                    </a:lnTo>
                    <a:lnTo>
                      <a:pt x="3296" y="2419"/>
                    </a:lnTo>
                    <a:lnTo>
                      <a:pt x="3296" y="2419"/>
                    </a:lnTo>
                    <a:lnTo>
                      <a:pt x="3296" y="2425"/>
                    </a:lnTo>
                    <a:lnTo>
                      <a:pt x="3290" y="2425"/>
                    </a:lnTo>
                    <a:lnTo>
                      <a:pt x="3290" y="2425"/>
                    </a:lnTo>
                    <a:lnTo>
                      <a:pt x="3290" y="2425"/>
                    </a:lnTo>
                    <a:lnTo>
                      <a:pt x="3290" y="2425"/>
                    </a:lnTo>
                    <a:lnTo>
                      <a:pt x="3290" y="2425"/>
                    </a:lnTo>
                    <a:lnTo>
                      <a:pt x="3290" y="2425"/>
                    </a:lnTo>
                    <a:lnTo>
                      <a:pt x="3290" y="2425"/>
                    </a:lnTo>
                    <a:lnTo>
                      <a:pt x="3296" y="2425"/>
                    </a:lnTo>
                    <a:lnTo>
                      <a:pt x="3296" y="2425"/>
                    </a:lnTo>
                    <a:lnTo>
                      <a:pt x="3296" y="2425"/>
                    </a:lnTo>
                    <a:lnTo>
                      <a:pt x="3296" y="2425"/>
                    </a:lnTo>
                    <a:lnTo>
                      <a:pt x="3290" y="2425"/>
                    </a:lnTo>
                    <a:lnTo>
                      <a:pt x="3290" y="2425"/>
                    </a:lnTo>
                    <a:lnTo>
                      <a:pt x="3290" y="2431"/>
                    </a:lnTo>
                    <a:lnTo>
                      <a:pt x="3283" y="2431"/>
                    </a:lnTo>
                    <a:lnTo>
                      <a:pt x="3283" y="2431"/>
                    </a:lnTo>
                    <a:lnTo>
                      <a:pt x="3283" y="2431"/>
                    </a:lnTo>
                    <a:lnTo>
                      <a:pt x="3277" y="2431"/>
                    </a:lnTo>
                    <a:lnTo>
                      <a:pt x="3265" y="2437"/>
                    </a:lnTo>
                    <a:lnTo>
                      <a:pt x="3259" y="2437"/>
                    </a:lnTo>
                    <a:lnTo>
                      <a:pt x="3259" y="2437"/>
                    </a:lnTo>
                    <a:lnTo>
                      <a:pt x="3247" y="2437"/>
                    </a:lnTo>
                    <a:lnTo>
                      <a:pt x="3247" y="2437"/>
                    </a:lnTo>
                    <a:lnTo>
                      <a:pt x="3241" y="2437"/>
                    </a:lnTo>
                    <a:lnTo>
                      <a:pt x="3241" y="2437"/>
                    </a:lnTo>
                    <a:lnTo>
                      <a:pt x="3235" y="2437"/>
                    </a:lnTo>
                    <a:lnTo>
                      <a:pt x="3241" y="2437"/>
                    </a:lnTo>
                    <a:lnTo>
                      <a:pt x="3241" y="2437"/>
                    </a:lnTo>
                    <a:lnTo>
                      <a:pt x="3247" y="2437"/>
                    </a:lnTo>
                    <a:lnTo>
                      <a:pt x="3247" y="2437"/>
                    </a:lnTo>
                    <a:lnTo>
                      <a:pt x="3247" y="2437"/>
                    </a:lnTo>
                    <a:lnTo>
                      <a:pt x="3247" y="2437"/>
                    </a:lnTo>
                    <a:lnTo>
                      <a:pt x="3253" y="2437"/>
                    </a:lnTo>
                    <a:lnTo>
                      <a:pt x="3253" y="2437"/>
                    </a:lnTo>
                    <a:lnTo>
                      <a:pt x="3253" y="2437"/>
                    </a:lnTo>
                    <a:lnTo>
                      <a:pt x="3253" y="2437"/>
                    </a:lnTo>
                    <a:lnTo>
                      <a:pt x="3259" y="2437"/>
                    </a:lnTo>
                    <a:lnTo>
                      <a:pt x="3259" y="2437"/>
                    </a:lnTo>
                    <a:lnTo>
                      <a:pt x="3259" y="2431"/>
                    </a:lnTo>
                    <a:lnTo>
                      <a:pt x="3265" y="2431"/>
                    </a:lnTo>
                    <a:lnTo>
                      <a:pt x="3265" y="2431"/>
                    </a:lnTo>
                    <a:lnTo>
                      <a:pt x="3265" y="2431"/>
                    </a:lnTo>
                    <a:lnTo>
                      <a:pt x="3265" y="2425"/>
                    </a:lnTo>
                    <a:lnTo>
                      <a:pt x="3259" y="2425"/>
                    </a:lnTo>
                    <a:lnTo>
                      <a:pt x="3259" y="2425"/>
                    </a:lnTo>
                    <a:lnTo>
                      <a:pt x="3259" y="2425"/>
                    </a:lnTo>
                    <a:lnTo>
                      <a:pt x="3253" y="2419"/>
                    </a:lnTo>
                    <a:lnTo>
                      <a:pt x="3253" y="2419"/>
                    </a:lnTo>
                    <a:lnTo>
                      <a:pt x="3253" y="2419"/>
                    </a:lnTo>
                    <a:lnTo>
                      <a:pt x="3247" y="2419"/>
                    </a:lnTo>
                    <a:lnTo>
                      <a:pt x="3247" y="2412"/>
                    </a:lnTo>
                    <a:lnTo>
                      <a:pt x="3247" y="2412"/>
                    </a:lnTo>
                    <a:lnTo>
                      <a:pt x="3247" y="2406"/>
                    </a:lnTo>
                    <a:lnTo>
                      <a:pt x="3247" y="2406"/>
                    </a:lnTo>
                    <a:lnTo>
                      <a:pt x="3247" y="2406"/>
                    </a:lnTo>
                    <a:lnTo>
                      <a:pt x="3247" y="2400"/>
                    </a:lnTo>
                    <a:lnTo>
                      <a:pt x="3247" y="2400"/>
                    </a:lnTo>
                    <a:lnTo>
                      <a:pt x="3247" y="2400"/>
                    </a:lnTo>
                    <a:lnTo>
                      <a:pt x="3247" y="2400"/>
                    </a:lnTo>
                    <a:lnTo>
                      <a:pt x="3247" y="2400"/>
                    </a:lnTo>
                    <a:lnTo>
                      <a:pt x="3247" y="2394"/>
                    </a:lnTo>
                    <a:lnTo>
                      <a:pt x="3247" y="2394"/>
                    </a:lnTo>
                    <a:lnTo>
                      <a:pt x="3241" y="2388"/>
                    </a:lnTo>
                    <a:lnTo>
                      <a:pt x="3241" y="2388"/>
                    </a:lnTo>
                    <a:lnTo>
                      <a:pt x="3241" y="2388"/>
                    </a:lnTo>
                    <a:lnTo>
                      <a:pt x="3241" y="2388"/>
                    </a:lnTo>
                    <a:lnTo>
                      <a:pt x="3235" y="2388"/>
                    </a:lnTo>
                    <a:lnTo>
                      <a:pt x="3235" y="2388"/>
                    </a:lnTo>
                    <a:lnTo>
                      <a:pt x="3235" y="2388"/>
                    </a:lnTo>
                    <a:lnTo>
                      <a:pt x="3235" y="2388"/>
                    </a:lnTo>
                    <a:lnTo>
                      <a:pt x="3228" y="2394"/>
                    </a:lnTo>
                    <a:lnTo>
                      <a:pt x="3228" y="2394"/>
                    </a:lnTo>
                    <a:lnTo>
                      <a:pt x="3228" y="2394"/>
                    </a:lnTo>
                    <a:lnTo>
                      <a:pt x="3228" y="2400"/>
                    </a:lnTo>
                    <a:lnTo>
                      <a:pt x="3228" y="2400"/>
                    </a:lnTo>
                    <a:lnTo>
                      <a:pt x="3228" y="2400"/>
                    </a:lnTo>
                    <a:lnTo>
                      <a:pt x="3228" y="2400"/>
                    </a:lnTo>
                    <a:lnTo>
                      <a:pt x="3228" y="2406"/>
                    </a:lnTo>
                    <a:lnTo>
                      <a:pt x="3228" y="2406"/>
                    </a:lnTo>
                    <a:lnTo>
                      <a:pt x="3228" y="2406"/>
                    </a:lnTo>
                    <a:lnTo>
                      <a:pt x="3228" y="2406"/>
                    </a:lnTo>
                    <a:lnTo>
                      <a:pt x="3228" y="2406"/>
                    </a:lnTo>
                    <a:lnTo>
                      <a:pt x="3228" y="2412"/>
                    </a:lnTo>
                    <a:lnTo>
                      <a:pt x="3228" y="2412"/>
                    </a:lnTo>
                    <a:lnTo>
                      <a:pt x="3228" y="2412"/>
                    </a:lnTo>
                    <a:lnTo>
                      <a:pt x="3228" y="2419"/>
                    </a:lnTo>
                    <a:lnTo>
                      <a:pt x="3228" y="2425"/>
                    </a:lnTo>
                    <a:lnTo>
                      <a:pt x="3228" y="2425"/>
                    </a:lnTo>
                    <a:lnTo>
                      <a:pt x="3228" y="2425"/>
                    </a:lnTo>
                    <a:lnTo>
                      <a:pt x="3228" y="2425"/>
                    </a:lnTo>
                    <a:lnTo>
                      <a:pt x="3228" y="2431"/>
                    </a:lnTo>
                    <a:lnTo>
                      <a:pt x="3222" y="2431"/>
                    </a:lnTo>
                    <a:lnTo>
                      <a:pt x="3222" y="2431"/>
                    </a:lnTo>
                    <a:lnTo>
                      <a:pt x="3222" y="2431"/>
                    </a:lnTo>
                    <a:lnTo>
                      <a:pt x="3222" y="2425"/>
                    </a:lnTo>
                    <a:lnTo>
                      <a:pt x="3222" y="2425"/>
                    </a:lnTo>
                    <a:lnTo>
                      <a:pt x="3222" y="2425"/>
                    </a:lnTo>
                    <a:lnTo>
                      <a:pt x="3222" y="2425"/>
                    </a:lnTo>
                    <a:lnTo>
                      <a:pt x="3216" y="2425"/>
                    </a:lnTo>
                    <a:lnTo>
                      <a:pt x="3210" y="2425"/>
                    </a:lnTo>
                    <a:lnTo>
                      <a:pt x="3210" y="2425"/>
                    </a:lnTo>
                    <a:lnTo>
                      <a:pt x="3210" y="2425"/>
                    </a:lnTo>
                    <a:lnTo>
                      <a:pt x="3210" y="2425"/>
                    </a:lnTo>
                    <a:lnTo>
                      <a:pt x="3210" y="2425"/>
                    </a:lnTo>
                    <a:lnTo>
                      <a:pt x="3204" y="2425"/>
                    </a:lnTo>
                    <a:lnTo>
                      <a:pt x="3204" y="2425"/>
                    </a:lnTo>
                    <a:lnTo>
                      <a:pt x="3204" y="2425"/>
                    </a:lnTo>
                    <a:lnTo>
                      <a:pt x="3204" y="2425"/>
                    </a:lnTo>
                    <a:lnTo>
                      <a:pt x="3198" y="2425"/>
                    </a:lnTo>
                    <a:lnTo>
                      <a:pt x="3198" y="2406"/>
                    </a:lnTo>
                    <a:lnTo>
                      <a:pt x="3198" y="2406"/>
                    </a:lnTo>
                    <a:lnTo>
                      <a:pt x="3198" y="2406"/>
                    </a:lnTo>
                    <a:lnTo>
                      <a:pt x="3198" y="2394"/>
                    </a:lnTo>
                    <a:lnTo>
                      <a:pt x="3198" y="2394"/>
                    </a:lnTo>
                    <a:lnTo>
                      <a:pt x="3198" y="2388"/>
                    </a:lnTo>
                    <a:lnTo>
                      <a:pt x="3198" y="2382"/>
                    </a:lnTo>
                    <a:lnTo>
                      <a:pt x="3192" y="2370"/>
                    </a:lnTo>
                    <a:lnTo>
                      <a:pt x="3192" y="2370"/>
                    </a:lnTo>
                    <a:lnTo>
                      <a:pt x="3192" y="2351"/>
                    </a:lnTo>
                    <a:lnTo>
                      <a:pt x="3192" y="2339"/>
                    </a:lnTo>
                    <a:lnTo>
                      <a:pt x="3186" y="2327"/>
                    </a:lnTo>
                    <a:lnTo>
                      <a:pt x="3186" y="2327"/>
                    </a:lnTo>
                    <a:lnTo>
                      <a:pt x="3186" y="2327"/>
                    </a:lnTo>
                    <a:lnTo>
                      <a:pt x="3186" y="2315"/>
                    </a:lnTo>
                    <a:lnTo>
                      <a:pt x="3186" y="2303"/>
                    </a:lnTo>
                    <a:lnTo>
                      <a:pt x="3186" y="2303"/>
                    </a:lnTo>
                    <a:lnTo>
                      <a:pt x="3186" y="2296"/>
                    </a:lnTo>
                    <a:lnTo>
                      <a:pt x="3186" y="2296"/>
                    </a:lnTo>
                    <a:lnTo>
                      <a:pt x="3180" y="2284"/>
                    </a:lnTo>
                    <a:lnTo>
                      <a:pt x="3180" y="2272"/>
                    </a:lnTo>
                    <a:lnTo>
                      <a:pt x="3180" y="2272"/>
                    </a:lnTo>
                    <a:lnTo>
                      <a:pt x="3180" y="2260"/>
                    </a:lnTo>
                    <a:lnTo>
                      <a:pt x="3180" y="2254"/>
                    </a:lnTo>
                    <a:lnTo>
                      <a:pt x="3180" y="2254"/>
                    </a:lnTo>
                    <a:lnTo>
                      <a:pt x="3180" y="2254"/>
                    </a:lnTo>
                    <a:lnTo>
                      <a:pt x="3180" y="2248"/>
                    </a:lnTo>
                    <a:lnTo>
                      <a:pt x="3180" y="2235"/>
                    </a:lnTo>
                    <a:lnTo>
                      <a:pt x="3180" y="2217"/>
                    </a:lnTo>
                    <a:lnTo>
                      <a:pt x="3180" y="2211"/>
                    </a:lnTo>
                    <a:lnTo>
                      <a:pt x="3180" y="2193"/>
                    </a:lnTo>
                    <a:lnTo>
                      <a:pt x="3180" y="2186"/>
                    </a:lnTo>
                    <a:lnTo>
                      <a:pt x="3180" y="2180"/>
                    </a:lnTo>
                    <a:lnTo>
                      <a:pt x="3180" y="2168"/>
                    </a:lnTo>
                    <a:lnTo>
                      <a:pt x="3180" y="2156"/>
                    </a:lnTo>
                    <a:lnTo>
                      <a:pt x="3180" y="2150"/>
                    </a:lnTo>
                    <a:lnTo>
                      <a:pt x="3180" y="2138"/>
                    </a:lnTo>
                    <a:lnTo>
                      <a:pt x="3180" y="2125"/>
                    </a:lnTo>
                    <a:lnTo>
                      <a:pt x="3180" y="2113"/>
                    </a:lnTo>
                    <a:lnTo>
                      <a:pt x="3180" y="2101"/>
                    </a:lnTo>
                    <a:lnTo>
                      <a:pt x="3180" y="2101"/>
                    </a:lnTo>
                    <a:lnTo>
                      <a:pt x="3180" y="2095"/>
                    </a:lnTo>
                    <a:lnTo>
                      <a:pt x="3180" y="2083"/>
                    </a:lnTo>
                    <a:lnTo>
                      <a:pt x="3180" y="2064"/>
                    </a:lnTo>
                    <a:lnTo>
                      <a:pt x="3180" y="2052"/>
                    </a:lnTo>
                    <a:lnTo>
                      <a:pt x="3180" y="2052"/>
                    </a:lnTo>
                    <a:lnTo>
                      <a:pt x="3180" y="2052"/>
                    </a:lnTo>
                    <a:lnTo>
                      <a:pt x="3180" y="2040"/>
                    </a:lnTo>
                    <a:lnTo>
                      <a:pt x="3180" y="2040"/>
                    </a:lnTo>
                    <a:lnTo>
                      <a:pt x="3180" y="2040"/>
                    </a:lnTo>
                    <a:lnTo>
                      <a:pt x="3186" y="2034"/>
                    </a:lnTo>
                    <a:lnTo>
                      <a:pt x="3186" y="2028"/>
                    </a:lnTo>
                    <a:lnTo>
                      <a:pt x="3186" y="2028"/>
                    </a:lnTo>
                    <a:lnTo>
                      <a:pt x="3186" y="2022"/>
                    </a:lnTo>
                    <a:lnTo>
                      <a:pt x="3186" y="2015"/>
                    </a:lnTo>
                    <a:lnTo>
                      <a:pt x="3186" y="2003"/>
                    </a:lnTo>
                    <a:lnTo>
                      <a:pt x="3186" y="1991"/>
                    </a:lnTo>
                    <a:lnTo>
                      <a:pt x="3186" y="1985"/>
                    </a:lnTo>
                    <a:lnTo>
                      <a:pt x="3186" y="1985"/>
                    </a:lnTo>
                    <a:lnTo>
                      <a:pt x="3186" y="1979"/>
                    </a:lnTo>
                    <a:lnTo>
                      <a:pt x="3186" y="1979"/>
                    </a:lnTo>
                    <a:lnTo>
                      <a:pt x="3186" y="1973"/>
                    </a:lnTo>
                    <a:lnTo>
                      <a:pt x="3186" y="1967"/>
                    </a:lnTo>
                    <a:lnTo>
                      <a:pt x="3186" y="1961"/>
                    </a:lnTo>
                    <a:lnTo>
                      <a:pt x="3186" y="1954"/>
                    </a:lnTo>
                    <a:lnTo>
                      <a:pt x="3186" y="1936"/>
                    </a:lnTo>
                    <a:lnTo>
                      <a:pt x="3186" y="1936"/>
                    </a:lnTo>
                    <a:lnTo>
                      <a:pt x="3186" y="1930"/>
                    </a:lnTo>
                    <a:lnTo>
                      <a:pt x="3186" y="1918"/>
                    </a:lnTo>
                    <a:lnTo>
                      <a:pt x="3186" y="1918"/>
                    </a:lnTo>
                    <a:lnTo>
                      <a:pt x="3186" y="1912"/>
                    </a:lnTo>
                    <a:lnTo>
                      <a:pt x="3186" y="1899"/>
                    </a:lnTo>
                    <a:lnTo>
                      <a:pt x="3186" y="1899"/>
                    </a:lnTo>
                    <a:lnTo>
                      <a:pt x="3180" y="1899"/>
                    </a:lnTo>
                    <a:lnTo>
                      <a:pt x="3180" y="1899"/>
                    </a:lnTo>
                    <a:lnTo>
                      <a:pt x="3180" y="1899"/>
                    </a:lnTo>
                    <a:lnTo>
                      <a:pt x="3180" y="1899"/>
                    </a:lnTo>
                    <a:lnTo>
                      <a:pt x="3180" y="1899"/>
                    </a:lnTo>
                    <a:lnTo>
                      <a:pt x="3180" y="1893"/>
                    </a:lnTo>
                    <a:lnTo>
                      <a:pt x="3180" y="1893"/>
                    </a:lnTo>
                    <a:lnTo>
                      <a:pt x="3180" y="1893"/>
                    </a:lnTo>
                    <a:lnTo>
                      <a:pt x="3174" y="1893"/>
                    </a:lnTo>
                    <a:lnTo>
                      <a:pt x="3174" y="1893"/>
                    </a:lnTo>
                    <a:lnTo>
                      <a:pt x="3174" y="1887"/>
                    </a:lnTo>
                    <a:lnTo>
                      <a:pt x="3174" y="1887"/>
                    </a:lnTo>
                    <a:lnTo>
                      <a:pt x="3192" y="1887"/>
                    </a:lnTo>
                    <a:lnTo>
                      <a:pt x="3204" y="1887"/>
                    </a:lnTo>
                    <a:lnTo>
                      <a:pt x="3204" y="1887"/>
                    </a:lnTo>
                    <a:lnTo>
                      <a:pt x="3210" y="1887"/>
                    </a:lnTo>
                    <a:lnTo>
                      <a:pt x="3210" y="1887"/>
                    </a:lnTo>
                    <a:lnTo>
                      <a:pt x="3216" y="1887"/>
                    </a:lnTo>
                    <a:lnTo>
                      <a:pt x="3216" y="1887"/>
                    </a:lnTo>
                    <a:lnTo>
                      <a:pt x="3222" y="1887"/>
                    </a:lnTo>
                    <a:lnTo>
                      <a:pt x="3222" y="1887"/>
                    </a:lnTo>
                    <a:lnTo>
                      <a:pt x="3222" y="1887"/>
                    </a:lnTo>
                    <a:lnTo>
                      <a:pt x="3228" y="1887"/>
                    </a:lnTo>
                    <a:lnTo>
                      <a:pt x="3241" y="1881"/>
                    </a:lnTo>
                    <a:lnTo>
                      <a:pt x="3247" y="1881"/>
                    </a:lnTo>
                    <a:lnTo>
                      <a:pt x="3253" y="1881"/>
                    </a:lnTo>
                    <a:lnTo>
                      <a:pt x="3253" y="1881"/>
                    </a:lnTo>
                    <a:lnTo>
                      <a:pt x="3259" y="1881"/>
                    </a:lnTo>
                    <a:lnTo>
                      <a:pt x="3265" y="1881"/>
                    </a:lnTo>
                    <a:lnTo>
                      <a:pt x="3271" y="1881"/>
                    </a:lnTo>
                    <a:lnTo>
                      <a:pt x="3277" y="1881"/>
                    </a:lnTo>
                    <a:lnTo>
                      <a:pt x="3290" y="1881"/>
                    </a:lnTo>
                    <a:lnTo>
                      <a:pt x="3290" y="1881"/>
                    </a:lnTo>
                    <a:lnTo>
                      <a:pt x="3290" y="1881"/>
                    </a:lnTo>
                    <a:lnTo>
                      <a:pt x="3290" y="1881"/>
                    </a:lnTo>
                    <a:lnTo>
                      <a:pt x="3302" y="1881"/>
                    </a:lnTo>
                    <a:lnTo>
                      <a:pt x="3302" y="1881"/>
                    </a:lnTo>
                    <a:lnTo>
                      <a:pt x="3302" y="1881"/>
                    </a:lnTo>
                    <a:lnTo>
                      <a:pt x="3302" y="1881"/>
                    </a:lnTo>
                    <a:lnTo>
                      <a:pt x="3308" y="1881"/>
                    </a:lnTo>
                    <a:lnTo>
                      <a:pt x="3320" y="1875"/>
                    </a:lnTo>
                    <a:lnTo>
                      <a:pt x="3320" y="1875"/>
                    </a:lnTo>
                    <a:lnTo>
                      <a:pt x="3320" y="1875"/>
                    </a:lnTo>
                    <a:lnTo>
                      <a:pt x="3320" y="1875"/>
                    </a:lnTo>
                    <a:lnTo>
                      <a:pt x="3326" y="1875"/>
                    </a:lnTo>
                    <a:lnTo>
                      <a:pt x="3326" y="1875"/>
                    </a:lnTo>
                    <a:lnTo>
                      <a:pt x="3326" y="1875"/>
                    </a:lnTo>
                    <a:lnTo>
                      <a:pt x="3332" y="1875"/>
                    </a:lnTo>
                    <a:lnTo>
                      <a:pt x="3332" y="1875"/>
                    </a:lnTo>
                    <a:lnTo>
                      <a:pt x="3338" y="1875"/>
                    </a:lnTo>
                    <a:lnTo>
                      <a:pt x="3338" y="1875"/>
                    </a:lnTo>
                    <a:lnTo>
                      <a:pt x="3344" y="1875"/>
                    </a:lnTo>
                    <a:lnTo>
                      <a:pt x="3351" y="1875"/>
                    </a:lnTo>
                    <a:lnTo>
                      <a:pt x="3369" y="1875"/>
                    </a:lnTo>
                    <a:lnTo>
                      <a:pt x="3375" y="1869"/>
                    </a:lnTo>
                    <a:lnTo>
                      <a:pt x="3387" y="1869"/>
                    </a:lnTo>
                    <a:lnTo>
                      <a:pt x="3399" y="1869"/>
                    </a:lnTo>
                    <a:lnTo>
                      <a:pt x="3405" y="1869"/>
                    </a:lnTo>
                    <a:moveTo>
                      <a:pt x="378" y="49"/>
                    </a:moveTo>
                    <a:lnTo>
                      <a:pt x="378" y="49"/>
                    </a:lnTo>
                    <a:lnTo>
                      <a:pt x="378" y="49"/>
                    </a:lnTo>
                    <a:lnTo>
                      <a:pt x="378" y="49"/>
                    </a:lnTo>
                    <a:lnTo>
                      <a:pt x="378" y="49"/>
                    </a:lnTo>
                    <a:lnTo>
                      <a:pt x="378" y="43"/>
                    </a:lnTo>
                    <a:lnTo>
                      <a:pt x="385" y="43"/>
                    </a:lnTo>
                    <a:lnTo>
                      <a:pt x="385" y="43"/>
                    </a:lnTo>
                    <a:lnTo>
                      <a:pt x="385" y="43"/>
                    </a:lnTo>
                    <a:lnTo>
                      <a:pt x="385" y="43"/>
                    </a:lnTo>
                    <a:lnTo>
                      <a:pt x="385" y="43"/>
                    </a:lnTo>
                    <a:lnTo>
                      <a:pt x="391" y="37"/>
                    </a:lnTo>
                    <a:lnTo>
                      <a:pt x="391" y="37"/>
                    </a:lnTo>
                    <a:lnTo>
                      <a:pt x="391" y="37"/>
                    </a:lnTo>
                    <a:lnTo>
                      <a:pt x="397" y="37"/>
                    </a:lnTo>
                    <a:lnTo>
                      <a:pt x="397" y="37"/>
                    </a:lnTo>
                    <a:lnTo>
                      <a:pt x="397" y="43"/>
                    </a:lnTo>
                    <a:lnTo>
                      <a:pt x="403" y="43"/>
                    </a:lnTo>
                    <a:lnTo>
                      <a:pt x="403" y="49"/>
                    </a:lnTo>
                    <a:lnTo>
                      <a:pt x="403" y="49"/>
                    </a:lnTo>
                    <a:lnTo>
                      <a:pt x="403" y="49"/>
                    </a:lnTo>
                    <a:lnTo>
                      <a:pt x="397" y="49"/>
                    </a:lnTo>
                    <a:lnTo>
                      <a:pt x="397" y="49"/>
                    </a:lnTo>
                    <a:lnTo>
                      <a:pt x="397" y="49"/>
                    </a:lnTo>
                    <a:lnTo>
                      <a:pt x="397" y="55"/>
                    </a:lnTo>
                    <a:lnTo>
                      <a:pt x="397" y="55"/>
                    </a:lnTo>
                    <a:lnTo>
                      <a:pt x="397" y="55"/>
                    </a:lnTo>
                    <a:lnTo>
                      <a:pt x="397" y="55"/>
                    </a:lnTo>
                    <a:lnTo>
                      <a:pt x="397" y="55"/>
                    </a:lnTo>
                    <a:lnTo>
                      <a:pt x="397" y="61"/>
                    </a:lnTo>
                    <a:lnTo>
                      <a:pt x="397" y="61"/>
                    </a:lnTo>
                    <a:lnTo>
                      <a:pt x="397" y="61"/>
                    </a:lnTo>
                    <a:lnTo>
                      <a:pt x="397" y="61"/>
                    </a:lnTo>
                    <a:lnTo>
                      <a:pt x="397" y="61"/>
                    </a:lnTo>
                    <a:lnTo>
                      <a:pt x="397" y="61"/>
                    </a:lnTo>
                    <a:lnTo>
                      <a:pt x="397" y="67"/>
                    </a:lnTo>
                    <a:lnTo>
                      <a:pt x="391" y="67"/>
                    </a:lnTo>
                    <a:lnTo>
                      <a:pt x="391" y="67"/>
                    </a:lnTo>
                    <a:lnTo>
                      <a:pt x="391" y="67"/>
                    </a:lnTo>
                    <a:lnTo>
                      <a:pt x="391" y="67"/>
                    </a:lnTo>
                    <a:lnTo>
                      <a:pt x="391" y="73"/>
                    </a:lnTo>
                    <a:lnTo>
                      <a:pt x="391" y="73"/>
                    </a:lnTo>
                    <a:lnTo>
                      <a:pt x="385" y="73"/>
                    </a:lnTo>
                    <a:lnTo>
                      <a:pt x="385" y="73"/>
                    </a:lnTo>
                    <a:lnTo>
                      <a:pt x="385" y="73"/>
                    </a:lnTo>
                    <a:lnTo>
                      <a:pt x="385" y="67"/>
                    </a:lnTo>
                    <a:lnTo>
                      <a:pt x="385" y="67"/>
                    </a:lnTo>
                    <a:lnTo>
                      <a:pt x="385" y="67"/>
                    </a:lnTo>
                    <a:lnTo>
                      <a:pt x="385" y="67"/>
                    </a:lnTo>
                    <a:lnTo>
                      <a:pt x="385" y="67"/>
                    </a:lnTo>
                    <a:lnTo>
                      <a:pt x="385" y="67"/>
                    </a:lnTo>
                    <a:lnTo>
                      <a:pt x="385" y="67"/>
                    </a:lnTo>
                    <a:lnTo>
                      <a:pt x="378" y="67"/>
                    </a:lnTo>
                    <a:lnTo>
                      <a:pt x="372" y="61"/>
                    </a:lnTo>
                    <a:lnTo>
                      <a:pt x="372" y="61"/>
                    </a:lnTo>
                    <a:lnTo>
                      <a:pt x="372" y="55"/>
                    </a:lnTo>
                    <a:lnTo>
                      <a:pt x="366" y="55"/>
                    </a:lnTo>
                    <a:lnTo>
                      <a:pt x="366" y="55"/>
                    </a:lnTo>
                    <a:lnTo>
                      <a:pt x="366" y="55"/>
                    </a:lnTo>
                    <a:lnTo>
                      <a:pt x="366" y="55"/>
                    </a:lnTo>
                    <a:lnTo>
                      <a:pt x="366" y="49"/>
                    </a:lnTo>
                    <a:lnTo>
                      <a:pt x="366" y="49"/>
                    </a:lnTo>
                    <a:lnTo>
                      <a:pt x="366" y="49"/>
                    </a:lnTo>
                    <a:lnTo>
                      <a:pt x="366" y="49"/>
                    </a:lnTo>
                    <a:lnTo>
                      <a:pt x="366" y="49"/>
                    </a:lnTo>
                    <a:lnTo>
                      <a:pt x="366" y="43"/>
                    </a:lnTo>
                    <a:lnTo>
                      <a:pt x="366" y="43"/>
                    </a:lnTo>
                    <a:lnTo>
                      <a:pt x="366" y="43"/>
                    </a:lnTo>
                    <a:lnTo>
                      <a:pt x="372" y="43"/>
                    </a:lnTo>
                    <a:lnTo>
                      <a:pt x="372" y="43"/>
                    </a:lnTo>
                    <a:lnTo>
                      <a:pt x="372" y="43"/>
                    </a:lnTo>
                    <a:lnTo>
                      <a:pt x="372" y="43"/>
                    </a:lnTo>
                    <a:lnTo>
                      <a:pt x="378" y="43"/>
                    </a:lnTo>
                    <a:lnTo>
                      <a:pt x="372" y="49"/>
                    </a:lnTo>
                    <a:lnTo>
                      <a:pt x="378" y="49"/>
                    </a:lnTo>
                    <a:lnTo>
                      <a:pt x="378" y="49"/>
                    </a:lnTo>
                    <a:lnTo>
                      <a:pt x="378" y="49"/>
                    </a:lnTo>
                    <a:lnTo>
                      <a:pt x="378" y="55"/>
                    </a:lnTo>
                    <a:lnTo>
                      <a:pt x="378" y="55"/>
                    </a:lnTo>
                    <a:lnTo>
                      <a:pt x="385" y="55"/>
                    </a:lnTo>
                    <a:lnTo>
                      <a:pt x="385" y="55"/>
                    </a:lnTo>
                    <a:lnTo>
                      <a:pt x="385" y="49"/>
                    </a:lnTo>
                    <a:lnTo>
                      <a:pt x="385" y="49"/>
                    </a:lnTo>
                    <a:lnTo>
                      <a:pt x="378" y="49"/>
                    </a:lnTo>
                    <a:moveTo>
                      <a:pt x="4681" y="501"/>
                    </a:moveTo>
                    <a:lnTo>
                      <a:pt x="4681" y="507"/>
                    </a:lnTo>
                    <a:lnTo>
                      <a:pt x="4687" y="507"/>
                    </a:lnTo>
                    <a:lnTo>
                      <a:pt x="4681" y="513"/>
                    </a:lnTo>
                    <a:lnTo>
                      <a:pt x="4681" y="513"/>
                    </a:lnTo>
                    <a:lnTo>
                      <a:pt x="4681" y="507"/>
                    </a:lnTo>
                    <a:lnTo>
                      <a:pt x="4681" y="507"/>
                    </a:lnTo>
                    <a:lnTo>
                      <a:pt x="4681" y="507"/>
                    </a:lnTo>
                    <a:lnTo>
                      <a:pt x="4681" y="507"/>
                    </a:lnTo>
                    <a:lnTo>
                      <a:pt x="4681" y="507"/>
                    </a:lnTo>
                    <a:lnTo>
                      <a:pt x="4681" y="501"/>
                    </a:lnTo>
                    <a:moveTo>
                      <a:pt x="287" y="1887"/>
                    </a:moveTo>
                    <a:lnTo>
                      <a:pt x="287" y="1893"/>
                    </a:lnTo>
                    <a:lnTo>
                      <a:pt x="287" y="1893"/>
                    </a:lnTo>
                    <a:lnTo>
                      <a:pt x="287" y="1893"/>
                    </a:lnTo>
                    <a:lnTo>
                      <a:pt x="287" y="1893"/>
                    </a:lnTo>
                    <a:lnTo>
                      <a:pt x="287" y="1893"/>
                    </a:lnTo>
                    <a:lnTo>
                      <a:pt x="293" y="1899"/>
                    </a:lnTo>
                    <a:lnTo>
                      <a:pt x="293" y="1899"/>
                    </a:lnTo>
                    <a:lnTo>
                      <a:pt x="293" y="1906"/>
                    </a:lnTo>
                    <a:lnTo>
                      <a:pt x="293" y="1906"/>
                    </a:lnTo>
                    <a:lnTo>
                      <a:pt x="299" y="1906"/>
                    </a:lnTo>
                    <a:lnTo>
                      <a:pt x="299" y="1912"/>
                    </a:lnTo>
                    <a:lnTo>
                      <a:pt x="305" y="1918"/>
                    </a:lnTo>
                    <a:lnTo>
                      <a:pt x="305" y="1918"/>
                    </a:lnTo>
                    <a:lnTo>
                      <a:pt x="305" y="1918"/>
                    </a:lnTo>
                    <a:lnTo>
                      <a:pt x="299" y="1918"/>
                    </a:lnTo>
                    <a:lnTo>
                      <a:pt x="299" y="1918"/>
                    </a:lnTo>
                    <a:lnTo>
                      <a:pt x="299" y="1918"/>
                    </a:lnTo>
                    <a:lnTo>
                      <a:pt x="299" y="1918"/>
                    </a:lnTo>
                    <a:lnTo>
                      <a:pt x="299" y="1918"/>
                    </a:lnTo>
                    <a:lnTo>
                      <a:pt x="293" y="1918"/>
                    </a:lnTo>
                    <a:lnTo>
                      <a:pt x="293" y="1912"/>
                    </a:lnTo>
                    <a:lnTo>
                      <a:pt x="293" y="1912"/>
                    </a:lnTo>
                    <a:lnTo>
                      <a:pt x="293" y="1912"/>
                    </a:lnTo>
                    <a:lnTo>
                      <a:pt x="293" y="1912"/>
                    </a:lnTo>
                    <a:lnTo>
                      <a:pt x="293" y="1912"/>
                    </a:lnTo>
                    <a:lnTo>
                      <a:pt x="287" y="1906"/>
                    </a:lnTo>
                    <a:lnTo>
                      <a:pt x="287" y="1906"/>
                    </a:lnTo>
                    <a:lnTo>
                      <a:pt x="287" y="1899"/>
                    </a:lnTo>
                    <a:lnTo>
                      <a:pt x="287" y="1899"/>
                    </a:lnTo>
                    <a:lnTo>
                      <a:pt x="287" y="1899"/>
                    </a:lnTo>
                    <a:lnTo>
                      <a:pt x="287" y="1893"/>
                    </a:lnTo>
                    <a:lnTo>
                      <a:pt x="287" y="1893"/>
                    </a:lnTo>
                    <a:lnTo>
                      <a:pt x="287" y="1893"/>
                    </a:lnTo>
                    <a:lnTo>
                      <a:pt x="287" y="1887"/>
                    </a:lnTo>
                    <a:moveTo>
                      <a:pt x="86" y="1264"/>
                    </a:moveTo>
                    <a:lnTo>
                      <a:pt x="86" y="1264"/>
                    </a:lnTo>
                    <a:lnTo>
                      <a:pt x="86" y="1264"/>
                    </a:lnTo>
                    <a:lnTo>
                      <a:pt x="86" y="1264"/>
                    </a:lnTo>
                    <a:lnTo>
                      <a:pt x="86" y="1264"/>
                    </a:lnTo>
                    <a:lnTo>
                      <a:pt x="86" y="1264"/>
                    </a:lnTo>
                    <a:moveTo>
                      <a:pt x="3180" y="684"/>
                    </a:moveTo>
                    <a:lnTo>
                      <a:pt x="3180" y="678"/>
                    </a:lnTo>
                    <a:lnTo>
                      <a:pt x="3180" y="678"/>
                    </a:lnTo>
                    <a:lnTo>
                      <a:pt x="3180" y="672"/>
                    </a:lnTo>
                    <a:lnTo>
                      <a:pt x="3180" y="672"/>
                    </a:lnTo>
                    <a:lnTo>
                      <a:pt x="3180" y="672"/>
                    </a:lnTo>
                    <a:lnTo>
                      <a:pt x="3180" y="672"/>
                    </a:lnTo>
                    <a:lnTo>
                      <a:pt x="3180" y="678"/>
                    </a:lnTo>
                    <a:lnTo>
                      <a:pt x="3180" y="672"/>
                    </a:lnTo>
                    <a:lnTo>
                      <a:pt x="3186" y="672"/>
                    </a:lnTo>
                    <a:lnTo>
                      <a:pt x="3186" y="672"/>
                    </a:lnTo>
                    <a:lnTo>
                      <a:pt x="3186" y="672"/>
                    </a:lnTo>
                    <a:lnTo>
                      <a:pt x="3186" y="672"/>
                    </a:lnTo>
                    <a:lnTo>
                      <a:pt x="3186" y="672"/>
                    </a:lnTo>
                    <a:lnTo>
                      <a:pt x="3186" y="672"/>
                    </a:lnTo>
                    <a:lnTo>
                      <a:pt x="3186" y="672"/>
                    </a:lnTo>
                    <a:lnTo>
                      <a:pt x="3192" y="672"/>
                    </a:lnTo>
                    <a:lnTo>
                      <a:pt x="3192" y="672"/>
                    </a:lnTo>
                    <a:lnTo>
                      <a:pt x="3186" y="672"/>
                    </a:lnTo>
                    <a:lnTo>
                      <a:pt x="3186" y="678"/>
                    </a:lnTo>
                    <a:lnTo>
                      <a:pt x="3186" y="678"/>
                    </a:lnTo>
                    <a:lnTo>
                      <a:pt x="3186" y="678"/>
                    </a:lnTo>
                    <a:lnTo>
                      <a:pt x="3186" y="684"/>
                    </a:lnTo>
                    <a:lnTo>
                      <a:pt x="3186" y="684"/>
                    </a:lnTo>
                    <a:lnTo>
                      <a:pt x="3186" y="684"/>
                    </a:lnTo>
                    <a:lnTo>
                      <a:pt x="3186" y="684"/>
                    </a:lnTo>
                    <a:lnTo>
                      <a:pt x="3180" y="684"/>
                    </a:lnTo>
                    <a:lnTo>
                      <a:pt x="3186" y="684"/>
                    </a:lnTo>
                    <a:lnTo>
                      <a:pt x="3186" y="690"/>
                    </a:lnTo>
                    <a:lnTo>
                      <a:pt x="3180" y="690"/>
                    </a:lnTo>
                    <a:lnTo>
                      <a:pt x="3180" y="684"/>
                    </a:lnTo>
                    <a:lnTo>
                      <a:pt x="3180" y="684"/>
                    </a:lnTo>
                    <a:lnTo>
                      <a:pt x="3180" y="684"/>
                    </a:lnTo>
                    <a:lnTo>
                      <a:pt x="3180" y="684"/>
                    </a:lnTo>
                    <a:lnTo>
                      <a:pt x="3180" y="684"/>
                    </a:lnTo>
                    <a:lnTo>
                      <a:pt x="3180" y="684"/>
                    </a:lnTo>
                    <a:lnTo>
                      <a:pt x="3180" y="684"/>
                    </a:lnTo>
                    <a:moveTo>
                      <a:pt x="4272" y="538"/>
                    </a:moveTo>
                    <a:lnTo>
                      <a:pt x="4278" y="538"/>
                    </a:lnTo>
                    <a:lnTo>
                      <a:pt x="4278" y="538"/>
                    </a:lnTo>
                    <a:lnTo>
                      <a:pt x="4278" y="538"/>
                    </a:lnTo>
                    <a:lnTo>
                      <a:pt x="4278" y="544"/>
                    </a:lnTo>
                    <a:lnTo>
                      <a:pt x="4278" y="544"/>
                    </a:lnTo>
                    <a:lnTo>
                      <a:pt x="4278" y="544"/>
                    </a:lnTo>
                    <a:lnTo>
                      <a:pt x="4278" y="544"/>
                    </a:lnTo>
                    <a:lnTo>
                      <a:pt x="4278" y="550"/>
                    </a:lnTo>
                    <a:lnTo>
                      <a:pt x="4278" y="550"/>
                    </a:lnTo>
                    <a:lnTo>
                      <a:pt x="4278" y="550"/>
                    </a:lnTo>
                    <a:lnTo>
                      <a:pt x="4278" y="550"/>
                    </a:lnTo>
                    <a:lnTo>
                      <a:pt x="4278" y="550"/>
                    </a:lnTo>
                    <a:lnTo>
                      <a:pt x="4278" y="556"/>
                    </a:lnTo>
                    <a:lnTo>
                      <a:pt x="4278" y="556"/>
                    </a:lnTo>
                    <a:lnTo>
                      <a:pt x="4278" y="556"/>
                    </a:lnTo>
                    <a:lnTo>
                      <a:pt x="4278" y="556"/>
                    </a:lnTo>
                    <a:lnTo>
                      <a:pt x="4278" y="556"/>
                    </a:lnTo>
                    <a:lnTo>
                      <a:pt x="4278" y="556"/>
                    </a:lnTo>
                    <a:lnTo>
                      <a:pt x="4278" y="556"/>
                    </a:lnTo>
                    <a:lnTo>
                      <a:pt x="4284" y="556"/>
                    </a:lnTo>
                    <a:lnTo>
                      <a:pt x="4284" y="562"/>
                    </a:lnTo>
                    <a:lnTo>
                      <a:pt x="4284" y="562"/>
                    </a:lnTo>
                    <a:lnTo>
                      <a:pt x="4284" y="562"/>
                    </a:lnTo>
                    <a:lnTo>
                      <a:pt x="4284" y="562"/>
                    </a:lnTo>
                    <a:lnTo>
                      <a:pt x="4284" y="562"/>
                    </a:lnTo>
                    <a:lnTo>
                      <a:pt x="4284" y="568"/>
                    </a:lnTo>
                    <a:lnTo>
                      <a:pt x="4284" y="568"/>
                    </a:lnTo>
                    <a:lnTo>
                      <a:pt x="4284" y="568"/>
                    </a:lnTo>
                    <a:lnTo>
                      <a:pt x="4284" y="568"/>
                    </a:lnTo>
                    <a:lnTo>
                      <a:pt x="4284" y="568"/>
                    </a:lnTo>
                    <a:lnTo>
                      <a:pt x="4284" y="574"/>
                    </a:lnTo>
                    <a:lnTo>
                      <a:pt x="4284" y="574"/>
                    </a:lnTo>
                    <a:lnTo>
                      <a:pt x="4284" y="574"/>
                    </a:lnTo>
                    <a:lnTo>
                      <a:pt x="4284" y="574"/>
                    </a:lnTo>
                    <a:lnTo>
                      <a:pt x="4284" y="574"/>
                    </a:lnTo>
                    <a:lnTo>
                      <a:pt x="4284" y="574"/>
                    </a:lnTo>
                    <a:lnTo>
                      <a:pt x="4284" y="574"/>
                    </a:lnTo>
                    <a:lnTo>
                      <a:pt x="4284" y="580"/>
                    </a:lnTo>
                    <a:lnTo>
                      <a:pt x="4284" y="580"/>
                    </a:lnTo>
                    <a:lnTo>
                      <a:pt x="4284" y="580"/>
                    </a:lnTo>
                    <a:lnTo>
                      <a:pt x="4284" y="580"/>
                    </a:lnTo>
                    <a:lnTo>
                      <a:pt x="4284" y="580"/>
                    </a:lnTo>
                    <a:lnTo>
                      <a:pt x="4284" y="580"/>
                    </a:lnTo>
                    <a:lnTo>
                      <a:pt x="4284" y="580"/>
                    </a:lnTo>
                    <a:lnTo>
                      <a:pt x="4284" y="580"/>
                    </a:lnTo>
                    <a:lnTo>
                      <a:pt x="4284" y="586"/>
                    </a:lnTo>
                    <a:lnTo>
                      <a:pt x="4284" y="586"/>
                    </a:lnTo>
                    <a:lnTo>
                      <a:pt x="4284" y="586"/>
                    </a:lnTo>
                    <a:lnTo>
                      <a:pt x="4284" y="586"/>
                    </a:lnTo>
                    <a:lnTo>
                      <a:pt x="4284" y="586"/>
                    </a:lnTo>
                    <a:lnTo>
                      <a:pt x="4290" y="586"/>
                    </a:lnTo>
                    <a:lnTo>
                      <a:pt x="4290" y="586"/>
                    </a:lnTo>
                    <a:lnTo>
                      <a:pt x="4290" y="586"/>
                    </a:lnTo>
                    <a:lnTo>
                      <a:pt x="4290" y="586"/>
                    </a:lnTo>
                    <a:lnTo>
                      <a:pt x="4290" y="586"/>
                    </a:lnTo>
                    <a:lnTo>
                      <a:pt x="4290" y="593"/>
                    </a:lnTo>
                    <a:lnTo>
                      <a:pt x="4290" y="593"/>
                    </a:lnTo>
                    <a:lnTo>
                      <a:pt x="4290" y="593"/>
                    </a:lnTo>
                    <a:lnTo>
                      <a:pt x="4290" y="593"/>
                    </a:lnTo>
                    <a:lnTo>
                      <a:pt x="4296" y="593"/>
                    </a:lnTo>
                    <a:lnTo>
                      <a:pt x="4296" y="593"/>
                    </a:lnTo>
                    <a:lnTo>
                      <a:pt x="4296" y="593"/>
                    </a:lnTo>
                    <a:lnTo>
                      <a:pt x="4296" y="593"/>
                    </a:lnTo>
                    <a:lnTo>
                      <a:pt x="4296" y="599"/>
                    </a:lnTo>
                    <a:lnTo>
                      <a:pt x="4296" y="599"/>
                    </a:lnTo>
                    <a:lnTo>
                      <a:pt x="4296" y="599"/>
                    </a:lnTo>
                    <a:lnTo>
                      <a:pt x="4296" y="599"/>
                    </a:lnTo>
                    <a:lnTo>
                      <a:pt x="4296" y="599"/>
                    </a:lnTo>
                    <a:lnTo>
                      <a:pt x="4296" y="605"/>
                    </a:lnTo>
                    <a:lnTo>
                      <a:pt x="4296" y="605"/>
                    </a:lnTo>
                    <a:lnTo>
                      <a:pt x="4296" y="605"/>
                    </a:lnTo>
                    <a:lnTo>
                      <a:pt x="4296" y="605"/>
                    </a:lnTo>
                    <a:lnTo>
                      <a:pt x="4296" y="605"/>
                    </a:lnTo>
                    <a:lnTo>
                      <a:pt x="4296" y="611"/>
                    </a:lnTo>
                    <a:lnTo>
                      <a:pt x="4296" y="611"/>
                    </a:lnTo>
                    <a:lnTo>
                      <a:pt x="4296" y="611"/>
                    </a:lnTo>
                    <a:lnTo>
                      <a:pt x="4296" y="611"/>
                    </a:lnTo>
                    <a:lnTo>
                      <a:pt x="4296" y="611"/>
                    </a:lnTo>
                    <a:lnTo>
                      <a:pt x="4296" y="611"/>
                    </a:lnTo>
                    <a:lnTo>
                      <a:pt x="4296" y="617"/>
                    </a:lnTo>
                    <a:lnTo>
                      <a:pt x="4296" y="617"/>
                    </a:lnTo>
                    <a:lnTo>
                      <a:pt x="4296" y="617"/>
                    </a:lnTo>
                    <a:lnTo>
                      <a:pt x="4303" y="617"/>
                    </a:lnTo>
                    <a:lnTo>
                      <a:pt x="4303" y="617"/>
                    </a:lnTo>
                    <a:lnTo>
                      <a:pt x="4303" y="623"/>
                    </a:lnTo>
                    <a:lnTo>
                      <a:pt x="4303" y="623"/>
                    </a:lnTo>
                    <a:lnTo>
                      <a:pt x="4303" y="623"/>
                    </a:lnTo>
                    <a:lnTo>
                      <a:pt x="4296" y="623"/>
                    </a:lnTo>
                    <a:lnTo>
                      <a:pt x="4296" y="623"/>
                    </a:lnTo>
                    <a:lnTo>
                      <a:pt x="4296" y="623"/>
                    </a:lnTo>
                    <a:lnTo>
                      <a:pt x="4296" y="623"/>
                    </a:lnTo>
                    <a:lnTo>
                      <a:pt x="4296" y="623"/>
                    </a:lnTo>
                    <a:lnTo>
                      <a:pt x="4296" y="629"/>
                    </a:lnTo>
                    <a:lnTo>
                      <a:pt x="4296" y="629"/>
                    </a:lnTo>
                    <a:lnTo>
                      <a:pt x="4296" y="629"/>
                    </a:lnTo>
                    <a:lnTo>
                      <a:pt x="4296" y="629"/>
                    </a:lnTo>
                    <a:lnTo>
                      <a:pt x="4296" y="629"/>
                    </a:lnTo>
                    <a:lnTo>
                      <a:pt x="4296" y="629"/>
                    </a:lnTo>
                    <a:lnTo>
                      <a:pt x="4296" y="629"/>
                    </a:lnTo>
                    <a:lnTo>
                      <a:pt x="4296" y="629"/>
                    </a:lnTo>
                    <a:lnTo>
                      <a:pt x="4296" y="635"/>
                    </a:lnTo>
                    <a:lnTo>
                      <a:pt x="4296" y="635"/>
                    </a:lnTo>
                    <a:lnTo>
                      <a:pt x="4296" y="635"/>
                    </a:lnTo>
                    <a:lnTo>
                      <a:pt x="4296" y="635"/>
                    </a:lnTo>
                    <a:lnTo>
                      <a:pt x="4296" y="635"/>
                    </a:lnTo>
                    <a:lnTo>
                      <a:pt x="4296" y="635"/>
                    </a:lnTo>
                    <a:lnTo>
                      <a:pt x="4296" y="635"/>
                    </a:lnTo>
                    <a:lnTo>
                      <a:pt x="4296" y="641"/>
                    </a:lnTo>
                    <a:lnTo>
                      <a:pt x="4296" y="641"/>
                    </a:lnTo>
                    <a:lnTo>
                      <a:pt x="4296" y="641"/>
                    </a:lnTo>
                    <a:lnTo>
                      <a:pt x="4296" y="647"/>
                    </a:lnTo>
                    <a:lnTo>
                      <a:pt x="4296" y="647"/>
                    </a:lnTo>
                    <a:lnTo>
                      <a:pt x="4296" y="647"/>
                    </a:lnTo>
                    <a:lnTo>
                      <a:pt x="4296" y="647"/>
                    </a:lnTo>
                    <a:lnTo>
                      <a:pt x="4296" y="647"/>
                    </a:lnTo>
                    <a:lnTo>
                      <a:pt x="4296" y="647"/>
                    </a:lnTo>
                    <a:lnTo>
                      <a:pt x="4296" y="647"/>
                    </a:lnTo>
                    <a:lnTo>
                      <a:pt x="4296" y="654"/>
                    </a:lnTo>
                    <a:lnTo>
                      <a:pt x="4303" y="654"/>
                    </a:lnTo>
                    <a:lnTo>
                      <a:pt x="4303" y="654"/>
                    </a:lnTo>
                    <a:lnTo>
                      <a:pt x="4303" y="654"/>
                    </a:lnTo>
                    <a:lnTo>
                      <a:pt x="4303" y="660"/>
                    </a:lnTo>
                    <a:lnTo>
                      <a:pt x="4303" y="660"/>
                    </a:lnTo>
                    <a:lnTo>
                      <a:pt x="4303" y="660"/>
                    </a:lnTo>
                    <a:lnTo>
                      <a:pt x="4303" y="660"/>
                    </a:lnTo>
                    <a:lnTo>
                      <a:pt x="4303" y="660"/>
                    </a:lnTo>
                    <a:lnTo>
                      <a:pt x="4303" y="666"/>
                    </a:lnTo>
                    <a:lnTo>
                      <a:pt x="4303" y="666"/>
                    </a:lnTo>
                    <a:lnTo>
                      <a:pt x="4309" y="666"/>
                    </a:lnTo>
                    <a:lnTo>
                      <a:pt x="4303" y="666"/>
                    </a:lnTo>
                    <a:lnTo>
                      <a:pt x="4303" y="666"/>
                    </a:lnTo>
                    <a:lnTo>
                      <a:pt x="4309" y="666"/>
                    </a:lnTo>
                    <a:lnTo>
                      <a:pt x="4309" y="666"/>
                    </a:lnTo>
                    <a:lnTo>
                      <a:pt x="4309" y="672"/>
                    </a:lnTo>
                    <a:lnTo>
                      <a:pt x="4309" y="672"/>
                    </a:lnTo>
                    <a:lnTo>
                      <a:pt x="4309" y="672"/>
                    </a:lnTo>
                    <a:lnTo>
                      <a:pt x="4309" y="672"/>
                    </a:lnTo>
                    <a:lnTo>
                      <a:pt x="4309" y="672"/>
                    </a:lnTo>
                    <a:lnTo>
                      <a:pt x="4309" y="672"/>
                    </a:lnTo>
                    <a:lnTo>
                      <a:pt x="4309" y="672"/>
                    </a:lnTo>
                    <a:lnTo>
                      <a:pt x="4309" y="678"/>
                    </a:lnTo>
                    <a:lnTo>
                      <a:pt x="4309" y="678"/>
                    </a:lnTo>
                    <a:lnTo>
                      <a:pt x="4309" y="678"/>
                    </a:lnTo>
                    <a:lnTo>
                      <a:pt x="4309" y="678"/>
                    </a:lnTo>
                    <a:lnTo>
                      <a:pt x="4309" y="678"/>
                    </a:lnTo>
                    <a:lnTo>
                      <a:pt x="4309" y="684"/>
                    </a:lnTo>
                    <a:lnTo>
                      <a:pt x="4309" y="684"/>
                    </a:lnTo>
                    <a:lnTo>
                      <a:pt x="4309" y="684"/>
                    </a:lnTo>
                    <a:lnTo>
                      <a:pt x="4309" y="684"/>
                    </a:lnTo>
                    <a:lnTo>
                      <a:pt x="4309" y="684"/>
                    </a:lnTo>
                    <a:lnTo>
                      <a:pt x="4309" y="684"/>
                    </a:lnTo>
                    <a:lnTo>
                      <a:pt x="4309" y="690"/>
                    </a:lnTo>
                    <a:lnTo>
                      <a:pt x="4309" y="690"/>
                    </a:lnTo>
                    <a:lnTo>
                      <a:pt x="4309" y="690"/>
                    </a:lnTo>
                    <a:lnTo>
                      <a:pt x="4309" y="690"/>
                    </a:lnTo>
                    <a:lnTo>
                      <a:pt x="4309" y="690"/>
                    </a:lnTo>
                    <a:lnTo>
                      <a:pt x="4309" y="690"/>
                    </a:lnTo>
                    <a:lnTo>
                      <a:pt x="4309" y="696"/>
                    </a:lnTo>
                    <a:lnTo>
                      <a:pt x="4309" y="696"/>
                    </a:lnTo>
                    <a:lnTo>
                      <a:pt x="4309" y="696"/>
                    </a:lnTo>
                    <a:lnTo>
                      <a:pt x="4309" y="696"/>
                    </a:lnTo>
                    <a:lnTo>
                      <a:pt x="4309" y="696"/>
                    </a:lnTo>
                    <a:lnTo>
                      <a:pt x="4309" y="696"/>
                    </a:lnTo>
                    <a:lnTo>
                      <a:pt x="4309" y="696"/>
                    </a:lnTo>
                    <a:lnTo>
                      <a:pt x="4309" y="702"/>
                    </a:lnTo>
                    <a:lnTo>
                      <a:pt x="4309" y="702"/>
                    </a:lnTo>
                    <a:lnTo>
                      <a:pt x="4315" y="702"/>
                    </a:lnTo>
                    <a:lnTo>
                      <a:pt x="4315" y="696"/>
                    </a:lnTo>
                    <a:lnTo>
                      <a:pt x="4315" y="696"/>
                    </a:lnTo>
                    <a:lnTo>
                      <a:pt x="4315" y="696"/>
                    </a:lnTo>
                    <a:lnTo>
                      <a:pt x="4315" y="696"/>
                    </a:lnTo>
                    <a:lnTo>
                      <a:pt x="4315" y="696"/>
                    </a:lnTo>
                    <a:lnTo>
                      <a:pt x="4315" y="696"/>
                    </a:lnTo>
                    <a:lnTo>
                      <a:pt x="4315" y="696"/>
                    </a:lnTo>
                    <a:lnTo>
                      <a:pt x="4315" y="696"/>
                    </a:lnTo>
                    <a:lnTo>
                      <a:pt x="4315" y="696"/>
                    </a:lnTo>
                    <a:lnTo>
                      <a:pt x="4315" y="690"/>
                    </a:lnTo>
                    <a:lnTo>
                      <a:pt x="4315" y="690"/>
                    </a:lnTo>
                    <a:lnTo>
                      <a:pt x="4315" y="690"/>
                    </a:lnTo>
                    <a:lnTo>
                      <a:pt x="4315" y="690"/>
                    </a:lnTo>
                    <a:lnTo>
                      <a:pt x="4315" y="690"/>
                    </a:lnTo>
                    <a:lnTo>
                      <a:pt x="4321" y="690"/>
                    </a:lnTo>
                    <a:lnTo>
                      <a:pt x="4321" y="696"/>
                    </a:lnTo>
                    <a:lnTo>
                      <a:pt x="4321" y="696"/>
                    </a:lnTo>
                    <a:lnTo>
                      <a:pt x="4321" y="696"/>
                    </a:lnTo>
                    <a:lnTo>
                      <a:pt x="4321" y="696"/>
                    </a:lnTo>
                    <a:lnTo>
                      <a:pt x="4321" y="696"/>
                    </a:lnTo>
                    <a:lnTo>
                      <a:pt x="4321" y="696"/>
                    </a:lnTo>
                    <a:lnTo>
                      <a:pt x="4321" y="696"/>
                    </a:lnTo>
                    <a:lnTo>
                      <a:pt x="4327" y="696"/>
                    </a:lnTo>
                    <a:lnTo>
                      <a:pt x="4327" y="702"/>
                    </a:lnTo>
                    <a:lnTo>
                      <a:pt x="4327" y="702"/>
                    </a:lnTo>
                    <a:lnTo>
                      <a:pt x="4327" y="702"/>
                    </a:lnTo>
                    <a:lnTo>
                      <a:pt x="4327" y="702"/>
                    </a:lnTo>
                    <a:lnTo>
                      <a:pt x="4327" y="709"/>
                    </a:lnTo>
                    <a:lnTo>
                      <a:pt x="4327" y="721"/>
                    </a:lnTo>
                    <a:lnTo>
                      <a:pt x="4333" y="721"/>
                    </a:lnTo>
                    <a:lnTo>
                      <a:pt x="4333" y="733"/>
                    </a:lnTo>
                    <a:lnTo>
                      <a:pt x="4333" y="733"/>
                    </a:lnTo>
                    <a:lnTo>
                      <a:pt x="4339" y="751"/>
                    </a:lnTo>
                    <a:lnTo>
                      <a:pt x="4339" y="757"/>
                    </a:lnTo>
                    <a:lnTo>
                      <a:pt x="4339" y="770"/>
                    </a:lnTo>
                    <a:lnTo>
                      <a:pt x="4339" y="776"/>
                    </a:lnTo>
                    <a:lnTo>
                      <a:pt x="4345" y="782"/>
                    </a:lnTo>
                    <a:lnTo>
                      <a:pt x="4339" y="782"/>
                    </a:lnTo>
                    <a:lnTo>
                      <a:pt x="4345" y="782"/>
                    </a:lnTo>
                    <a:lnTo>
                      <a:pt x="4345" y="782"/>
                    </a:lnTo>
                    <a:lnTo>
                      <a:pt x="4345" y="788"/>
                    </a:lnTo>
                    <a:lnTo>
                      <a:pt x="4345" y="788"/>
                    </a:lnTo>
                    <a:lnTo>
                      <a:pt x="4345" y="800"/>
                    </a:lnTo>
                    <a:lnTo>
                      <a:pt x="4345" y="818"/>
                    </a:lnTo>
                    <a:lnTo>
                      <a:pt x="4345" y="831"/>
                    </a:lnTo>
                    <a:lnTo>
                      <a:pt x="4345" y="843"/>
                    </a:lnTo>
                    <a:lnTo>
                      <a:pt x="4345" y="861"/>
                    </a:lnTo>
                    <a:lnTo>
                      <a:pt x="4345" y="867"/>
                    </a:lnTo>
                    <a:lnTo>
                      <a:pt x="4345" y="873"/>
                    </a:lnTo>
                    <a:lnTo>
                      <a:pt x="4345" y="880"/>
                    </a:lnTo>
                    <a:lnTo>
                      <a:pt x="4345" y="886"/>
                    </a:lnTo>
                    <a:lnTo>
                      <a:pt x="4351" y="886"/>
                    </a:lnTo>
                    <a:lnTo>
                      <a:pt x="4351" y="892"/>
                    </a:lnTo>
                    <a:lnTo>
                      <a:pt x="4351" y="892"/>
                    </a:lnTo>
                    <a:lnTo>
                      <a:pt x="4351" y="898"/>
                    </a:lnTo>
                    <a:lnTo>
                      <a:pt x="4351" y="904"/>
                    </a:lnTo>
                    <a:lnTo>
                      <a:pt x="4351" y="910"/>
                    </a:lnTo>
                    <a:lnTo>
                      <a:pt x="4351" y="916"/>
                    </a:lnTo>
                    <a:lnTo>
                      <a:pt x="4351" y="922"/>
                    </a:lnTo>
                    <a:lnTo>
                      <a:pt x="4358" y="922"/>
                    </a:lnTo>
                    <a:lnTo>
                      <a:pt x="4358" y="935"/>
                    </a:lnTo>
                    <a:lnTo>
                      <a:pt x="4358" y="941"/>
                    </a:lnTo>
                    <a:lnTo>
                      <a:pt x="4358" y="941"/>
                    </a:lnTo>
                    <a:lnTo>
                      <a:pt x="4358" y="941"/>
                    </a:lnTo>
                    <a:lnTo>
                      <a:pt x="4358" y="941"/>
                    </a:lnTo>
                    <a:lnTo>
                      <a:pt x="4358" y="941"/>
                    </a:lnTo>
                    <a:lnTo>
                      <a:pt x="4358" y="947"/>
                    </a:lnTo>
                    <a:lnTo>
                      <a:pt x="4358" y="953"/>
                    </a:lnTo>
                    <a:lnTo>
                      <a:pt x="4358" y="953"/>
                    </a:lnTo>
                    <a:lnTo>
                      <a:pt x="4364" y="953"/>
                    </a:lnTo>
                    <a:lnTo>
                      <a:pt x="4364" y="959"/>
                    </a:lnTo>
                    <a:lnTo>
                      <a:pt x="4364" y="959"/>
                    </a:lnTo>
                    <a:lnTo>
                      <a:pt x="4364" y="959"/>
                    </a:lnTo>
                    <a:lnTo>
                      <a:pt x="4364" y="965"/>
                    </a:lnTo>
                    <a:lnTo>
                      <a:pt x="4370" y="965"/>
                    </a:lnTo>
                    <a:lnTo>
                      <a:pt x="4370" y="971"/>
                    </a:lnTo>
                    <a:lnTo>
                      <a:pt x="4364" y="971"/>
                    </a:lnTo>
                    <a:lnTo>
                      <a:pt x="4358" y="977"/>
                    </a:lnTo>
                    <a:lnTo>
                      <a:pt x="4358" y="977"/>
                    </a:lnTo>
                    <a:lnTo>
                      <a:pt x="4351" y="983"/>
                    </a:lnTo>
                    <a:lnTo>
                      <a:pt x="4351" y="983"/>
                    </a:lnTo>
                    <a:lnTo>
                      <a:pt x="4351" y="989"/>
                    </a:lnTo>
                    <a:lnTo>
                      <a:pt x="4358" y="989"/>
                    </a:lnTo>
                    <a:lnTo>
                      <a:pt x="4358" y="989"/>
                    </a:lnTo>
                    <a:lnTo>
                      <a:pt x="4358" y="996"/>
                    </a:lnTo>
                    <a:lnTo>
                      <a:pt x="4358" y="996"/>
                    </a:lnTo>
                    <a:lnTo>
                      <a:pt x="4358" y="996"/>
                    </a:lnTo>
                    <a:lnTo>
                      <a:pt x="4358" y="996"/>
                    </a:lnTo>
                    <a:lnTo>
                      <a:pt x="4364" y="996"/>
                    </a:lnTo>
                    <a:lnTo>
                      <a:pt x="4364" y="996"/>
                    </a:lnTo>
                    <a:lnTo>
                      <a:pt x="4364" y="1002"/>
                    </a:lnTo>
                    <a:lnTo>
                      <a:pt x="4358" y="1002"/>
                    </a:lnTo>
                    <a:lnTo>
                      <a:pt x="4358" y="1002"/>
                    </a:lnTo>
                    <a:lnTo>
                      <a:pt x="4358" y="1002"/>
                    </a:lnTo>
                    <a:lnTo>
                      <a:pt x="4358" y="1002"/>
                    </a:lnTo>
                    <a:lnTo>
                      <a:pt x="4358" y="1002"/>
                    </a:lnTo>
                    <a:lnTo>
                      <a:pt x="4351" y="1008"/>
                    </a:lnTo>
                    <a:lnTo>
                      <a:pt x="4351" y="1008"/>
                    </a:lnTo>
                    <a:lnTo>
                      <a:pt x="4351" y="1014"/>
                    </a:lnTo>
                    <a:lnTo>
                      <a:pt x="4351" y="1014"/>
                    </a:lnTo>
                    <a:lnTo>
                      <a:pt x="4351" y="1014"/>
                    </a:lnTo>
                    <a:lnTo>
                      <a:pt x="4351" y="1014"/>
                    </a:lnTo>
                    <a:lnTo>
                      <a:pt x="4351" y="1014"/>
                    </a:lnTo>
                    <a:lnTo>
                      <a:pt x="4351" y="1014"/>
                    </a:lnTo>
                    <a:lnTo>
                      <a:pt x="4351" y="1014"/>
                    </a:lnTo>
                    <a:lnTo>
                      <a:pt x="4351" y="1014"/>
                    </a:lnTo>
                    <a:lnTo>
                      <a:pt x="4351" y="1014"/>
                    </a:lnTo>
                    <a:lnTo>
                      <a:pt x="4351" y="1014"/>
                    </a:lnTo>
                    <a:lnTo>
                      <a:pt x="4351" y="1020"/>
                    </a:lnTo>
                    <a:lnTo>
                      <a:pt x="4351" y="1020"/>
                    </a:lnTo>
                    <a:lnTo>
                      <a:pt x="4351" y="1020"/>
                    </a:lnTo>
                    <a:lnTo>
                      <a:pt x="4358" y="1020"/>
                    </a:lnTo>
                    <a:lnTo>
                      <a:pt x="4358" y="1020"/>
                    </a:lnTo>
                    <a:lnTo>
                      <a:pt x="4358" y="1014"/>
                    </a:lnTo>
                    <a:lnTo>
                      <a:pt x="4358" y="1014"/>
                    </a:lnTo>
                    <a:lnTo>
                      <a:pt x="4358" y="1014"/>
                    </a:lnTo>
                    <a:lnTo>
                      <a:pt x="4358" y="1014"/>
                    </a:lnTo>
                    <a:lnTo>
                      <a:pt x="4358" y="1008"/>
                    </a:lnTo>
                    <a:lnTo>
                      <a:pt x="4364" y="1014"/>
                    </a:lnTo>
                    <a:lnTo>
                      <a:pt x="4364" y="1008"/>
                    </a:lnTo>
                    <a:lnTo>
                      <a:pt x="4364" y="1008"/>
                    </a:lnTo>
                    <a:lnTo>
                      <a:pt x="4364" y="1008"/>
                    </a:lnTo>
                    <a:lnTo>
                      <a:pt x="4364" y="1008"/>
                    </a:lnTo>
                    <a:lnTo>
                      <a:pt x="4364" y="1008"/>
                    </a:lnTo>
                    <a:lnTo>
                      <a:pt x="4370" y="1002"/>
                    </a:lnTo>
                    <a:lnTo>
                      <a:pt x="4370" y="1002"/>
                    </a:lnTo>
                    <a:lnTo>
                      <a:pt x="4370" y="1002"/>
                    </a:lnTo>
                    <a:lnTo>
                      <a:pt x="4370" y="1002"/>
                    </a:lnTo>
                    <a:lnTo>
                      <a:pt x="4370" y="1002"/>
                    </a:lnTo>
                    <a:lnTo>
                      <a:pt x="4376" y="1002"/>
                    </a:lnTo>
                    <a:lnTo>
                      <a:pt x="4376" y="1002"/>
                    </a:lnTo>
                    <a:lnTo>
                      <a:pt x="4376" y="1002"/>
                    </a:lnTo>
                    <a:lnTo>
                      <a:pt x="4376" y="1002"/>
                    </a:lnTo>
                    <a:lnTo>
                      <a:pt x="4376" y="1002"/>
                    </a:lnTo>
                    <a:lnTo>
                      <a:pt x="4376" y="996"/>
                    </a:lnTo>
                    <a:lnTo>
                      <a:pt x="4376" y="1002"/>
                    </a:lnTo>
                    <a:lnTo>
                      <a:pt x="4382" y="996"/>
                    </a:lnTo>
                    <a:lnTo>
                      <a:pt x="4382" y="1002"/>
                    </a:lnTo>
                    <a:lnTo>
                      <a:pt x="4382" y="1002"/>
                    </a:lnTo>
                    <a:lnTo>
                      <a:pt x="4382" y="996"/>
                    </a:lnTo>
                    <a:lnTo>
                      <a:pt x="4382" y="996"/>
                    </a:lnTo>
                    <a:lnTo>
                      <a:pt x="4382" y="996"/>
                    </a:lnTo>
                    <a:lnTo>
                      <a:pt x="4388" y="996"/>
                    </a:lnTo>
                    <a:lnTo>
                      <a:pt x="4388" y="996"/>
                    </a:lnTo>
                    <a:lnTo>
                      <a:pt x="4388" y="996"/>
                    </a:lnTo>
                    <a:lnTo>
                      <a:pt x="4388" y="996"/>
                    </a:lnTo>
                    <a:lnTo>
                      <a:pt x="4388" y="996"/>
                    </a:lnTo>
                    <a:lnTo>
                      <a:pt x="4394" y="996"/>
                    </a:lnTo>
                    <a:lnTo>
                      <a:pt x="4400" y="996"/>
                    </a:lnTo>
                    <a:lnTo>
                      <a:pt x="4406" y="996"/>
                    </a:lnTo>
                    <a:lnTo>
                      <a:pt x="4406" y="989"/>
                    </a:lnTo>
                    <a:lnTo>
                      <a:pt x="4406" y="989"/>
                    </a:lnTo>
                    <a:lnTo>
                      <a:pt x="4406" y="989"/>
                    </a:lnTo>
                    <a:lnTo>
                      <a:pt x="4406" y="989"/>
                    </a:lnTo>
                    <a:lnTo>
                      <a:pt x="4412" y="989"/>
                    </a:lnTo>
                    <a:lnTo>
                      <a:pt x="4412" y="989"/>
                    </a:lnTo>
                    <a:lnTo>
                      <a:pt x="4419" y="983"/>
                    </a:lnTo>
                    <a:lnTo>
                      <a:pt x="4419" y="983"/>
                    </a:lnTo>
                    <a:lnTo>
                      <a:pt x="4425" y="983"/>
                    </a:lnTo>
                    <a:lnTo>
                      <a:pt x="4425" y="983"/>
                    </a:lnTo>
                    <a:lnTo>
                      <a:pt x="4431" y="983"/>
                    </a:lnTo>
                    <a:lnTo>
                      <a:pt x="4437" y="983"/>
                    </a:lnTo>
                    <a:lnTo>
                      <a:pt x="4437" y="977"/>
                    </a:lnTo>
                    <a:lnTo>
                      <a:pt x="4443" y="977"/>
                    </a:lnTo>
                    <a:lnTo>
                      <a:pt x="4443" y="977"/>
                    </a:lnTo>
                    <a:lnTo>
                      <a:pt x="4443" y="977"/>
                    </a:lnTo>
                    <a:lnTo>
                      <a:pt x="4449" y="977"/>
                    </a:lnTo>
                    <a:lnTo>
                      <a:pt x="4449" y="971"/>
                    </a:lnTo>
                    <a:lnTo>
                      <a:pt x="4449" y="971"/>
                    </a:lnTo>
                    <a:lnTo>
                      <a:pt x="4455" y="971"/>
                    </a:lnTo>
                    <a:lnTo>
                      <a:pt x="4455" y="971"/>
                    </a:lnTo>
                    <a:lnTo>
                      <a:pt x="4455" y="965"/>
                    </a:lnTo>
                    <a:lnTo>
                      <a:pt x="4461" y="965"/>
                    </a:lnTo>
                    <a:lnTo>
                      <a:pt x="4461" y="965"/>
                    </a:lnTo>
                    <a:lnTo>
                      <a:pt x="4461" y="959"/>
                    </a:lnTo>
                    <a:lnTo>
                      <a:pt x="4461" y="959"/>
                    </a:lnTo>
                    <a:lnTo>
                      <a:pt x="4461" y="959"/>
                    </a:lnTo>
                    <a:lnTo>
                      <a:pt x="4467" y="953"/>
                    </a:lnTo>
                    <a:lnTo>
                      <a:pt x="4467" y="953"/>
                    </a:lnTo>
                    <a:lnTo>
                      <a:pt x="4473" y="947"/>
                    </a:lnTo>
                    <a:lnTo>
                      <a:pt x="4473" y="947"/>
                    </a:lnTo>
                    <a:lnTo>
                      <a:pt x="4473" y="947"/>
                    </a:lnTo>
                    <a:lnTo>
                      <a:pt x="4473" y="947"/>
                    </a:lnTo>
                    <a:lnTo>
                      <a:pt x="4473" y="947"/>
                    </a:lnTo>
                    <a:lnTo>
                      <a:pt x="4473" y="947"/>
                    </a:lnTo>
                    <a:lnTo>
                      <a:pt x="4473" y="953"/>
                    </a:lnTo>
                    <a:lnTo>
                      <a:pt x="4473" y="953"/>
                    </a:lnTo>
                    <a:lnTo>
                      <a:pt x="4473" y="953"/>
                    </a:lnTo>
                    <a:lnTo>
                      <a:pt x="4473" y="953"/>
                    </a:lnTo>
                    <a:lnTo>
                      <a:pt x="4467" y="953"/>
                    </a:lnTo>
                    <a:lnTo>
                      <a:pt x="4467" y="953"/>
                    </a:lnTo>
                    <a:lnTo>
                      <a:pt x="4467" y="953"/>
                    </a:lnTo>
                    <a:lnTo>
                      <a:pt x="4467" y="953"/>
                    </a:lnTo>
                    <a:lnTo>
                      <a:pt x="4473" y="959"/>
                    </a:lnTo>
                    <a:lnTo>
                      <a:pt x="4473" y="959"/>
                    </a:lnTo>
                    <a:lnTo>
                      <a:pt x="4473" y="959"/>
                    </a:lnTo>
                    <a:lnTo>
                      <a:pt x="4473" y="959"/>
                    </a:lnTo>
                    <a:lnTo>
                      <a:pt x="4473" y="959"/>
                    </a:lnTo>
                    <a:lnTo>
                      <a:pt x="4480" y="959"/>
                    </a:lnTo>
                    <a:lnTo>
                      <a:pt x="4480" y="959"/>
                    </a:lnTo>
                    <a:lnTo>
                      <a:pt x="4480" y="959"/>
                    </a:lnTo>
                    <a:lnTo>
                      <a:pt x="4480" y="959"/>
                    </a:lnTo>
                    <a:lnTo>
                      <a:pt x="4480" y="959"/>
                    </a:lnTo>
                    <a:lnTo>
                      <a:pt x="4486" y="959"/>
                    </a:lnTo>
                    <a:lnTo>
                      <a:pt x="4486" y="959"/>
                    </a:lnTo>
                    <a:lnTo>
                      <a:pt x="4486" y="959"/>
                    </a:lnTo>
                    <a:lnTo>
                      <a:pt x="4486" y="959"/>
                    </a:lnTo>
                    <a:lnTo>
                      <a:pt x="4486" y="959"/>
                    </a:lnTo>
                    <a:lnTo>
                      <a:pt x="4486" y="959"/>
                    </a:lnTo>
                    <a:lnTo>
                      <a:pt x="4492" y="965"/>
                    </a:lnTo>
                    <a:lnTo>
                      <a:pt x="4492" y="965"/>
                    </a:lnTo>
                    <a:lnTo>
                      <a:pt x="4492" y="965"/>
                    </a:lnTo>
                    <a:lnTo>
                      <a:pt x="4492" y="965"/>
                    </a:lnTo>
                    <a:lnTo>
                      <a:pt x="4492" y="959"/>
                    </a:lnTo>
                    <a:lnTo>
                      <a:pt x="4492" y="959"/>
                    </a:lnTo>
                    <a:lnTo>
                      <a:pt x="4492" y="959"/>
                    </a:lnTo>
                    <a:lnTo>
                      <a:pt x="4498" y="959"/>
                    </a:lnTo>
                    <a:lnTo>
                      <a:pt x="4492" y="959"/>
                    </a:lnTo>
                    <a:lnTo>
                      <a:pt x="4492" y="959"/>
                    </a:lnTo>
                    <a:lnTo>
                      <a:pt x="4498" y="959"/>
                    </a:lnTo>
                    <a:lnTo>
                      <a:pt x="4498" y="959"/>
                    </a:lnTo>
                    <a:lnTo>
                      <a:pt x="4498" y="953"/>
                    </a:lnTo>
                    <a:lnTo>
                      <a:pt x="4504" y="953"/>
                    </a:lnTo>
                    <a:lnTo>
                      <a:pt x="4504" y="953"/>
                    </a:lnTo>
                    <a:lnTo>
                      <a:pt x="4504" y="953"/>
                    </a:lnTo>
                    <a:lnTo>
                      <a:pt x="4498" y="953"/>
                    </a:lnTo>
                    <a:lnTo>
                      <a:pt x="4504" y="953"/>
                    </a:lnTo>
                    <a:lnTo>
                      <a:pt x="4504" y="947"/>
                    </a:lnTo>
                    <a:lnTo>
                      <a:pt x="4504" y="947"/>
                    </a:lnTo>
                    <a:lnTo>
                      <a:pt x="4504" y="947"/>
                    </a:lnTo>
                    <a:lnTo>
                      <a:pt x="4510" y="947"/>
                    </a:lnTo>
                    <a:lnTo>
                      <a:pt x="4510" y="947"/>
                    </a:lnTo>
                    <a:lnTo>
                      <a:pt x="4510" y="947"/>
                    </a:lnTo>
                    <a:lnTo>
                      <a:pt x="4510" y="953"/>
                    </a:lnTo>
                    <a:lnTo>
                      <a:pt x="4504" y="953"/>
                    </a:lnTo>
                    <a:lnTo>
                      <a:pt x="4504" y="953"/>
                    </a:lnTo>
                    <a:lnTo>
                      <a:pt x="4498" y="959"/>
                    </a:lnTo>
                    <a:lnTo>
                      <a:pt x="4492" y="965"/>
                    </a:lnTo>
                    <a:lnTo>
                      <a:pt x="4480" y="977"/>
                    </a:lnTo>
                    <a:lnTo>
                      <a:pt x="4473" y="977"/>
                    </a:lnTo>
                    <a:lnTo>
                      <a:pt x="4473" y="983"/>
                    </a:lnTo>
                    <a:lnTo>
                      <a:pt x="4467" y="989"/>
                    </a:lnTo>
                    <a:lnTo>
                      <a:pt x="4461" y="989"/>
                    </a:lnTo>
                    <a:lnTo>
                      <a:pt x="4455" y="996"/>
                    </a:lnTo>
                    <a:lnTo>
                      <a:pt x="4449" y="996"/>
                    </a:lnTo>
                    <a:lnTo>
                      <a:pt x="4443" y="1002"/>
                    </a:lnTo>
                    <a:lnTo>
                      <a:pt x="4443" y="1002"/>
                    </a:lnTo>
                    <a:lnTo>
                      <a:pt x="4443" y="1002"/>
                    </a:lnTo>
                    <a:lnTo>
                      <a:pt x="4437" y="1008"/>
                    </a:lnTo>
                    <a:lnTo>
                      <a:pt x="4431" y="1014"/>
                    </a:lnTo>
                    <a:lnTo>
                      <a:pt x="4425" y="1020"/>
                    </a:lnTo>
                    <a:lnTo>
                      <a:pt x="4419" y="1020"/>
                    </a:lnTo>
                    <a:lnTo>
                      <a:pt x="4406" y="1026"/>
                    </a:lnTo>
                    <a:lnTo>
                      <a:pt x="4406" y="1026"/>
                    </a:lnTo>
                    <a:lnTo>
                      <a:pt x="4406" y="1032"/>
                    </a:lnTo>
                    <a:lnTo>
                      <a:pt x="4400" y="1032"/>
                    </a:lnTo>
                    <a:lnTo>
                      <a:pt x="4400" y="1032"/>
                    </a:lnTo>
                    <a:lnTo>
                      <a:pt x="4400" y="1026"/>
                    </a:lnTo>
                    <a:lnTo>
                      <a:pt x="4394" y="1032"/>
                    </a:lnTo>
                    <a:lnTo>
                      <a:pt x="4394" y="1032"/>
                    </a:lnTo>
                    <a:lnTo>
                      <a:pt x="4388" y="1038"/>
                    </a:lnTo>
                    <a:lnTo>
                      <a:pt x="4382" y="1038"/>
                    </a:lnTo>
                    <a:lnTo>
                      <a:pt x="4376" y="1038"/>
                    </a:lnTo>
                    <a:lnTo>
                      <a:pt x="4376" y="1038"/>
                    </a:lnTo>
                    <a:lnTo>
                      <a:pt x="4370" y="1044"/>
                    </a:lnTo>
                    <a:lnTo>
                      <a:pt x="4364" y="1044"/>
                    </a:lnTo>
                    <a:lnTo>
                      <a:pt x="4364" y="1044"/>
                    </a:lnTo>
                    <a:lnTo>
                      <a:pt x="4364" y="1044"/>
                    </a:lnTo>
                    <a:lnTo>
                      <a:pt x="4358" y="1044"/>
                    </a:lnTo>
                    <a:lnTo>
                      <a:pt x="4358" y="1044"/>
                    </a:lnTo>
                    <a:lnTo>
                      <a:pt x="4351" y="1051"/>
                    </a:lnTo>
                    <a:lnTo>
                      <a:pt x="4351" y="1051"/>
                    </a:lnTo>
                    <a:lnTo>
                      <a:pt x="4351" y="1051"/>
                    </a:lnTo>
                    <a:lnTo>
                      <a:pt x="4345" y="1051"/>
                    </a:lnTo>
                    <a:lnTo>
                      <a:pt x="4345" y="1051"/>
                    </a:lnTo>
                    <a:lnTo>
                      <a:pt x="4345" y="1051"/>
                    </a:lnTo>
                    <a:lnTo>
                      <a:pt x="4345" y="1051"/>
                    </a:lnTo>
                    <a:lnTo>
                      <a:pt x="4345" y="1051"/>
                    </a:lnTo>
                    <a:lnTo>
                      <a:pt x="4345" y="1051"/>
                    </a:lnTo>
                    <a:lnTo>
                      <a:pt x="4345" y="1051"/>
                    </a:lnTo>
                    <a:lnTo>
                      <a:pt x="4339" y="1044"/>
                    </a:lnTo>
                    <a:lnTo>
                      <a:pt x="4339" y="1051"/>
                    </a:lnTo>
                    <a:lnTo>
                      <a:pt x="4339" y="1044"/>
                    </a:lnTo>
                    <a:lnTo>
                      <a:pt x="4339" y="1044"/>
                    </a:lnTo>
                    <a:lnTo>
                      <a:pt x="4339" y="1044"/>
                    </a:lnTo>
                    <a:lnTo>
                      <a:pt x="4339" y="1044"/>
                    </a:lnTo>
                    <a:lnTo>
                      <a:pt x="4339" y="1038"/>
                    </a:lnTo>
                    <a:lnTo>
                      <a:pt x="4339" y="1038"/>
                    </a:lnTo>
                    <a:lnTo>
                      <a:pt x="4339" y="1038"/>
                    </a:lnTo>
                    <a:lnTo>
                      <a:pt x="4339" y="1038"/>
                    </a:lnTo>
                    <a:lnTo>
                      <a:pt x="4339" y="1038"/>
                    </a:lnTo>
                    <a:lnTo>
                      <a:pt x="4339" y="1038"/>
                    </a:lnTo>
                    <a:lnTo>
                      <a:pt x="4339" y="1038"/>
                    </a:lnTo>
                    <a:lnTo>
                      <a:pt x="4339" y="1032"/>
                    </a:lnTo>
                    <a:lnTo>
                      <a:pt x="4339" y="1032"/>
                    </a:lnTo>
                    <a:lnTo>
                      <a:pt x="4339" y="1032"/>
                    </a:lnTo>
                    <a:lnTo>
                      <a:pt x="4339" y="1026"/>
                    </a:lnTo>
                    <a:lnTo>
                      <a:pt x="4339" y="1020"/>
                    </a:lnTo>
                    <a:lnTo>
                      <a:pt x="4339" y="1020"/>
                    </a:lnTo>
                    <a:lnTo>
                      <a:pt x="4339" y="1020"/>
                    </a:lnTo>
                    <a:lnTo>
                      <a:pt x="4339" y="1014"/>
                    </a:lnTo>
                    <a:lnTo>
                      <a:pt x="4339" y="1014"/>
                    </a:lnTo>
                    <a:lnTo>
                      <a:pt x="4339" y="1014"/>
                    </a:lnTo>
                    <a:lnTo>
                      <a:pt x="4339" y="1008"/>
                    </a:lnTo>
                    <a:lnTo>
                      <a:pt x="4339" y="1008"/>
                    </a:lnTo>
                    <a:lnTo>
                      <a:pt x="4339" y="1008"/>
                    </a:lnTo>
                    <a:lnTo>
                      <a:pt x="4339" y="1002"/>
                    </a:lnTo>
                    <a:lnTo>
                      <a:pt x="4339" y="1002"/>
                    </a:lnTo>
                    <a:lnTo>
                      <a:pt x="4339" y="1002"/>
                    </a:lnTo>
                    <a:lnTo>
                      <a:pt x="4339" y="1002"/>
                    </a:lnTo>
                    <a:lnTo>
                      <a:pt x="4327" y="996"/>
                    </a:lnTo>
                    <a:lnTo>
                      <a:pt x="4315" y="989"/>
                    </a:lnTo>
                    <a:lnTo>
                      <a:pt x="4309" y="989"/>
                    </a:lnTo>
                    <a:lnTo>
                      <a:pt x="4303" y="989"/>
                    </a:lnTo>
                    <a:lnTo>
                      <a:pt x="4303" y="989"/>
                    </a:lnTo>
                    <a:lnTo>
                      <a:pt x="4296" y="983"/>
                    </a:lnTo>
                    <a:lnTo>
                      <a:pt x="4284" y="983"/>
                    </a:lnTo>
                    <a:lnTo>
                      <a:pt x="4284" y="983"/>
                    </a:lnTo>
                    <a:lnTo>
                      <a:pt x="4272" y="977"/>
                    </a:lnTo>
                    <a:lnTo>
                      <a:pt x="4272" y="977"/>
                    </a:lnTo>
                    <a:lnTo>
                      <a:pt x="4266" y="977"/>
                    </a:lnTo>
                    <a:lnTo>
                      <a:pt x="4266" y="971"/>
                    </a:lnTo>
                    <a:lnTo>
                      <a:pt x="4266" y="971"/>
                    </a:lnTo>
                    <a:lnTo>
                      <a:pt x="4260" y="971"/>
                    </a:lnTo>
                    <a:lnTo>
                      <a:pt x="4260" y="971"/>
                    </a:lnTo>
                    <a:lnTo>
                      <a:pt x="4260" y="971"/>
                    </a:lnTo>
                    <a:lnTo>
                      <a:pt x="4260" y="971"/>
                    </a:lnTo>
                    <a:lnTo>
                      <a:pt x="4260" y="971"/>
                    </a:lnTo>
                    <a:lnTo>
                      <a:pt x="4260" y="971"/>
                    </a:lnTo>
                    <a:lnTo>
                      <a:pt x="4260" y="965"/>
                    </a:lnTo>
                    <a:lnTo>
                      <a:pt x="4260" y="965"/>
                    </a:lnTo>
                    <a:lnTo>
                      <a:pt x="4260" y="971"/>
                    </a:lnTo>
                    <a:lnTo>
                      <a:pt x="4254" y="971"/>
                    </a:lnTo>
                    <a:lnTo>
                      <a:pt x="4254" y="971"/>
                    </a:lnTo>
                    <a:lnTo>
                      <a:pt x="4254" y="971"/>
                    </a:lnTo>
                    <a:lnTo>
                      <a:pt x="4254" y="971"/>
                    </a:lnTo>
                    <a:lnTo>
                      <a:pt x="4254" y="971"/>
                    </a:lnTo>
                    <a:lnTo>
                      <a:pt x="4254" y="965"/>
                    </a:lnTo>
                    <a:lnTo>
                      <a:pt x="4254" y="965"/>
                    </a:lnTo>
                    <a:lnTo>
                      <a:pt x="4254" y="965"/>
                    </a:lnTo>
                    <a:lnTo>
                      <a:pt x="4254" y="971"/>
                    </a:lnTo>
                    <a:lnTo>
                      <a:pt x="4254" y="971"/>
                    </a:lnTo>
                    <a:lnTo>
                      <a:pt x="4248" y="971"/>
                    </a:lnTo>
                    <a:lnTo>
                      <a:pt x="4248" y="971"/>
                    </a:lnTo>
                    <a:lnTo>
                      <a:pt x="4248" y="971"/>
                    </a:lnTo>
                    <a:lnTo>
                      <a:pt x="4248" y="971"/>
                    </a:lnTo>
                    <a:lnTo>
                      <a:pt x="4248" y="971"/>
                    </a:lnTo>
                    <a:lnTo>
                      <a:pt x="4248" y="971"/>
                    </a:lnTo>
                    <a:lnTo>
                      <a:pt x="4248" y="971"/>
                    </a:lnTo>
                    <a:lnTo>
                      <a:pt x="4248" y="965"/>
                    </a:lnTo>
                    <a:lnTo>
                      <a:pt x="4242" y="965"/>
                    </a:lnTo>
                    <a:lnTo>
                      <a:pt x="4242" y="965"/>
                    </a:lnTo>
                    <a:lnTo>
                      <a:pt x="4242" y="965"/>
                    </a:lnTo>
                    <a:lnTo>
                      <a:pt x="4242" y="965"/>
                    </a:lnTo>
                    <a:lnTo>
                      <a:pt x="4242" y="965"/>
                    </a:lnTo>
                    <a:lnTo>
                      <a:pt x="4242" y="965"/>
                    </a:lnTo>
                    <a:lnTo>
                      <a:pt x="4242" y="965"/>
                    </a:lnTo>
                    <a:lnTo>
                      <a:pt x="4242" y="965"/>
                    </a:lnTo>
                    <a:lnTo>
                      <a:pt x="4235" y="965"/>
                    </a:lnTo>
                    <a:lnTo>
                      <a:pt x="4235" y="965"/>
                    </a:lnTo>
                    <a:lnTo>
                      <a:pt x="4235" y="965"/>
                    </a:lnTo>
                    <a:lnTo>
                      <a:pt x="4235" y="965"/>
                    </a:lnTo>
                    <a:lnTo>
                      <a:pt x="4235" y="965"/>
                    </a:lnTo>
                    <a:lnTo>
                      <a:pt x="4235" y="965"/>
                    </a:lnTo>
                    <a:lnTo>
                      <a:pt x="4235" y="965"/>
                    </a:lnTo>
                    <a:lnTo>
                      <a:pt x="4235" y="959"/>
                    </a:lnTo>
                    <a:lnTo>
                      <a:pt x="4229" y="959"/>
                    </a:lnTo>
                    <a:lnTo>
                      <a:pt x="4229" y="959"/>
                    </a:lnTo>
                    <a:lnTo>
                      <a:pt x="4229" y="959"/>
                    </a:lnTo>
                    <a:lnTo>
                      <a:pt x="4229" y="959"/>
                    </a:lnTo>
                    <a:lnTo>
                      <a:pt x="4229" y="959"/>
                    </a:lnTo>
                    <a:lnTo>
                      <a:pt x="4229" y="959"/>
                    </a:lnTo>
                    <a:lnTo>
                      <a:pt x="4229" y="953"/>
                    </a:lnTo>
                    <a:lnTo>
                      <a:pt x="4229" y="953"/>
                    </a:lnTo>
                    <a:lnTo>
                      <a:pt x="4223" y="953"/>
                    </a:lnTo>
                    <a:lnTo>
                      <a:pt x="4223" y="953"/>
                    </a:lnTo>
                    <a:lnTo>
                      <a:pt x="4229" y="953"/>
                    </a:lnTo>
                    <a:lnTo>
                      <a:pt x="4229" y="953"/>
                    </a:lnTo>
                    <a:lnTo>
                      <a:pt x="4229" y="953"/>
                    </a:lnTo>
                    <a:lnTo>
                      <a:pt x="4229" y="953"/>
                    </a:lnTo>
                    <a:lnTo>
                      <a:pt x="4229" y="947"/>
                    </a:lnTo>
                    <a:lnTo>
                      <a:pt x="4229" y="947"/>
                    </a:lnTo>
                    <a:lnTo>
                      <a:pt x="4223" y="947"/>
                    </a:lnTo>
                    <a:lnTo>
                      <a:pt x="4223" y="947"/>
                    </a:lnTo>
                    <a:lnTo>
                      <a:pt x="4223" y="947"/>
                    </a:lnTo>
                    <a:lnTo>
                      <a:pt x="4223" y="947"/>
                    </a:lnTo>
                    <a:lnTo>
                      <a:pt x="4223" y="947"/>
                    </a:lnTo>
                    <a:lnTo>
                      <a:pt x="4223" y="941"/>
                    </a:lnTo>
                    <a:lnTo>
                      <a:pt x="4223" y="941"/>
                    </a:lnTo>
                    <a:lnTo>
                      <a:pt x="4223" y="941"/>
                    </a:lnTo>
                    <a:lnTo>
                      <a:pt x="4223" y="941"/>
                    </a:lnTo>
                    <a:lnTo>
                      <a:pt x="4223" y="941"/>
                    </a:lnTo>
                    <a:lnTo>
                      <a:pt x="4223" y="941"/>
                    </a:lnTo>
                    <a:lnTo>
                      <a:pt x="4223" y="935"/>
                    </a:lnTo>
                    <a:lnTo>
                      <a:pt x="4223" y="935"/>
                    </a:lnTo>
                    <a:lnTo>
                      <a:pt x="4223" y="935"/>
                    </a:lnTo>
                    <a:lnTo>
                      <a:pt x="4223" y="935"/>
                    </a:lnTo>
                    <a:lnTo>
                      <a:pt x="4217" y="935"/>
                    </a:lnTo>
                    <a:lnTo>
                      <a:pt x="4217" y="935"/>
                    </a:lnTo>
                    <a:lnTo>
                      <a:pt x="4217" y="935"/>
                    </a:lnTo>
                    <a:lnTo>
                      <a:pt x="4217" y="935"/>
                    </a:lnTo>
                    <a:lnTo>
                      <a:pt x="4217" y="935"/>
                    </a:lnTo>
                    <a:lnTo>
                      <a:pt x="4223" y="935"/>
                    </a:lnTo>
                    <a:lnTo>
                      <a:pt x="4223" y="935"/>
                    </a:lnTo>
                    <a:lnTo>
                      <a:pt x="4223" y="928"/>
                    </a:lnTo>
                    <a:lnTo>
                      <a:pt x="4217" y="928"/>
                    </a:lnTo>
                    <a:lnTo>
                      <a:pt x="4217" y="935"/>
                    </a:lnTo>
                    <a:lnTo>
                      <a:pt x="4217" y="935"/>
                    </a:lnTo>
                    <a:lnTo>
                      <a:pt x="4217" y="928"/>
                    </a:lnTo>
                    <a:lnTo>
                      <a:pt x="4217" y="928"/>
                    </a:lnTo>
                    <a:lnTo>
                      <a:pt x="4217" y="928"/>
                    </a:lnTo>
                    <a:lnTo>
                      <a:pt x="4217" y="928"/>
                    </a:lnTo>
                    <a:lnTo>
                      <a:pt x="4217" y="928"/>
                    </a:lnTo>
                    <a:lnTo>
                      <a:pt x="4217" y="928"/>
                    </a:lnTo>
                    <a:lnTo>
                      <a:pt x="4211" y="928"/>
                    </a:lnTo>
                    <a:lnTo>
                      <a:pt x="4211" y="928"/>
                    </a:lnTo>
                    <a:lnTo>
                      <a:pt x="4211" y="928"/>
                    </a:lnTo>
                    <a:lnTo>
                      <a:pt x="4211" y="928"/>
                    </a:lnTo>
                    <a:lnTo>
                      <a:pt x="4211" y="928"/>
                    </a:lnTo>
                    <a:lnTo>
                      <a:pt x="4211" y="928"/>
                    </a:lnTo>
                    <a:lnTo>
                      <a:pt x="4211" y="928"/>
                    </a:lnTo>
                    <a:lnTo>
                      <a:pt x="4211" y="928"/>
                    </a:lnTo>
                    <a:lnTo>
                      <a:pt x="4211" y="928"/>
                    </a:lnTo>
                    <a:lnTo>
                      <a:pt x="4205" y="928"/>
                    </a:lnTo>
                    <a:lnTo>
                      <a:pt x="4205" y="928"/>
                    </a:lnTo>
                    <a:lnTo>
                      <a:pt x="4205" y="928"/>
                    </a:lnTo>
                    <a:lnTo>
                      <a:pt x="4205" y="928"/>
                    </a:lnTo>
                    <a:lnTo>
                      <a:pt x="4205" y="928"/>
                    </a:lnTo>
                    <a:lnTo>
                      <a:pt x="4205" y="928"/>
                    </a:lnTo>
                    <a:lnTo>
                      <a:pt x="4205" y="928"/>
                    </a:lnTo>
                    <a:lnTo>
                      <a:pt x="4205" y="928"/>
                    </a:lnTo>
                    <a:lnTo>
                      <a:pt x="4205" y="922"/>
                    </a:lnTo>
                    <a:lnTo>
                      <a:pt x="4205" y="922"/>
                    </a:lnTo>
                    <a:lnTo>
                      <a:pt x="4199" y="922"/>
                    </a:lnTo>
                    <a:lnTo>
                      <a:pt x="4199" y="922"/>
                    </a:lnTo>
                    <a:lnTo>
                      <a:pt x="4199" y="922"/>
                    </a:lnTo>
                    <a:lnTo>
                      <a:pt x="4199" y="922"/>
                    </a:lnTo>
                    <a:lnTo>
                      <a:pt x="4199" y="916"/>
                    </a:lnTo>
                    <a:lnTo>
                      <a:pt x="4199" y="922"/>
                    </a:lnTo>
                    <a:lnTo>
                      <a:pt x="4199" y="922"/>
                    </a:lnTo>
                    <a:lnTo>
                      <a:pt x="4199" y="916"/>
                    </a:lnTo>
                    <a:lnTo>
                      <a:pt x="4193" y="916"/>
                    </a:lnTo>
                    <a:lnTo>
                      <a:pt x="4193" y="916"/>
                    </a:lnTo>
                    <a:lnTo>
                      <a:pt x="4193" y="916"/>
                    </a:lnTo>
                    <a:lnTo>
                      <a:pt x="4193" y="916"/>
                    </a:lnTo>
                    <a:lnTo>
                      <a:pt x="4193" y="916"/>
                    </a:lnTo>
                    <a:lnTo>
                      <a:pt x="4193" y="916"/>
                    </a:lnTo>
                    <a:lnTo>
                      <a:pt x="4187" y="916"/>
                    </a:lnTo>
                    <a:lnTo>
                      <a:pt x="4181" y="916"/>
                    </a:lnTo>
                    <a:lnTo>
                      <a:pt x="4181" y="916"/>
                    </a:lnTo>
                    <a:lnTo>
                      <a:pt x="4168" y="922"/>
                    </a:lnTo>
                    <a:lnTo>
                      <a:pt x="4162" y="922"/>
                    </a:lnTo>
                    <a:lnTo>
                      <a:pt x="4150" y="922"/>
                    </a:lnTo>
                    <a:lnTo>
                      <a:pt x="4138" y="928"/>
                    </a:lnTo>
                    <a:lnTo>
                      <a:pt x="4132" y="928"/>
                    </a:lnTo>
                    <a:lnTo>
                      <a:pt x="4132" y="928"/>
                    </a:lnTo>
                    <a:lnTo>
                      <a:pt x="4126" y="928"/>
                    </a:lnTo>
                    <a:lnTo>
                      <a:pt x="4120" y="935"/>
                    </a:lnTo>
                    <a:lnTo>
                      <a:pt x="4107" y="935"/>
                    </a:lnTo>
                    <a:lnTo>
                      <a:pt x="4101" y="935"/>
                    </a:lnTo>
                    <a:lnTo>
                      <a:pt x="4089" y="935"/>
                    </a:lnTo>
                    <a:lnTo>
                      <a:pt x="4083" y="935"/>
                    </a:lnTo>
                    <a:lnTo>
                      <a:pt x="4077" y="941"/>
                    </a:lnTo>
                    <a:lnTo>
                      <a:pt x="4071" y="941"/>
                    </a:lnTo>
                    <a:lnTo>
                      <a:pt x="4071" y="941"/>
                    </a:lnTo>
                    <a:lnTo>
                      <a:pt x="4065" y="941"/>
                    </a:lnTo>
                    <a:lnTo>
                      <a:pt x="4058" y="941"/>
                    </a:lnTo>
                    <a:lnTo>
                      <a:pt x="4058" y="941"/>
                    </a:lnTo>
                    <a:lnTo>
                      <a:pt x="4052" y="941"/>
                    </a:lnTo>
                    <a:lnTo>
                      <a:pt x="4052" y="947"/>
                    </a:lnTo>
                    <a:lnTo>
                      <a:pt x="4046" y="947"/>
                    </a:lnTo>
                    <a:lnTo>
                      <a:pt x="4034" y="947"/>
                    </a:lnTo>
                    <a:lnTo>
                      <a:pt x="4028" y="947"/>
                    </a:lnTo>
                    <a:lnTo>
                      <a:pt x="4022" y="953"/>
                    </a:lnTo>
                    <a:lnTo>
                      <a:pt x="4010" y="953"/>
                    </a:lnTo>
                    <a:lnTo>
                      <a:pt x="4004" y="953"/>
                    </a:lnTo>
                    <a:lnTo>
                      <a:pt x="3991" y="953"/>
                    </a:lnTo>
                    <a:lnTo>
                      <a:pt x="3991" y="959"/>
                    </a:lnTo>
                    <a:lnTo>
                      <a:pt x="3985" y="959"/>
                    </a:lnTo>
                    <a:lnTo>
                      <a:pt x="3973" y="959"/>
                    </a:lnTo>
                    <a:lnTo>
                      <a:pt x="3967" y="959"/>
                    </a:lnTo>
                    <a:lnTo>
                      <a:pt x="3961" y="965"/>
                    </a:lnTo>
                    <a:lnTo>
                      <a:pt x="3949" y="965"/>
                    </a:lnTo>
                    <a:lnTo>
                      <a:pt x="3943" y="965"/>
                    </a:lnTo>
                    <a:lnTo>
                      <a:pt x="3930" y="965"/>
                    </a:lnTo>
                    <a:lnTo>
                      <a:pt x="3924" y="971"/>
                    </a:lnTo>
                    <a:lnTo>
                      <a:pt x="3906" y="971"/>
                    </a:lnTo>
                    <a:lnTo>
                      <a:pt x="3900" y="977"/>
                    </a:lnTo>
                    <a:lnTo>
                      <a:pt x="3888" y="977"/>
                    </a:lnTo>
                    <a:lnTo>
                      <a:pt x="3882" y="977"/>
                    </a:lnTo>
                    <a:lnTo>
                      <a:pt x="3869" y="977"/>
                    </a:lnTo>
                    <a:lnTo>
                      <a:pt x="3863" y="977"/>
                    </a:lnTo>
                    <a:lnTo>
                      <a:pt x="3857" y="983"/>
                    </a:lnTo>
                    <a:lnTo>
                      <a:pt x="3851" y="983"/>
                    </a:lnTo>
                    <a:lnTo>
                      <a:pt x="3845" y="983"/>
                    </a:lnTo>
                    <a:lnTo>
                      <a:pt x="3839" y="983"/>
                    </a:lnTo>
                    <a:lnTo>
                      <a:pt x="3833" y="983"/>
                    </a:lnTo>
                    <a:lnTo>
                      <a:pt x="3833" y="983"/>
                    </a:lnTo>
                    <a:lnTo>
                      <a:pt x="3833" y="983"/>
                    </a:lnTo>
                    <a:lnTo>
                      <a:pt x="3820" y="989"/>
                    </a:lnTo>
                    <a:lnTo>
                      <a:pt x="3820" y="983"/>
                    </a:lnTo>
                    <a:lnTo>
                      <a:pt x="3820" y="971"/>
                    </a:lnTo>
                    <a:lnTo>
                      <a:pt x="3820" y="971"/>
                    </a:lnTo>
                    <a:lnTo>
                      <a:pt x="3820" y="971"/>
                    </a:lnTo>
                    <a:lnTo>
                      <a:pt x="3820" y="965"/>
                    </a:lnTo>
                    <a:lnTo>
                      <a:pt x="3820" y="965"/>
                    </a:lnTo>
                    <a:lnTo>
                      <a:pt x="3820" y="959"/>
                    </a:lnTo>
                    <a:lnTo>
                      <a:pt x="3820" y="959"/>
                    </a:lnTo>
                    <a:lnTo>
                      <a:pt x="3820" y="959"/>
                    </a:lnTo>
                    <a:lnTo>
                      <a:pt x="3820" y="953"/>
                    </a:lnTo>
                    <a:lnTo>
                      <a:pt x="3827" y="947"/>
                    </a:lnTo>
                    <a:lnTo>
                      <a:pt x="3833" y="947"/>
                    </a:lnTo>
                    <a:lnTo>
                      <a:pt x="3833" y="941"/>
                    </a:lnTo>
                    <a:lnTo>
                      <a:pt x="3839" y="941"/>
                    </a:lnTo>
                    <a:lnTo>
                      <a:pt x="3839" y="935"/>
                    </a:lnTo>
                    <a:lnTo>
                      <a:pt x="3839" y="935"/>
                    </a:lnTo>
                    <a:lnTo>
                      <a:pt x="3845" y="935"/>
                    </a:lnTo>
                    <a:lnTo>
                      <a:pt x="3845" y="928"/>
                    </a:lnTo>
                    <a:lnTo>
                      <a:pt x="3845" y="928"/>
                    </a:lnTo>
                    <a:lnTo>
                      <a:pt x="3845" y="928"/>
                    </a:lnTo>
                    <a:lnTo>
                      <a:pt x="3851" y="928"/>
                    </a:lnTo>
                    <a:lnTo>
                      <a:pt x="3851" y="928"/>
                    </a:lnTo>
                    <a:lnTo>
                      <a:pt x="3851" y="922"/>
                    </a:lnTo>
                    <a:lnTo>
                      <a:pt x="3851" y="922"/>
                    </a:lnTo>
                    <a:lnTo>
                      <a:pt x="3851" y="922"/>
                    </a:lnTo>
                    <a:lnTo>
                      <a:pt x="3851" y="922"/>
                    </a:lnTo>
                    <a:lnTo>
                      <a:pt x="3851" y="922"/>
                    </a:lnTo>
                    <a:lnTo>
                      <a:pt x="3857" y="916"/>
                    </a:lnTo>
                    <a:lnTo>
                      <a:pt x="3857" y="916"/>
                    </a:lnTo>
                    <a:lnTo>
                      <a:pt x="3857" y="916"/>
                    </a:lnTo>
                    <a:lnTo>
                      <a:pt x="3863" y="916"/>
                    </a:lnTo>
                    <a:lnTo>
                      <a:pt x="3863" y="916"/>
                    </a:lnTo>
                    <a:lnTo>
                      <a:pt x="3863" y="910"/>
                    </a:lnTo>
                    <a:lnTo>
                      <a:pt x="3863" y="910"/>
                    </a:lnTo>
                    <a:lnTo>
                      <a:pt x="3863" y="910"/>
                    </a:lnTo>
                    <a:lnTo>
                      <a:pt x="3869" y="904"/>
                    </a:lnTo>
                    <a:lnTo>
                      <a:pt x="3869" y="904"/>
                    </a:lnTo>
                    <a:lnTo>
                      <a:pt x="3869" y="904"/>
                    </a:lnTo>
                    <a:lnTo>
                      <a:pt x="3869" y="898"/>
                    </a:lnTo>
                    <a:lnTo>
                      <a:pt x="3869" y="898"/>
                    </a:lnTo>
                    <a:lnTo>
                      <a:pt x="3869" y="898"/>
                    </a:lnTo>
                    <a:lnTo>
                      <a:pt x="3869" y="898"/>
                    </a:lnTo>
                    <a:lnTo>
                      <a:pt x="3875" y="898"/>
                    </a:lnTo>
                    <a:lnTo>
                      <a:pt x="3875" y="892"/>
                    </a:lnTo>
                    <a:lnTo>
                      <a:pt x="3882" y="892"/>
                    </a:lnTo>
                    <a:lnTo>
                      <a:pt x="3882" y="886"/>
                    </a:lnTo>
                    <a:lnTo>
                      <a:pt x="3882" y="886"/>
                    </a:lnTo>
                    <a:lnTo>
                      <a:pt x="3882" y="880"/>
                    </a:lnTo>
                    <a:lnTo>
                      <a:pt x="3882" y="880"/>
                    </a:lnTo>
                    <a:lnTo>
                      <a:pt x="3882" y="880"/>
                    </a:lnTo>
                    <a:lnTo>
                      <a:pt x="3882" y="880"/>
                    </a:lnTo>
                    <a:lnTo>
                      <a:pt x="3882" y="880"/>
                    </a:lnTo>
                    <a:lnTo>
                      <a:pt x="3882" y="873"/>
                    </a:lnTo>
                    <a:lnTo>
                      <a:pt x="3882" y="873"/>
                    </a:lnTo>
                    <a:lnTo>
                      <a:pt x="3875" y="873"/>
                    </a:lnTo>
                    <a:lnTo>
                      <a:pt x="3875" y="873"/>
                    </a:lnTo>
                    <a:lnTo>
                      <a:pt x="3875" y="873"/>
                    </a:lnTo>
                    <a:lnTo>
                      <a:pt x="3875" y="867"/>
                    </a:lnTo>
                    <a:lnTo>
                      <a:pt x="3875" y="867"/>
                    </a:lnTo>
                    <a:lnTo>
                      <a:pt x="3875" y="867"/>
                    </a:lnTo>
                    <a:lnTo>
                      <a:pt x="3875" y="867"/>
                    </a:lnTo>
                    <a:lnTo>
                      <a:pt x="3869" y="867"/>
                    </a:lnTo>
                    <a:lnTo>
                      <a:pt x="3869" y="867"/>
                    </a:lnTo>
                    <a:lnTo>
                      <a:pt x="3863" y="861"/>
                    </a:lnTo>
                    <a:lnTo>
                      <a:pt x="3863" y="861"/>
                    </a:lnTo>
                    <a:lnTo>
                      <a:pt x="3863" y="861"/>
                    </a:lnTo>
                    <a:lnTo>
                      <a:pt x="3863" y="861"/>
                    </a:lnTo>
                    <a:lnTo>
                      <a:pt x="3863" y="855"/>
                    </a:lnTo>
                    <a:lnTo>
                      <a:pt x="3863" y="855"/>
                    </a:lnTo>
                    <a:lnTo>
                      <a:pt x="3857" y="855"/>
                    </a:lnTo>
                    <a:lnTo>
                      <a:pt x="3857" y="855"/>
                    </a:lnTo>
                    <a:lnTo>
                      <a:pt x="3857" y="849"/>
                    </a:lnTo>
                    <a:lnTo>
                      <a:pt x="3857" y="849"/>
                    </a:lnTo>
                    <a:lnTo>
                      <a:pt x="3857" y="849"/>
                    </a:lnTo>
                    <a:lnTo>
                      <a:pt x="3857" y="849"/>
                    </a:lnTo>
                    <a:lnTo>
                      <a:pt x="3857" y="849"/>
                    </a:lnTo>
                    <a:lnTo>
                      <a:pt x="3857" y="849"/>
                    </a:lnTo>
                    <a:lnTo>
                      <a:pt x="3857" y="843"/>
                    </a:lnTo>
                    <a:lnTo>
                      <a:pt x="3857" y="843"/>
                    </a:lnTo>
                    <a:lnTo>
                      <a:pt x="3857" y="843"/>
                    </a:lnTo>
                    <a:lnTo>
                      <a:pt x="3857" y="843"/>
                    </a:lnTo>
                    <a:lnTo>
                      <a:pt x="3857" y="843"/>
                    </a:lnTo>
                    <a:lnTo>
                      <a:pt x="3857" y="837"/>
                    </a:lnTo>
                    <a:lnTo>
                      <a:pt x="3857" y="837"/>
                    </a:lnTo>
                    <a:lnTo>
                      <a:pt x="3857" y="837"/>
                    </a:lnTo>
                    <a:lnTo>
                      <a:pt x="3857" y="837"/>
                    </a:lnTo>
                    <a:lnTo>
                      <a:pt x="3857" y="831"/>
                    </a:lnTo>
                    <a:lnTo>
                      <a:pt x="3857" y="831"/>
                    </a:lnTo>
                    <a:lnTo>
                      <a:pt x="3863" y="831"/>
                    </a:lnTo>
                    <a:lnTo>
                      <a:pt x="3863" y="825"/>
                    </a:lnTo>
                    <a:lnTo>
                      <a:pt x="3869" y="825"/>
                    </a:lnTo>
                    <a:lnTo>
                      <a:pt x="3875" y="825"/>
                    </a:lnTo>
                    <a:lnTo>
                      <a:pt x="3875" y="818"/>
                    </a:lnTo>
                    <a:lnTo>
                      <a:pt x="3882" y="818"/>
                    </a:lnTo>
                    <a:lnTo>
                      <a:pt x="3882" y="818"/>
                    </a:lnTo>
                    <a:lnTo>
                      <a:pt x="3888" y="812"/>
                    </a:lnTo>
                    <a:lnTo>
                      <a:pt x="3894" y="812"/>
                    </a:lnTo>
                    <a:lnTo>
                      <a:pt x="3900" y="812"/>
                    </a:lnTo>
                    <a:lnTo>
                      <a:pt x="3900" y="812"/>
                    </a:lnTo>
                    <a:lnTo>
                      <a:pt x="3912" y="806"/>
                    </a:lnTo>
                    <a:lnTo>
                      <a:pt x="3912" y="806"/>
                    </a:lnTo>
                    <a:lnTo>
                      <a:pt x="3924" y="806"/>
                    </a:lnTo>
                    <a:lnTo>
                      <a:pt x="3924" y="806"/>
                    </a:lnTo>
                    <a:lnTo>
                      <a:pt x="3930" y="806"/>
                    </a:lnTo>
                    <a:lnTo>
                      <a:pt x="3930" y="806"/>
                    </a:lnTo>
                    <a:lnTo>
                      <a:pt x="3936" y="806"/>
                    </a:lnTo>
                    <a:lnTo>
                      <a:pt x="3943" y="806"/>
                    </a:lnTo>
                    <a:lnTo>
                      <a:pt x="3943" y="806"/>
                    </a:lnTo>
                    <a:lnTo>
                      <a:pt x="3943" y="806"/>
                    </a:lnTo>
                    <a:lnTo>
                      <a:pt x="3943" y="806"/>
                    </a:lnTo>
                    <a:lnTo>
                      <a:pt x="3949" y="806"/>
                    </a:lnTo>
                    <a:lnTo>
                      <a:pt x="3949" y="806"/>
                    </a:lnTo>
                    <a:lnTo>
                      <a:pt x="3955" y="806"/>
                    </a:lnTo>
                    <a:lnTo>
                      <a:pt x="3955" y="806"/>
                    </a:lnTo>
                    <a:lnTo>
                      <a:pt x="3961" y="806"/>
                    </a:lnTo>
                    <a:lnTo>
                      <a:pt x="3961" y="806"/>
                    </a:lnTo>
                    <a:lnTo>
                      <a:pt x="3961" y="800"/>
                    </a:lnTo>
                    <a:lnTo>
                      <a:pt x="3961" y="806"/>
                    </a:lnTo>
                    <a:lnTo>
                      <a:pt x="3967" y="806"/>
                    </a:lnTo>
                    <a:lnTo>
                      <a:pt x="3967" y="806"/>
                    </a:lnTo>
                    <a:lnTo>
                      <a:pt x="3967" y="806"/>
                    </a:lnTo>
                    <a:lnTo>
                      <a:pt x="3973" y="806"/>
                    </a:lnTo>
                    <a:lnTo>
                      <a:pt x="3973" y="806"/>
                    </a:lnTo>
                    <a:lnTo>
                      <a:pt x="3979" y="812"/>
                    </a:lnTo>
                    <a:lnTo>
                      <a:pt x="3979" y="812"/>
                    </a:lnTo>
                    <a:lnTo>
                      <a:pt x="3985" y="812"/>
                    </a:lnTo>
                    <a:lnTo>
                      <a:pt x="3985" y="806"/>
                    </a:lnTo>
                    <a:lnTo>
                      <a:pt x="3985" y="806"/>
                    </a:lnTo>
                    <a:lnTo>
                      <a:pt x="3991" y="806"/>
                    </a:lnTo>
                    <a:lnTo>
                      <a:pt x="3991" y="806"/>
                    </a:lnTo>
                    <a:lnTo>
                      <a:pt x="3991" y="806"/>
                    </a:lnTo>
                    <a:lnTo>
                      <a:pt x="3997" y="800"/>
                    </a:lnTo>
                    <a:lnTo>
                      <a:pt x="3997" y="800"/>
                    </a:lnTo>
                    <a:lnTo>
                      <a:pt x="3997" y="800"/>
                    </a:lnTo>
                    <a:lnTo>
                      <a:pt x="4004" y="800"/>
                    </a:lnTo>
                    <a:lnTo>
                      <a:pt x="4010" y="800"/>
                    </a:lnTo>
                    <a:lnTo>
                      <a:pt x="4010" y="800"/>
                    </a:lnTo>
                    <a:lnTo>
                      <a:pt x="4016" y="800"/>
                    </a:lnTo>
                    <a:lnTo>
                      <a:pt x="4016" y="800"/>
                    </a:lnTo>
                    <a:lnTo>
                      <a:pt x="4016" y="800"/>
                    </a:lnTo>
                    <a:lnTo>
                      <a:pt x="4022" y="800"/>
                    </a:lnTo>
                    <a:lnTo>
                      <a:pt x="4022" y="800"/>
                    </a:lnTo>
                    <a:lnTo>
                      <a:pt x="4028" y="800"/>
                    </a:lnTo>
                    <a:lnTo>
                      <a:pt x="4028" y="800"/>
                    </a:lnTo>
                    <a:lnTo>
                      <a:pt x="4028" y="800"/>
                    </a:lnTo>
                    <a:lnTo>
                      <a:pt x="4034" y="794"/>
                    </a:lnTo>
                    <a:lnTo>
                      <a:pt x="4034" y="794"/>
                    </a:lnTo>
                    <a:lnTo>
                      <a:pt x="4034" y="794"/>
                    </a:lnTo>
                    <a:lnTo>
                      <a:pt x="4034" y="794"/>
                    </a:lnTo>
                    <a:lnTo>
                      <a:pt x="4034" y="794"/>
                    </a:lnTo>
                    <a:lnTo>
                      <a:pt x="4040" y="794"/>
                    </a:lnTo>
                    <a:lnTo>
                      <a:pt x="4040" y="794"/>
                    </a:lnTo>
                    <a:lnTo>
                      <a:pt x="4046" y="788"/>
                    </a:lnTo>
                    <a:lnTo>
                      <a:pt x="4046" y="788"/>
                    </a:lnTo>
                    <a:lnTo>
                      <a:pt x="4046" y="788"/>
                    </a:lnTo>
                    <a:lnTo>
                      <a:pt x="4046" y="788"/>
                    </a:lnTo>
                    <a:lnTo>
                      <a:pt x="4052" y="788"/>
                    </a:lnTo>
                    <a:lnTo>
                      <a:pt x="4052" y="782"/>
                    </a:lnTo>
                    <a:lnTo>
                      <a:pt x="4052" y="776"/>
                    </a:lnTo>
                    <a:lnTo>
                      <a:pt x="4052" y="776"/>
                    </a:lnTo>
                    <a:lnTo>
                      <a:pt x="4052" y="776"/>
                    </a:lnTo>
                    <a:lnTo>
                      <a:pt x="4058" y="770"/>
                    </a:lnTo>
                    <a:lnTo>
                      <a:pt x="4058" y="770"/>
                    </a:lnTo>
                    <a:lnTo>
                      <a:pt x="4058" y="770"/>
                    </a:lnTo>
                    <a:lnTo>
                      <a:pt x="4065" y="770"/>
                    </a:lnTo>
                    <a:lnTo>
                      <a:pt x="4065" y="770"/>
                    </a:lnTo>
                    <a:lnTo>
                      <a:pt x="4065" y="764"/>
                    </a:lnTo>
                    <a:lnTo>
                      <a:pt x="4065" y="764"/>
                    </a:lnTo>
                    <a:lnTo>
                      <a:pt x="4065" y="764"/>
                    </a:lnTo>
                    <a:lnTo>
                      <a:pt x="4071" y="757"/>
                    </a:lnTo>
                    <a:lnTo>
                      <a:pt x="4071" y="764"/>
                    </a:lnTo>
                    <a:lnTo>
                      <a:pt x="4077" y="757"/>
                    </a:lnTo>
                    <a:lnTo>
                      <a:pt x="4077" y="757"/>
                    </a:lnTo>
                    <a:lnTo>
                      <a:pt x="4083" y="757"/>
                    </a:lnTo>
                    <a:lnTo>
                      <a:pt x="4083" y="757"/>
                    </a:lnTo>
                    <a:lnTo>
                      <a:pt x="4083" y="757"/>
                    </a:lnTo>
                    <a:lnTo>
                      <a:pt x="4083" y="757"/>
                    </a:lnTo>
                    <a:lnTo>
                      <a:pt x="4083" y="751"/>
                    </a:lnTo>
                    <a:lnTo>
                      <a:pt x="4083" y="751"/>
                    </a:lnTo>
                    <a:lnTo>
                      <a:pt x="4083" y="745"/>
                    </a:lnTo>
                    <a:lnTo>
                      <a:pt x="4083" y="745"/>
                    </a:lnTo>
                    <a:lnTo>
                      <a:pt x="4077" y="733"/>
                    </a:lnTo>
                    <a:lnTo>
                      <a:pt x="4077" y="733"/>
                    </a:lnTo>
                    <a:lnTo>
                      <a:pt x="4077" y="727"/>
                    </a:lnTo>
                    <a:lnTo>
                      <a:pt x="4071" y="727"/>
                    </a:lnTo>
                    <a:lnTo>
                      <a:pt x="4071" y="721"/>
                    </a:lnTo>
                    <a:lnTo>
                      <a:pt x="4071" y="721"/>
                    </a:lnTo>
                    <a:lnTo>
                      <a:pt x="4071" y="721"/>
                    </a:lnTo>
                    <a:lnTo>
                      <a:pt x="4071" y="721"/>
                    </a:lnTo>
                    <a:lnTo>
                      <a:pt x="4071" y="721"/>
                    </a:lnTo>
                    <a:lnTo>
                      <a:pt x="4071" y="721"/>
                    </a:lnTo>
                    <a:lnTo>
                      <a:pt x="4071" y="721"/>
                    </a:lnTo>
                    <a:lnTo>
                      <a:pt x="4077" y="721"/>
                    </a:lnTo>
                    <a:lnTo>
                      <a:pt x="4077" y="721"/>
                    </a:lnTo>
                    <a:lnTo>
                      <a:pt x="4077" y="721"/>
                    </a:lnTo>
                    <a:lnTo>
                      <a:pt x="4077" y="715"/>
                    </a:lnTo>
                    <a:lnTo>
                      <a:pt x="4077" y="715"/>
                    </a:lnTo>
                    <a:lnTo>
                      <a:pt x="4083" y="715"/>
                    </a:lnTo>
                    <a:lnTo>
                      <a:pt x="4083" y="715"/>
                    </a:lnTo>
                    <a:lnTo>
                      <a:pt x="4083" y="715"/>
                    </a:lnTo>
                    <a:lnTo>
                      <a:pt x="4083" y="715"/>
                    </a:lnTo>
                    <a:lnTo>
                      <a:pt x="4083" y="709"/>
                    </a:lnTo>
                    <a:lnTo>
                      <a:pt x="4083" y="709"/>
                    </a:lnTo>
                    <a:lnTo>
                      <a:pt x="4083" y="709"/>
                    </a:lnTo>
                    <a:lnTo>
                      <a:pt x="4077" y="709"/>
                    </a:lnTo>
                    <a:lnTo>
                      <a:pt x="4077" y="709"/>
                    </a:lnTo>
                    <a:lnTo>
                      <a:pt x="4077" y="709"/>
                    </a:lnTo>
                    <a:lnTo>
                      <a:pt x="4071" y="709"/>
                    </a:lnTo>
                    <a:lnTo>
                      <a:pt x="4071" y="709"/>
                    </a:lnTo>
                    <a:lnTo>
                      <a:pt x="4071" y="709"/>
                    </a:lnTo>
                    <a:lnTo>
                      <a:pt x="4071" y="709"/>
                    </a:lnTo>
                    <a:lnTo>
                      <a:pt x="4071" y="702"/>
                    </a:lnTo>
                    <a:lnTo>
                      <a:pt x="4071" y="702"/>
                    </a:lnTo>
                    <a:lnTo>
                      <a:pt x="4065" y="702"/>
                    </a:lnTo>
                    <a:lnTo>
                      <a:pt x="4065" y="702"/>
                    </a:lnTo>
                    <a:lnTo>
                      <a:pt x="4065" y="702"/>
                    </a:lnTo>
                    <a:lnTo>
                      <a:pt x="4065" y="702"/>
                    </a:lnTo>
                    <a:lnTo>
                      <a:pt x="4065" y="702"/>
                    </a:lnTo>
                    <a:lnTo>
                      <a:pt x="4065" y="702"/>
                    </a:lnTo>
                    <a:lnTo>
                      <a:pt x="4065" y="696"/>
                    </a:lnTo>
                    <a:lnTo>
                      <a:pt x="4065" y="696"/>
                    </a:lnTo>
                    <a:lnTo>
                      <a:pt x="4058" y="696"/>
                    </a:lnTo>
                    <a:lnTo>
                      <a:pt x="4058" y="696"/>
                    </a:lnTo>
                    <a:lnTo>
                      <a:pt x="4058" y="696"/>
                    </a:lnTo>
                    <a:lnTo>
                      <a:pt x="4058" y="690"/>
                    </a:lnTo>
                    <a:lnTo>
                      <a:pt x="4058" y="690"/>
                    </a:lnTo>
                    <a:lnTo>
                      <a:pt x="4058" y="690"/>
                    </a:lnTo>
                    <a:lnTo>
                      <a:pt x="4058" y="684"/>
                    </a:lnTo>
                    <a:lnTo>
                      <a:pt x="4065" y="684"/>
                    </a:lnTo>
                    <a:lnTo>
                      <a:pt x="4065" y="678"/>
                    </a:lnTo>
                    <a:lnTo>
                      <a:pt x="4071" y="678"/>
                    </a:lnTo>
                    <a:lnTo>
                      <a:pt x="4071" y="672"/>
                    </a:lnTo>
                    <a:lnTo>
                      <a:pt x="4071" y="672"/>
                    </a:lnTo>
                    <a:lnTo>
                      <a:pt x="4071" y="666"/>
                    </a:lnTo>
                    <a:lnTo>
                      <a:pt x="4071" y="666"/>
                    </a:lnTo>
                    <a:lnTo>
                      <a:pt x="4071" y="666"/>
                    </a:lnTo>
                    <a:lnTo>
                      <a:pt x="4077" y="666"/>
                    </a:lnTo>
                    <a:lnTo>
                      <a:pt x="4077" y="660"/>
                    </a:lnTo>
                    <a:lnTo>
                      <a:pt x="4083" y="660"/>
                    </a:lnTo>
                    <a:lnTo>
                      <a:pt x="4083" y="660"/>
                    </a:lnTo>
                    <a:lnTo>
                      <a:pt x="4083" y="660"/>
                    </a:lnTo>
                    <a:lnTo>
                      <a:pt x="4083" y="660"/>
                    </a:lnTo>
                    <a:lnTo>
                      <a:pt x="4083" y="660"/>
                    </a:lnTo>
                    <a:lnTo>
                      <a:pt x="4089" y="660"/>
                    </a:lnTo>
                    <a:lnTo>
                      <a:pt x="4089" y="654"/>
                    </a:lnTo>
                    <a:lnTo>
                      <a:pt x="4089" y="654"/>
                    </a:lnTo>
                    <a:lnTo>
                      <a:pt x="4095" y="647"/>
                    </a:lnTo>
                    <a:lnTo>
                      <a:pt x="4095" y="641"/>
                    </a:lnTo>
                    <a:lnTo>
                      <a:pt x="4095" y="635"/>
                    </a:lnTo>
                    <a:lnTo>
                      <a:pt x="4101" y="635"/>
                    </a:lnTo>
                    <a:lnTo>
                      <a:pt x="4101" y="629"/>
                    </a:lnTo>
                    <a:lnTo>
                      <a:pt x="4101" y="629"/>
                    </a:lnTo>
                    <a:lnTo>
                      <a:pt x="4107" y="623"/>
                    </a:lnTo>
                    <a:lnTo>
                      <a:pt x="4107" y="617"/>
                    </a:lnTo>
                    <a:lnTo>
                      <a:pt x="4113" y="611"/>
                    </a:lnTo>
                    <a:lnTo>
                      <a:pt x="4113" y="611"/>
                    </a:lnTo>
                    <a:lnTo>
                      <a:pt x="4120" y="605"/>
                    </a:lnTo>
                    <a:lnTo>
                      <a:pt x="4120" y="605"/>
                    </a:lnTo>
                    <a:lnTo>
                      <a:pt x="4120" y="599"/>
                    </a:lnTo>
                    <a:lnTo>
                      <a:pt x="4120" y="599"/>
                    </a:lnTo>
                    <a:lnTo>
                      <a:pt x="4120" y="599"/>
                    </a:lnTo>
                    <a:lnTo>
                      <a:pt x="4120" y="599"/>
                    </a:lnTo>
                    <a:lnTo>
                      <a:pt x="4126" y="599"/>
                    </a:lnTo>
                    <a:lnTo>
                      <a:pt x="4126" y="599"/>
                    </a:lnTo>
                    <a:lnTo>
                      <a:pt x="4126" y="593"/>
                    </a:lnTo>
                    <a:lnTo>
                      <a:pt x="4126" y="593"/>
                    </a:lnTo>
                    <a:lnTo>
                      <a:pt x="4126" y="593"/>
                    </a:lnTo>
                    <a:lnTo>
                      <a:pt x="4126" y="586"/>
                    </a:lnTo>
                    <a:lnTo>
                      <a:pt x="4132" y="586"/>
                    </a:lnTo>
                    <a:lnTo>
                      <a:pt x="4132" y="586"/>
                    </a:lnTo>
                    <a:lnTo>
                      <a:pt x="4132" y="586"/>
                    </a:lnTo>
                    <a:lnTo>
                      <a:pt x="4132" y="586"/>
                    </a:lnTo>
                    <a:lnTo>
                      <a:pt x="4132" y="586"/>
                    </a:lnTo>
                    <a:lnTo>
                      <a:pt x="4132" y="586"/>
                    </a:lnTo>
                    <a:lnTo>
                      <a:pt x="4132" y="586"/>
                    </a:lnTo>
                    <a:lnTo>
                      <a:pt x="4138" y="580"/>
                    </a:lnTo>
                    <a:lnTo>
                      <a:pt x="4138" y="580"/>
                    </a:lnTo>
                    <a:lnTo>
                      <a:pt x="4138" y="580"/>
                    </a:lnTo>
                    <a:lnTo>
                      <a:pt x="4138" y="580"/>
                    </a:lnTo>
                    <a:lnTo>
                      <a:pt x="4138" y="580"/>
                    </a:lnTo>
                    <a:lnTo>
                      <a:pt x="4144" y="580"/>
                    </a:lnTo>
                    <a:lnTo>
                      <a:pt x="4144" y="580"/>
                    </a:lnTo>
                    <a:lnTo>
                      <a:pt x="4144" y="574"/>
                    </a:lnTo>
                    <a:lnTo>
                      <a:pt x="4144" y="574"/>
                    </a:lnTo>
                    <a:lnTo>
                      <a:pt x="4144" y="574"/>
                    </a:lnTo>
                    <a:lnTo>
                      <a:pt x="4144" y="574"/>
                    </a:lnTo>
                    <a:lnTo>
                      <a:pt x="4150" y="568"/>
                    </a:lnTo>
                    <a:lnTo>
                      <a:pt x="4150" y="568"/>
                    </a:lnTo>
                    <a:lnTo>
                      <a:pt x="4156" y="568"/>
                    </a:lnTo>
                    <a:lnTo>
                      <a:pt x="4156" y="568"/>
                    </a:lnTo>
                    <a:lnTo>
                      <a:pt x="4156" y="568"/>
                    </a:lnTo>
                    <a:lnTo>
                      <a:pt x="4156" y="568"/>
                    </a:lnTo>
                    <a:lnTo>
                      <a:pt x="4156" y="568"/>
                    </a:lnTo>
                    <a:lnTo>
                      <a:pt x="4156" y="568"/>
                    </a:lnTo>
                    <a:lnTo>
                      <a:pt x="4156" y="562"/>
                    </a:lnTo>
                    <a:lnTo>
                      <a:pt x="4162" y="562"/>
                    </a:lnTo>
                    <a:lnTo>
                      <a:pt x="4162" y="562"/>
                    </a:lnTo>
                    <a:lnTo>
                      <a:pt x="4162" y="562"/>
                    </a:lnTo>
                    <a:lnTo>
                      <a:pt x="4162" y="562"/>
                    </a:lnTo>
                    <a:lnTo>
                      <a:pt x="4162" y="568"/>
                    </a:lnTo>
                    <a:lnTo>
                      <a:pt x="4168" y="568"/>
                    </a:lnTo>
                    <a:lnTo>
                      <a:pt x="4168" y="568"/>
                    </a:lnTo>
                    <a:lnTo>
                      <a:pt x="4168" y="562"/>
                    </a:lnTo>
                    <a:lnTo>
                      <a:pt x="4168" y="562"/>
                    </a:lnTo>
                    <a:lnTo>
                      <a:pt x="4168" y="562"/>
                    </a:lnTo>
                    <a:lnTo>
                      <a:pt x="4174" y="562"/>
                    </a:lnTo>
                    <a:lnTo>
                      <a:pt x="4174" y="562"/>
                    </a:lnTo>
                    <a:lnTo>
                      <a:pt x="4181" y="562"/>
                    </a:lnTo>
                    <a:lnTo>
                      <a:pt x="4187" y="562"/>
                    </a:lnTo>
                    <a:lnTo>
                      <a:pt x="4199" y="556"/>
                    </a:lnTo>
                    <a:lnTo>
                      <a:pt x="4205" y="556"/>
                    </a:lnTo>
                    <a:lnTo>
                      <a:pt x="4211" y="556"/>
                    </a:lnTo>
                    <a:lnTo>
                      <a:pt x="4223" y="550"/>
                    </a:lnTo>
                    <a:lnTo>
                      <a:pt x="4235" y="550"/>
                    </a:lnTo>
                    <a:lnTo>
                      <a:pt x="4242" y="544"/>
                    </a:lnTo>
                    <a:lnTo>
                      <a:pt x="4254" y="544"/>
                    </a:lnTo>
                    <a:lnTo>
                      <a:pt x="4254" y="544"/>
                    </a:lnTo>
                    <a:lnTo>
                      <a:pt x="4266" y="538"/>
                    </a:lnTo>
                    <a:lnTo>
                      <a:pt x="4272" y="538"/>
                    </a:lnTo>
                    <a:moveTo>
                      <a:pt x="1794" y="623"/>
                    </a:moveTo>
                    <a:lnTo>
                      <a:pt x="1807" y="623"/>
                    </a:lnTo>
                    <a:lnTo>
                      <a:pt x="1819" y="623"/>
                    </a:lnTo>
                    <a:lnTo>
                      <a:pt x="1825" y="623"/>
                    </a:lnTo>
                    <a:lnTo>
                      <a:pt x="1831" y="623"/>
                    </a:lnTo>
                    <a:lnTo>
                      <a:pt x="1837" y="623"/>
                    </a:lnTo>
                    <a:lnTo>
                      <a:pt x="1843" y="623"/>
                    </a:lnTo>
                    <a:lnTo>
                      <a:pt x="1849" y="623"/>
                    </a:lnTo>
                    <a:lnTo>
                      <a:pt x="1849" y="623"/>
                    </a:lnTo>
                    <a:lnTo>
                      <a:pt x="1855" y="629"/>
                    </a:lnTo>
                    <a:lnTo>
                      <a:pt x="1861" y="629"/>
                    </a:lnTo>
                    <a:lnTo>
                      <a:pt x="1868" y="629"/>
                    </a:lnTo>
                    <a:lnTo>
                      <a:pt x="1868" y="629"/>
                    </a:lnTo>
                    <a:lnTo>
                      <a:pt x="1874" y="629"/>
                    </a:lnTo>
                    <a:lnTo>
                      <a:pt x="1874" y="629"/>
                    </a:lnTo>
                    <a:lnTo>
                      <a:pt x="1880" y="629"/>
                    </a:lnTo>
                    <a:lnTo>
                      <a:pt x="1880" y="629"/>
                    </a:lnTo>
                    <a:lnTo>
                      <a:pt x="1886" y="629"/>
                    </a:lnTo>
                    <a:lnTo>
                      <a:pt x="1904" y="629"/>
                    </a:lnTo>
                    <a:lnTo>
                      <a:pt x="1904" y="629"/>
                    </a:lnTo>
                    <a:lnTo>
                      <a:pt x="1904" y="629"/>
                    </a:lnTo>
                    <a:lnTo>
                      <a:pt x="1910" y="629"/>
                    </a:lnTo>
                    <a:lnTo>
                      <a:pt x="1916" y="629"/>
                    </a:lnTo>
                    <a:lnTo>
                      <a:pt x="1916" y="629"/>
                    </a:lnTo>
                    <a:lnTo>
                      <a:pt x="1922" y="629"/>
                    </a:lnTo>
                    <a:lnTo>
                      <a:pt x="1922" y="629"/>
                    </a:lnTo>
                    <a:lnTo>
                      <a:pt x="1929" y="629"/>
                    </a:lnTo>
                    <a:lnTo>
                      <a:pt x="1929" y="629"/>
                    </a:lnTo>
                    <a:lnTo>
                      <a:pt x="1929" y="629"/>
                    </a:lnTo>
                    <a:lnTo>
                      <a:pt x="1935" y="629"/>
                    </a:lnTo>
                    <a:lnTo>
                      <a:pt x="1935" y="629"/>
                    </a:lnTo>
                    <a:lnTo>
                      <a:pt x="1947" y="635"/>
                    </a:lnTo>
                    <a:lnTo>
                      <a:pt x="1947" y="635"/>
                    </a:lnTo>
                    <a:lnTo>
                      <a:pt x="1953" y="635"/>
                    </a:lnTo>
                    <a:lnTo>
                      <a:pt x="1953" y="635"/>
                    </a:lnTo>
                    <a:lnTo>
                      <a:pt x="1959" y="635"/>
                    </a:lnTo>
                    <a:lnTo>
                      <a:pt x="1965" y="635"/>
                    </a:lnTo>
                    <a:lnTo>
                      <a:pt x="1971" y="635"/>
                    </a:lnTo>
                    <a:lnTo>
                      <a:pt x="1971" y="635"/>
                    </a:lnTo>
                    <a:lnTo>
                      <a:pt x="1977" y="635"/>
                    </a:lnTo>
                    <a:lnTo>
                      <a:pt x="1977" y="635"/>
                    </a:lnTo>
                    <a:lnTo>
                      <a:pt x="1977" y="635"/>
                    </a:lnTo>
                    <a:lnTo>
                      <a:pt x="1977" y="635"/>
                    </a:lnTo>
                    <a:lnTo>
                      <a:pt x="1984" y="635"/>
                    </a:lnTo>
                    <a:lnTo>
                      <a:pt x="1984" y="635"/>
                    </a:lnTo>
                    <a:lnTo>
                      <a:pt x="1984" y="635"/>
                    </a:lnTo>
                    <a:lnTo>
                      <a:pt x="1990" y="635"/>
                    </a:lnTo>
                    <a:lnTo>
                      <a:pt x="1990" y="635"/>
                    </a:lnTo>
                    <a:lnTo>
                      <a:pt x="1996" y="635"/>
                    </a:lnTo>
                    <a:lnTo>
                      <a:pt x="1996" y="635"/>
                    </a:lnTo>
                    <a:lnTo>
                      <a:pt x="2008" y="635"/>
                    </a:lnTo>
                    <a:lnTo>
                      <a:pt x="2014" y="635"/>
                    </a:lnTo>
                    <a:lnTo>
                      <a:pt x="2014" y="635"/>
                    </a:lnTo>
                    <a:lnTo>
                      <a:pt x="2020" y="635"/>
                    </a:lnTo>
                    <a:lnTo>
                      <a:pt x="2020" y="635"/>
                    </a:lnTo>
                    <a:lnTo>
                      <a:pt x="2026" y="635"/>
                    </a:lnTo>
                    <a:lnTo>
                      <a:pt x="2026" y="635"/>
                    </a:lnTo>
                    <a:lnTo>
                      <a:pt x="2026" y="635"/>
                    </a:lnTo>
                    <a:lnTo>
                      <a:pt x="2032" y="635"/>
                    </a:lnTo>
                    <a:lnTo>
                      <a:pt x="2032" y="635"/>
                    </a:lnTo>
                    <a:lnTo>
                      <a:pt x="2045" y="641"/>
                    </a:lnTo>
                    <a:lnTo>
                      <a:pt x="2045" y="641"/>
                    </a:lnTo>
                    <a:lnTo>
                      <a:pt x="2045" y="641"/>
                    </a:lnTo>
                    <a:lnTo>
                      <a:pt x="2051" y="641"/>
                    </a:lnTo>
                    <a:lnTo>
                      <a:pt x="2063" y="641"/>
                    </a:lnTo>
                    <a:lnTo>
                      <a:pt x="2063" y="641"/>
                    </a:lnTo>
                    <a:lnTo>
                      <a:pt x="2063" y="641"/>
                    </a:lnTo>
                    <a:lnTo>
                      <a:pt x="2069" y="641"/>
                    </a:lnTo>
                    <a:lnTo>
                      <a:pt x="2069" y="641"/>
                    </a:lnTo>
                    <a:lnTo>
                      <a:pt x="2081" y="641"/>
                    </a:lnTo>
                    <a:lnTo>
                      <a:pt x="2087" y="641"/>
                    </a:lnTo>
                    <a:lnTo>
                      <a:pt x="2087" y="641"/>
                    </a:lnTo>
                    <a:lnTo>
                      <a:pt x="2087" y="641"/>
                    </a:lnTo>
                    <a:lnTo>
                      <a:pt x="2099" y="641"/>
                    </a:lnTo>
                    <a:lnTo>
                      <a:pt x="2099" y="641"/>
                    </a:lnTo>
                    <a:lnTo>
                      <a:pt x="2106" y="641"/>
                    </a:lnTo>
                    <a:lnTo>
                      <a:pt x="2112" y="641"/>
                    </a:lnTo>
                    <a:lnTo>
                      <a:pt x="2112" y="641"/>
                    </a:lnTo>
                    <a:lnTo>
                      <a:pt x="2112" y="641"/>
                    </a:lnTo>
                    <a:lnTo>
                      <a:pt x="2118" y="641"/>
                    </a:lnTo>
                    <a:lnTo>
                      <a:pt x="2118" y="641"/>
                    </a:lnTo>
                    <a:lnTo>
                      <a:pt x="2124" y="641"/>
                    </a:lnTo>
                    <a:lnTo>
                      <a:pt x="2130" y="641"/>
                    </a:lnTo>
                    <a:lnTo>
                      <a:pt x="2136" y="641"/>
                    </a:lnTo>
                    <a:lnTo>
                      <a:pt x="2142" y="641"/>
                    </a:lnTo>
                    <a:lnTo>
                      <a:pt x="2142" y="641"/>
                    </a:lnTo>
                    <a:lnTo>
                      <a:pt x="2148" y="641"/>
                    </a:lnTo>
                    <a:lnTo>
                      <a:pt x="2148" y="641"/>
                    </a:lnTo>
                    <a:lnTo>
                      <a:pt x="2154" y="641"/>
                    </a:lnTo>
                    <a:lnTo>
                      <a:pt x="2160" y="641"/>
                    </a:lnTo>
                    <a:lnTo>
                      <a:pt x="2173" y="647"/>
                    </a:lnTo>
                    <a:lnTo>
                      <a:pt x="2173" y="647"/>
                    </a:lnTo>
                    <a:lnTo>
                      <a:pt x="2173" y="647"/>
                    </a:lnTo>
                    <a:lnTo>
                      <a:pt x="2179" y="647"/>
                    </a:lnTo>
                    <a:lnTo>
                      <a:pt x="2179" y="647"/>
                    </a:lnTo>
                    <a:lnTo>
                      <a:pt x="2179" y="647"/>
                    </a:lnTo>
                    <a:lnTo>
                      <a:pt x="2179" y="647"/>
                    </a:lnTo>
                    <a:lnTo>
                      <a:pt x="2185" y="647"/>
                    </a:lnTo>
                    <a:lnTo>
                      <a:pt x="2185" y="647"/>
                    </a:lnTo>
                    <a:lnTo>
                      <a:pt x="2197" y="647"/>
                    </a:lnTo>
                    <a:lnTo>
                      <a:pt x="2203" y="647"/>
                    </a:lnTo>
                    <a:lnTo>
                      <a:pt x="2222" y="647"/>
                    </a:lnTo>
                    <a:lnTo>
                      <a:pt x="2234" y="647"/>
                    </a:lnTo>
                    <a:lnTo>
                      <a:pt x="2240" y="647"/>
                    </a:lnTo>
                    <a:lnTo>
                      <a:pt x="2246" y="647"/>
                    </a:lnTo>
                    <a:lnTo>
                      <a:pt x="2252" y="647"/>
                    </a:lnTo>
                    <a:lnTo>
                      <a:pt x="2270" y="647"/>
                    </a:lnTo>
                    <a:lnTo>
                      <a:pt x="2283" y="647"/>
                    </a:lnTo>
                    <a:lnTo>
                      <a:pt x="2283" y="647"/>
                    </a:lnTo>
                    <a:lnTo>
                      <a:pt x="2289" y="647"/>
                    </a:lnTo>
                    <a:lnTo>
                      <a:pt x="2295" y="647"/>
                    </a:lnTo>
                    <a:lnTo>
                      <a:pt x="2301" y="647"/>
                    </a:lnTo>
                    <a:lnTo>
                      <a:pt x="2301" y="647"/>
                    </a:lnTo>
                    <a:lnTo>
                      <a:pt x="2313" y="647"/>
                    </a:lnTo>
                    <a:lnTo>
                      <a:pt x="2319" y="647"/>
                    </a:lnTo>
                    <a:lnTo>
                      <a:pt x="2319" y="647"/>
                    </a:lnTo>
                    <a:lnTo>
                      <a:pt x="2325" y="647"/>
                    </a:lnTo>
                    <a:lnTo>
                      <a:pt x="2337" y="647"/>
                    </a:lnTo>
                    <a:lnTo>
                      <a:pt x="2344" y="647"/>
                    </a:lnTo>
                    <a:lnTo>
                      <a:pt x="2350" y="647"/>
                    </a:lnTo>
                    <a:lnTo>
                      <a:pt x="2356" y="647"/>
                    </a:lnTo>
                    <a:lnTo>
                      <a:pt x="2356" y="647"/>
                    </a:lnTo>
                    <a:lnTo>
                      <a:pt x="2362" y="647"/>
                    </a:lnTo>
                    <a:lnTo>
                      <a:pt x="2374" y="647"/>
                    </a:lnTo>
                    <a:lnTo>
                      <a:pt x="2380" y="647"/>
                    </a:lnTo>
                    <a:lnTo>
                      <a:pt x="2380" y="647"/>
                    </a:lnTo>
                    <a:lnTo>
                      <a:pt x="2386" y="647"/>
                    </a:lnTo>
                    <a:lnTo>
                      <a:pt x="2386" y="647"/>
                    </a:lnTo>
                    <a:lnTo>
                      <a:pt x="2392" y="647"/>
                    </a:lnTo>
                    <a:lnTo>
                      <a:pt x="2392" y="647"/>
                    </a:lnTo>
                    <a:lnTo>
                      <a:pt x="2392" y="647"/>
                    </a:lnTo>
                    <a:lnTo>
                      <a:pt x="2392" y="647"/>
                    </a:lnTo>
                    <a:lnTo>
                      <a:pt x="2399" y="647"/>
                    </a:lnTo>
                    <a:lnTo>
                      <a:pt x="2399" y="647"/>
                    </a:lnTo>
                    <a:lnTo>
                      <a:pt x="2399" y="654"/>
                    </a:lnTo>
                    <a:lnTo>
                      <a:pt x="2399" y="654"/>
                    </a:lnTo>
                    <a:lnTo>
                      <a:pt x="2399" y="654"/>
                    </a:lnTo>
                    <a:lnTo>
                      <a:pt x="2399" y="654"/>
                    </a:lnTo>
                    <a:lnTo>
                      <a:pt x="2399" y="654"/>
                    </a:lnTo>
                    <a:lnTo>
                      <a:pt x="2399" y="654"/>
                    </a:lnTo>
                    <a:lnTo>
                      <a:pt x="2399" y="660"/>
                    </a:lnTo>
                    <a:lnTo>
                      <a:pt x="2399" y="660"/>
                    </a:lnTo>
                    <a:lnTo>
                      <a:pt x="2399" y="660"/>
                    </a:lnTo>
                    <a:lnTo>
                      <a:pt x="2399" y="660"/>
                    </a:lnTo>
                    <a:lnTo>
                      <a:pt x="2399" y="666"/>
                    </a:lnTo>
                    <a:lnTo>
                      <a:pt x="2392" y="666"/>
                    </a:lnTo>
                    <a:lnTo>
                      <a:pt x="2392" y="666"/>
                    </a:lnTo>
                    <a:lnTo>
                      <a:pt x="2392" y="666"/>
                    </a:lnTo>
                    <a:lnTo>
                      <a:pt x="2392" y="666"/>
                    </a:lnTo>
                    <a:lnTo>
                      <a:pt x="2392" y="666"/>
                    </a:lnTo>
                    <a:lnTo>
                      <a:pt x="2392" y="666"/>
                    </a:lnTo>
                    <a:lnTo>
                      <a:pt x="2392" y="666"/>
                    </a:lnTo>
                    <a:lnTo>
                      <a:pt x="2392" y="672"/>
                    </a:lnTo>
                    <a:lnTo>
                      <a:pt x="2392" y="672"/>
                    </a:lnTo>
                    <a:lnTo>
                      <a:pt x="2392" y="672"/>
                    </a:lnTo>
                    <a:lnTo>
                      <a:pt x="2386" y="672"/>
                    </a:lnTo>
                    <a:lnTo>
                      <a:pt x="2386" y="672"/>
                    </a:lnTo>
                    <a:lnTo>
                      <a:pt x="2386" y="672"/>
                    </a:lnTo>
                    <a:lnTo>
                      <a:pt x="2380" y="678"/>
                    </a:lnTo>
                    <a:lnTo>
                      <a:pt x="2380" y="678"/>
                    </a:lnTo>
                    <a:lnTo>
                      <a:pt x="2380" y="678"/>
                    </a:lnTo>
                    <a:lnTo>
                      <a:pt x="2380" y="684"/>
                    </a:lnTo>
                    <a:lnTo>
                      <a:pt x="2374" y="684"/>
                    </a:lnTo>
                    <a:lnTo>
                      <a:pt x="2374" y="684"/>
                    </a:lnTo>
                    <a:lnTo>
                      <a:pt x="2374" y="684"/>
                    </a:lnTo>
                    <a:lnTo>
                      <a:pt x="2374" y="684"/>
                    </a:lnTo>
                    <a:lnTo>
                      <a:pt x="2374" y="684"/>
                    </a:lnTo>
                    <a:lnTo>
                      <a:pt x="2374" y="690"/>
                    </a:lnTo>
                    <a:lnTo>
                      <a:pt x="2374" y="690"/>
                    </a:lnTo>
                    <a:lnTo>
                      <a:pt x="2374" y="690"/>
                    </a:lnTo>
                    <a:lnTo>
                      <a:pt x="2374" y="690"/>
                    </a:lnTo>
                    <a:lnTo>
                      <a:pt x="2380" y="696"/>
                    </a:lnTo>
                    <a:lnTo>
                      <a:pt x="2380" y="696"/>
                    </a:lnTo>
                    <a:lnTo>
                      <a:pt x="2380" y="696"/>
                    </a:lnTo>
                    <a:lnTo>
                      <a:pt x="2380" y="696"/>
                    </a:lnTo>
                    <a:lnTo>
                      <a:pt x="2380" y="696"/>
                    </a:lnTo>
                    <a:lnTo>
                      <a:pt x="2380" y="702"/>
                    </a:lnTo>
                    <a:lnTo>
                      <a:pt x="2380" y="702"/>
                    </a:lnTo>
                    <a:lnTo>
                      <a:pt x="2380" y="702"/>
                    </a:lnTo>
                    <a:lnTo>
                      <a:pt x="2386" y="702"/>
                    </a:lnTo>
                    <a:lnTo>
                      <a:pt x="2386" y="702"/>
                    </a:lnTo>
                    <a:lnTo>
                      <a:pt x="2386" y="709"/>
                    </a:lnTo>
                    <a:lnTo>
                      <a:pt x="2386" y="709"/>
                    </a:lnTo>
                    <a:lnTo>
                      <a:pt x="2386" y="709"/>
                    </a:lnTo>
                    <a:lnTo>
                      <a:pt x="2386" y="709"/>
                    </a:lnTo>
                    <a:lnTo>
                      <a:pt x="2386" y="709"/>
                    </a:lnTo>
                    <a:lnTo>
                      <a:pt x="2386" y="709"/>
                    </a:lnTo>
                    <a:lnTo>
                      <a:pt x="2386" y="709"/>
                    </a:lnTo>
                    <a:lnTo>
                      <a:pt x="2392" y="709"/>
                    </a:lnTo>
                    <a:lnTo>
                      <a:pt x="2392" y="709"/>
                    </a:lnTo>
                    <a:lnTo>
                      <a:pt x="2392" y="709"/>
                    </a:lnTo>
                    <a:lnTo>
                      <a:pt x="2392" y="709"/>
                    </a:lnTo>
                    <a:lnTo>
                      <a:pt x="2392" y="709"/>
                    </a:lnTo>
                    <a:lnTo>
                      <a:pt x="2399" y="715"/>
                    </a:lnTo>
                    <a:lnTo>
                      <a:pt x="2399" y="715"/>
                    </a:lnTo>
                    <a:lnTo>
                      <a:pt x="2399" y="715"/>
                    </a:lnTo>
                    <a:lnTo>
                      <a:pt x="2399" y="715"/>
                    </a:lnTo>
                    <a:lnTo>
                      <a:pt x="2399" y="715"/>
                    </a:lnTo>
                    <a:lnTo>
                      <a:pt x="2405" y="715"/>
                    </a:lnTo>
                    <a:lnTo>
                      <a:pt x="2405" y="715"/>
                    </a:lnTo>
                    <a:lnTo>
                      <a:pt x="2405" y="721"/>
                    </a:lnTo>
                    <a:lnTo>
                      <a:pt x="2405" y="721"/>
                    </a:lnTo>
                    <a:lnTo>
                      <a:pt x="2405" y="721"/>
                    </a:lnTo>
                    <a:lnTo>
                      <a:pt x="2405" y="721"/>
                    </a:lnTo>
                    <a:lnTo>
                      <a:pt x="2405" y="721"/>
                    </a:lnTo>
                    <a:lnTo>
                      <a:pt x="2405" y="727"/>
                    </a:lnTo>
                    <a:lnTo>
                      <a:pt x="2405" y="727"/>
                    </a:lnTo>
                    <a:lnTo>
                      <a:pt x="2405" y="733"/>
                    </a:lnTo>
                    <a:lnTo>
                      <a:pt x="2405" y="739"/>
                    </a:lnTo>
                    <a:lnTo>
                      <a:pt x="2405" y="745"/>
                    </a:lnTo>
                    <a:lnTo>
                      <a:pt x="2405" y="745"/>
                    </a:lnTo>
                    <a:lnTo>
                      <a:pt x="2405" y="751"/>
                    </a:lnTo>
                    <a:lnTo>
                      <a:pt x="2405" y="751"/>
                    </a:lnTo>
                    <a:lnTo>
                      <a:pt x="2405" y="757"/>
                    </a:lnTo>
                    <a:lnTo>
                      <a:pt x="2405" y="764"/>
                    </a:lnTo>
                    <a:lnTo>
                      <a:pt x="2405" y="770"/>
                    </a:lnTo>
                    <a:lnTo>
                      <a:pt x="2405" y="770"/>
                    </a:lnTo>
                    <a:lnTo>
                      <a:pt x="2405" y="782"/>
                    </a:lnTo>
                    <a:lnTo>
                      <a:pt x="2405" y="782"/>
                    </a:lnTo>
                    <a:lnTo>
                      <a:pt x="2405" y="788"/>
                    </a:lnTo>
                    <a:lnTo>
                      <a:pt x="2405" y="788"/>
                    </a:lnTo>
                    <a:lnTo>
                      <a:pt x="2405" y="794"/>
                    </a:lnTo>
                    <a:lnTo>
                      <a:pt x="2405" y="800"/>
                    </a:lnTo>
                    <a:lnTo>
                      <a:pt x="2405" y="812"/>
                    </a:lnTo>
                    <a:lnTo>
                      <a:pt x="2405" y="812"/>
                    </a:lnTo>
                    <a:lnTo>
                      <a:pt x="2405" y="812"/>
                    </a:lnTo>
                    <a:lnTo>
                      <a:pt x="2405" y="812"/>
                    </a:lnTo>
                    <a:lnTo>
                      <a:pt x="2405" y="818"/>
                    </a:lnTo>
                    <a:lnTo>
                      <a:pt x="2405" y="818"/>
                    </a:lnTo>
                    <a:lnTo>
                      <a:pt x="2405" y="825"/>
                    </a:lnTo>
                    <a:lnTo>
                      <a:pt x="2405" y="831"/>
                    </a:lnTo>
                    <a:lnTo>
                      <a:pt x="2405" y="831"/>
                    </a:lnTo>
                    <a:lnTo>
                      <a:pt x="2405" y="831"/>
                    </a:lnTo>
                    <a:lnTo>
                      <a:pt x="2405" y="837"/>
                    </a:lnTo>
                    <a:lnTo>
                      <a:pt x="2405" y="837"/>
                    </a:lnTo>
                    <a:lnTo>
                      <a:pt x="2405" y="837"/>
                    </a:lnTo>
                    <a:lnTo>
                      <a:pt x="2405" y="837"/>
                    </a:lnTo>
                    <a:lnTo>
                      <a:pt x="2405" y="843"/>
                    </a:lnTo>
                    <a:lnTo>
                      <a:pt x="2405" y="843"/>
                    </a:lnTo>
                    <a:lnTo>
                      <a:pt x="2405" y="843"/>
                    </a:lnTo>
                    <a:lnTo>
                      <a:pt x="2405" y="843"/>
                    </a:lnTo>
                    <a:lnTo>
                      <a:pt x="2405" y="867"/>
                    </a:lnTo>
                    <a:lnTo>
                      <a:pt x="2405" y="867"/>
                    </a:lnTo>
                    <a:lnTo>
                      <a:pt x="2405" y="873"/>
                    </a:lnTo>
                    <a:lnTo>
                      <a:pt x="2405" y="873"/>
                    </a:lnTo>
                    <a:lnTo>
                      <a:pt x="2405" y="873"/>
                    </a:lnTo>
                    <a:lnTo>
                      <a:pt x="2405" y="873"/>
                    </a:lnTo>
                    <a:lnTo>
                      <a:pt x="2405" y="880"/>
                    </a:lnTo>
                    <a:lnTo>
                      <a:pt x="2405" y="880"/>
                    </a:lnTo>
                    <a:lnTo>
                      <a:pt x="2405" y="886"/>
                    </a:lnTo>
                    <a:lnTo>
                      <a:pt x="2405" y="898"/>
                    </a:lnTo>
                    <a:lnTo>
                      <a:pt x="2405" y="898"/>
                    </a:lnTo>
                    <a:lnTo>
                      <a:pt x="2405" y="910"/>
                    </a:lnTo>
                    <a:lnTo>
                      <a:pt x="2405" y="922"/>
                    </a:lnTo>
                    <a:lnTo>
                      <a:pt x="2405" y="935"/>
                    </a:lnTo>
                    <a:lnTo>
                      <a:pt x="2392" y="935"/>
                    </a:lnTo>
                    <a:lnTo>
                      <a:pt x="2392" y="935"/>
                    </a:lnTo>
                    <a:lnTo>
                      <a:pt x="2392" y="935"/>
                    </a:lnTo>
                    <a:lnTo>
                      <a:pt x="2392" y="935"/>
                    </a:lnTo>
                    <a:lnTo>
                      <a:pt x="2392" y="935"/>
                    </a:lnTo>
                    <a:lnTo>
                      <a:pt x="2392" y="935"/>
                    </a:lnTo>
                    <a:lnTo>
                      <a:pt x="2392" y="935"/>
                    </a:lnTo>
                    <a:lnTo>
                      <a:pt x="2392" y="935"/>
                    </a:lnTo>
                    <a:lnTo>
                      <a:pt x="2392" y="935"/>
                    </a:lnTo>
                    <a:lnTo>
                      <a:pt x="2392" y="941"/>
                    </a:lnTo>
                    <a:lnTo>
                      <a:pt x="2392" y="941"/>
                    </a:lnTo>
                    <a:lnTo>
                      <a:pt x="2399" y="941"/>
                    </a:lnTo>
                    <a:lnTo>
                      <a:pt x="2392" y="941"/>
                    </a:lnTo>
                    <a:lnTo>
                      <a:pt x="2399" y="941"/>
                    </a:lnTo>
                    <a:lnTo>
                      <a:pt x="2399" y="941"/>
                    </a:lnTo>
                    <a:lnTo>
                      <a:pt x="2399" y="941"/>
                    </a:lnTo>
                    <a:lnTo>
                      <a:pt x="2399" y="941"/>
                    </a:lnTo>
                    <a:lnTo>
                      <a:pt x="2399" y="941"/>
                    </a:lnTo>
                    <a:lnTo>
                      <a:pt x="2399" y="947"/>
                    </a:lnTo>
                    <a:lnTo>
                      <a:pt x="2399" y="947"/>
                    </a:lnTo>
                    <a:lnTo>
                      <a:pt x="2399" y="947"/>
                    </a:lnTo>
                    <a:lnTo>
                      <a:pt x="2399" y="947"/>
                    </a:lnTo>
                    <a:lnTo>
                      <a:pt x="2399" y="947"/>
                    </a:lnTo>
                    <a:lnTo>
                      <a:pt x="2399" y="953"/>
                    </a:lnTo>
                    <a:lnTo>
                      <a:pt x="2399" y="953"/>
                    </a:lnTo>
                    <a:lnTo>
                      <a:pt x="2399" y="953"/>
                    </a:lnTo>
                    <a:lnTo>
                      <a:pt x="2399" y="953"/>
                    </a:lnTo>
                    <a:lnTo>
                      <a:pt x="2399" y="953"/>
                    </a:lnTo>
                    <a:lnTo>
                      <a:pt x="2399" y="953"/>
                    </a:lnTo>
                    <a:lnTo>
                      <a:pt x="2399" y="953"/>
                    </a:lnTo>
                    <a:lnTo>
                      <a:pt x="2392" y="953"/>
                    </a:lnTo>
                    <a:lnTo>
                      <a:pt x="2392" y="953"/>
                    </a:lnTo>
                    <a:lnTo>
                      <a:pt x="2392" y="959"/>
                    </a:lnTo>
                    <a:lnTo>
                      <a:pt x="2392" y="959"/>
                    </a:lnTo>
                    <a:lnTo>
                      <a:pt x="2392" y="959"/>
                    </a:lnTo>
                    <a:lnTo>
                      <a:pt x="2392" y="959"/>
                    </a:lnTo>
                    <a:lnTo>
                      <a:pt x="2399" y="959"/>
                    </a:lnTo>
                    <a:lnTo>
                      <a:pt x="2399" y="959"/>
                    </a:lnTo>
                    <a:lnTo>
                      <a:pt x="2399" y="959"/>
                    </a:lnTo>
                    <a:lnTo>
                      <a:pt x="2399" y="959"/>
                    </a:lnTo>
                    <a:lnTo>
                      <a:pt x="2392" y="959"/>
                    </a:lnTo>
                    <a:lnTo>
                      <a:pt x="2399" y="965"/>
                    </a:lnTo>
                    <a:lnTo>
                      <a:pt x="2399" y="965"/>
                    </a:lnTo>
                    <a:lnTo>
                      <a:pt x="2399" y="965"/>
                    </a:lnTo>
                    <a:lnTo>
                      <a:pt x="2399" y="965"/>
                    </a:lnTo>
                    <a:lnTo>
                      <a:pt x="2399" y="965"/>
                    </a:lnTo>
                    <a:lnTo>
                      <a:pt x="2399" y="965"/>
                    </a:lnTo>
                    <a:lnTo>
                      <a:pt x="2405" y="965"/>
                    </a:lnTo>
                    <a:lnTo>
                      <a:pt x="2405" y="965"/>
                    </a:lnTo>
                    <a:lnTo>
                      <a:pt x="2405" y="965"/>
                    </a:lnTo>
                    <a:lnTo>
                      <a:pt x="2405" y="965"/>
                    </a:lnTo>
                    <a:lnTo>
                      <a:pt x="2405" y="965"/>
                    </a:lnTo>
                    <a:lnTo>
                      <a:pt x="2405" y="965"/>
                    </a:lnTo>
                    <a:lnTo>
                      <a:pt x="2405" y="971"/>
                    </a:lnTo>
                    <a:lnTo>
                      <a:pt x="2405" y="971"/>
                    </a:lnTo>
                    <a:lnTo>
                      <a:pt x="2405" y="971"/>
                    </a:lnTo>
                    <a:lnTo>
                      <a:pt x="2405" y="971"/>
                    </a:lnTo>
                    <a:lnTo>
                      <a:pt x="2405" y="971"/>
                    </a:lnTo>
                    <a:lnTo>
                      <a:pt x="2405" y="971"/>
                    </a:lnTo>
                    <a:lnTo>
                      <a:pt x="2405" y="977"/>
                    </a:lnTo>
                    <a:lnTo>
                      <a:pt x="2405" y="977"/>
                    </a:lnTo>
                    <a:lnTo>
                      <a:pt x="2405" y="977"/>
                    </a:lnTo>
                    <a:lnTo>
                      <a:pt x="2405" y="977"/>
                    </a:lnTo>
                    <a:lnTo>
                      <a:pt x="2405" y="977"/>
                    </a:lnTo>
                    <a:lnTo>
                      <a:pt x="2405" y="977"/>
                    </a:lnTo>
                    <a:lnTo>
                      <a:pt x="2405" y="977"/>
                    </a:lnTo>
                    <a:lnTo>
                      <a:pt x="2405" y="983"/>
                    </a:lnTo>
                    <a:lnTo>
                      <a:pt x="2405" y="983"/>
                    </a:lnTo>
                    <a:lnTo>
                      <a:pt x="2405" y="983"/>
                    </a:lnTo>
                    <a:lnTo>
                      <a:pt x="2405" y="983"/>
                    </a:lnTo>
                    <a:lnTo>
                      <a:pt x="2399" y="983"/>
                    </a:lnTo>
                    <a:lnTo>
                      <a:pt x="2399" y="983"/>
                    </a:lnTo>
                    <a:lnTo>
                      <a:pt x="2399" y="983"/>
                    </a:lnTo>
                    <a:lnTo>
                      <a:pt x="2399" y="983"/>
                    </a:lnTo>
                    <a:lnTo>
                      <a:pt x="2399" y="983"/>
                    </a:lnTo>
                    <a:lnTo>
                      <a:pt x="2399" y="983"/>
                    </a:lnTo>
                    <a:lnTo>
                      <a:pt x="2399" y="989"/>
                    </a:lnTo>
                    <a:lnTo>
                      <a:pt x="2399" y="989"/>
                    </a:lnTo>
                    <a:lnTo>
                      <a:pt x="2405" y="989"/>
                    </a:lnTo>
                    <a:lnTo>
                      <a:pt x="2405" y="989"/>
                    </a:lnTo>
                    <a:lnTo>
                      <a:pt x="2399" y="989"/>
                    </a:lnTo>
                    <a:lnTo>
                      <a:pt x="2399" y="989"/>
                    </a:lnTo>
                    <a:lnTo>
                      <a:pt x="2399" y="989"/>
                    </a:lnTo>
                    <a:lnTo>
                      <a:pt x="2399" y="989"/>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8"/>
                    </a:lnTo>
                    <a:lnTo>
                      <a:pt x="2399" y="1008"/>
                    </a:lnTo>
                    <a:lnTo>
                      <a:pt x="2399" y="1008"/>
                    </a:lnTo>
                    <a:lnTo>
                      <a:pt x="2399" y="1008"/>
                    </a:lnTo>
                    <a:lnTo>
                      <a:pt x="2399" y="1008"/>
                    </a:lnTo>
                    <a:lnTo>
                      <a:pt x="2399" y="1008"/>
                    </a:lnTo>
                    <a:lnTo>
                      <a:pt x="2392" y="1008"/>
                    </a:lnTo>
                    <a:lnTo>
                      <a:pt x="2392" y="1008"/>
                    </a:lnTo>
                    <a:lnTo>
                      <a:pt x="2392" y="1008"/>
                    </a:lnTo>
                    <a:lnTo>
                      <a:pt x="2392" y="1008"/>
                    </a:lnTo>
                    <a:lnTo>
                      <a:pt x="2392" y="1008"/>
                    </a:lnTo>
                    <a:lnTo>
                      <a:pt x="2392" y="1008"/>
                    </a:lnTo>
                    <a:lnTo>
                      <a:pt x="2392" y="1014"/>
                    </a:lnTo>
                    <a:lnTo>
                      <a:pt x="2392" y="1014"/>
                    </a:lnTo>
                    <a:lnTo>
                      <a:pt x="2392" y="1014"/>
                    </a:lnTo>
                    <a:lnTo>
                      <a:pt x="2392" y="1014"/>
                    </a:lnTo>
                    <a:lnTo>
                      <a:pt x="2392" y="1014"/>
                    </a:lnTo>
                    <a:lnTo>
                      <a:pt x="2392" y="1014"/>
                    </a:lnTo>
                    <a:lnTo>
                      <a:pt x="2392" y="1014"/>
                    </a:lnTo>
                    <a:lnTo>
                      <a:pt x="2392" y="1020"/>
                    </a:lnTo>
                    <a:lnTo>
                      <a:pt x="2392" y="1020"/>
                    </a:lnTo>
                    <a:lnTo>
                      <a:pt x="2392" y="1020"/>
                    </a:lnTo>
                    <a:lnTo>
                      <a:pt x="2386" y="1020"/>
                    </a:lnTo>
                    <a:lnTo>
                      <a:pt x="2386" y="1020"/>
                    </a:lnTo>
                    <a:lnTo>
                      <a:pt x="2392" y="1020"/>
                    </a:lnTo>
                    <a:lnTo>
                      <a:pt x="2392" y="1020"/>
                    </a:lnTo>
                    <a:lnTo>
                      <a:pt x="2392" y="1020"/>
                    </a:lnTo>
                    <a:lnTo>
                      <a:pt x="2392" y="1020"/>
                    </a:lnTo>
                    <a:lnTo>
                      <a:pt x="2392" y="1026"/>
                    </a:lnTo>
                    <a:lnTo>
                      <a:pt x="2392" y="1026"/>
                    </a:lnTo>
                    <a:lnTo>
                      <a:pt x="2392" y="1026"/>
                    </a:lnTo>
                    <a:lnTo>
                      <a:pt x="2392" y="1026"/>
                    </a:lnTo>
                    <a:lnTo>
                      <a:pt x="2392" y="1026"/>
                    </a:lnTo>
                    <a:lnTo>
                      <a:pt x="2392" y="1026"/>
                    </a:lnTo>
                    <a:lnTo>
                      <a:pt x="2392" y="1026"/>
                    </a:lnTo>
                    <a:lnTo>
                      <a:pt x="2392" y="1026"/>
                    </a:lnTo>
                    <a:lnTo>
                      <a:pt x="2392" y="1026"/>
                    </a:lnTo>
                    <a:lnTo>
                      <a:pt x="2399" y="1026"/>
                    </a:lnTo>
                    <a:lnTo>
                      <a:pt x="2399" y="1026"/>
                    </a:lnTo>
                    <a:lnTo>
                      <a:pt x="2399" y="1026"/>
                    </a:lnTo>
                    <a:lnTo>
                      <a:pt x="2399" y="1032"/>
                    </a:lnTo>
                    <a:lnTo>
                      <a:pt x="2399" y="1032"/>
                    </a:lnTo>
                    <a:lnTo>
                      <a:pt x="2399" y="1032"/>
                    </a:lnTo>
                    <a:lnTo>
                      <a:pt x="2399" y="1032"/>
                    </a:lnTo>
                    <a:lnTo>
                      <a:pt x="2399" y="1032"/>
                    </a:lnTo>
                    <a:lnTo>
                      <a:pt x="2399" y="1032"/>
                    </a:lnTo>
                    <a:lnTo>
                      <a:pt x="2399" y="1032"/>
                    </a:lnTo>
                    <a:lnTo>
                      <a:pt x="2399" y="1032"/>
                    </a:lnTo>
                    <a:lnTo>
                      <a:pt x="2399" y="1032"/>
                    </a:lnTo>
                    <a:lnTo>
                      <a:pt x="2399" y="1038"/>
                    </a:lnTo>
                    <a:lnTo>
                      <a:pt x="2399" y="1038"/>
                    </a:lnTo>
                    <a:lnTo>
                      <a:pt x="2399" y="1038"/>
                    </a:lnTo>
                    <a:lnTo>
                      <a:pt x="2405" y="1038"/>
                    </a:lnTo>
                    <a:lnTo>
                      <a:pt x="2405" y="1038"/>
                    </a:lnTo>
                    <a:lnTo>
                      <a:pt x="2399" y="1038"/>
                    </a:lnTo>
                    <a:lnTo>
                      <a:pt x="2399" y="1038"/>
                    </a:lnTo>
                    <a:lnTo>
                      <a:pt x="2399" y="1038"/>
                    </a:lnTo>
                    <a:lnTo>
                      <a:pt x="2405" y="1038"/>
                    </a:lnTo>
                    <a:lnTo>
                      <a:pt x="2405" y="1044"/>
                    </a:lnTo>
                    <a:lnTo>
                      <a:pt x="2405" y="1044"/>
                    </a:lnTo>
                    <a:lnTo>
                      <a:pt x="2405" y="1044"/>
                    </a:lnTo>
                    <a:lnTo>
                      <a:pt x="2405" y="1044"/>
                    </a:lnTo>
                    <a:lnTo>
                      <a:pt x="2405" y="1044"/>
                    </a:lnTo>
                    <a:lnTo>
                      <a:pt x="2405" y="1044"/>
                    </a:lnTo>
                    <a:lnTo>
                      <a:pt x="2405" y="1044"/>
                    </a:lnTo>
                    <a:lnTo>
                      <a:pt x="2405" y="1044"/>
                    </a:lnTo>
                    <a:lnTo>
                      <a:pt x="2405" y="1051"/>
                    </a:lnTo>
                    <a:lnTo>
                      <a:pt x="2405" y="1051"/>
                    </a:lnTo>
                    <a:lnTo>
                      <a:pt x="2405" y="1051"/>
                    </a:lnTo>
                    <a:lnTo>
                      <a:pt x="2405" y="1051"/>
                    </a:lnTo>
                    <a:lnTo>
                      <a:pt x="2405" y="1051"/>
                    </a:lnTo>
                    <a:lnTo>
                      <a:pt x="2405" y="1051"/>
                    </a:lnTo>
                    <a:lnTo>
                      <a:pt x="2399" y="1051"/>
                    </a:lnTo>
                    <a:lnTo>
                      <a:pt x="2399" y="1051"/>
                    </a:lnTo>
                    <a:lnTo>
                      <a:pt x="2399" y="1051"/>
                    </a:lnTo>
                    <a:lnTo>
                      <a:pt x="2399" y="1044"/>
                    </a:lnTo>
                    <a:lnTo>
                      <a:pt x="2399" y="1044"/>
                    </a:lnTo>
                    <a:lnTo>
                      <a:pt x="2399" y="1044"/>
                    </a:lnTo>
                    <a:lnTo>
                      <a:pt x="2399" y="1044"/>
                    </a:lnTo>
                    <a:lnTo>
                      <a:pt x="2399" y="1044"/>
                    </a:lnTo>
                    <a:lnTo>
                      <a:pt x="2392" y="1044"/>
                    </a:lnTo>
                    <a:lnTo>
                      <a:pt x="2392" y="1044"/>
                    </a:lnTo>
                    <a:lnTo>
                      <a:pt x="2392" y="1044"/>
                    </a:lnTo>
                    <a:lnTo>
                      <a:pt x="2392" y="1044"/>
                    </a:lnTo>
                    <a:lnTo>
                      <a:pt x="2392" y="1044"/>
                    </a:lnTo>
                    <a:lnTo>
                      <a:pt x="2392" y="1044"/>
                    </a:lnTo>
                    <a:lnTo>
                      <a:pt x="2392" y="1044"/>
                    </a:lnTo>
                    <a:lnTo>
                      <a:pt x="2392" y="1044"/>
                    </a:lnTo>
                    <a:lnTo>
                      <a:pt x="2386" y="1044"/>
                    </a:lnTo>
                    <a:lnTo>
                      <a:pt x="2386" y="1038"/>
                    </a:lnTo>
                    <a:lnTo>
                      <a:pt x="2386" y="1038"/>
                    </a:lnTo>
                    <a:lnTo>
                      <a:pt x="2386" y="1038"/>
                    </a:lnTo>
                    <a:lnTo>
                      <a:pt x="2386" y="1038"/>
                    </a:lnTo>
                    <a:lnTo>
                      <a:pt x="2386" y="1038"/>
                    </a:lnTo>
                    <a:lnTo>
                      <a:pt x="2386" y="1038"/>
                    </a:lnTo>
                    <a:lnTo>
                      <a:pt x="2386" y="1038"/>
                    </a:lnTo>
                    <a:lnTo>
                      <a:pt x="2380" y="1032"/>
                    </a:lnTo>
                    <a:lnTo>
                      <a:pt x="2380" y="1032"/>
                    </a:lnTo>
                    <a:lnTo>
                      <a:pt x="2380" y="1032"/>
                    </a:lnTo>
                    <a:lnTo>
                      <a:pt x="2386" y="1032"/>
                    </a:lnTo>
                    <a:lnTo>
                      <a:pt x="2386" y="1032"/>
                    </a:lnTo>
                    <a:lnTo>
                      <a:pt x="2386" y="1032"/>
                    </a:lnTo>
                    <a:lnTo>
                      <a:pt x="2386" y="1026"/>
                    </a:lnTo>
                    <a:lnTo>
                      <a:pt x="2386" y="1026"/>
                    </a:lnTo>
                    <a:lnTo>
                      <a:pt x="2380" y="1026"/>
                    </a:lnTo>
                    <a:lnTo>
                      <a:pt x="2380" y="1026"/>
                    </a:lnTo>
                    <a:lnTo>
                      <a:pt x="2380" y="1026"/>
                    </a:lnTo>
                    <a:lnTo>
                      <a:pt x="2380" y="1026"/>
                    </a:lnTo>
                    <a:lnTo>
                      <a:pt x="2380" y="1026"/>
                    </a:lnTo>
                    <a:lnTo>
                      <a:pt x="2374" y="1026"/>
                    </a:lnTo>
                    <a:lnTo>
                      <a:pt x="2374" y="1026"/>
                    </a:lnTo>
                    <a:lnTo>
                      <a:pt x="2374" y="1026"/>
                    </a:lnTo>
                    <a:lnTo>
                      <a:pt x="2374" y="1020"/>
                    </a:lnTo>
                    <a:lnTo>
                      <a:pt x="2374" y="1020"/>
                    </a:lnTo>
                    <a:lnTo>
                      <a:pt x="2374" y="1020"/>
                    </a:lnTo>
                    <a:lnTo>
                      <a:pt x="2374" y="1020"/>
                    </a:lnTo>
                    <a:lnTo>
                      <a:pt x="2374" y="1020"/>
                    </a:lnTo>
                    <a:lnTo>
                      <a:pt x="2368" y="1020"/>
                    </a:lnTo>
                    <a:lnTo>
                      <a:pt x="2368" y="1020"/>
                    </a:lnTo>
                    <a:lnTo>
                      <a:pt x="2368" y="1020"/>
                    </a:lnTo>
                    <a:lnTo>
                      <a:pt x="2368" y="1020"/>
                    </a:lnTo>
                    <a:lnTo>
                      <a:pt x="2362" y="1020"/>
                    </a:lnTo>
                    <a:lnTo>
                      <a:pt x="2362" y="1020"/>
                    </a:lnTo>
                    <a:lnTo>
                      <a:pt x="2362" y="1020"/>
                    </a:lnTo>
                    <a:lnTo>
                      <a:pt x="2362" y="1020"/>
                    </a:lnTo>
                    <a:lnTo>
                      <a:pt x="2362" y="1020"/>
                    </a:lnTo>
                    <a:lnTo>
                      <a:pt x="2362" y="1020"/>
                    </a:lnTo>
                    <a:lnTo>
                      <a:pt x="2362" y="1014"/>
                    </a:lnTo>
                    <a:lnTo>
                      <a:pt x="2362" y="1014"/>
                    </a:lnTo>
                    <a:lnTo>
                      <a:pt x="2362" y="1014"/>
                    </a:lnTo>
                    <a:lnTo>
                      <a:pt x="2356" y="1014"/>
                    </a:lnTo>
                    <a:lnTo>
                      <a:pt x="2356" y="1014"/>
                    </a:lnTo>
                    <a:lnTo>
                      <a:pt x="2356" y="1014"/>
                    </a:lnTo>
                    <a:lnTo>
                      <a:pt x="2356" y="1014"/>
                    </a:lnTo>
                    <a:lnTo>
                      <a:pt x="2350" y="1014"/>
                    </a:lnTo>
                    <a:lnTo>
                      <a:pt x="2350" y="1014"/>
                    </a:lnTo>
                    <a:lnTo>
                      <a:pt x="2350" y="1014"/>
                    </a:lnTo>
                    <a:lnTo>
                      <a:pt x="2350" y="1014"/>
                    </a:lnTo>
                    <a:lnTo>
                      <a:pt x="2350" y="1014"/>
                    </a:lnTo>
                    <a:lnTo>
                      <a:pt x="2350" y="1014"/>
                    </a:lnTo>
                    <a:lnTo>
                      <a:pt x="2350" y="1014"/>
                    </a:lnTo>
                    <a:lnTo>
                      <a:pt x="2344" y="1014"/>
                    </a:lnTo>
                    <a:lnTo>
                      <a:pt x="2344" y="1014"/>
                    </a:lnTo>
                    <a:lnTo>
                      <a:pt x="2344" y="1014"/>
                    </a:lnTo>
                    <a:lnTo>
                      <a:pt x="2344" y="1008"/>
                    </a:lnTo>
                    <a:lnTo>
                      <a:pt x="2344" y="1008"/>
                    </a:lnTo>
                    <a:lnTo>
                      <a:pt x="2344" y="1008"/>
                    </a:lnTo>
                    <a:lnTo>
                      <a:pt x="2344" y="1008"/>
                    </a:lnTo>
                    <a:lnTo>
                      <a:pt x="2344" y="1008"/>
                    </a:lnTo>
                    <a:lnTo>
                      <a:pt x="2344" y="1008"/>
                    </a:lnTo>
                    <a:lnTo>
                      <a:pt x="2344" y="1008"/>
                    </a:lnTo>
                    <a:lnTo>
                      <a:pt x="2337" y="1008"/>
                    </a:lnTo>
                    <a:lnTo>
                      <a:pt x="2337" y="1008"/>
                    </a:lnTo>
                    <a:lnTo>
                      <a:pt x="2337" y="1008"/>
                    </a:lnTo>
                    <a:lnTo>
                      <a:pt x="2337" y="1008"/>
                    </a:lnTo>
                    <a:lnTo>
                      <a:pt x="2337" y="1002"/>
                    </a:lnTo>
                    <a:lnTo>
                      <a:pt x="2331" y="1002"/>
                    </a:lnTo>
                    <a:lnTo>
                      <a:pt x="2331" y="1002"/>
                    </a:lnTo>
                    <a:lnTo>
                      <a:pt x="2331" y="1002"/>
                    </a:lnTo>
                    <a:lnTo>
                      <a:pt x="2331" y="1002"/>
                    </a:lnTo>
                    <a:lnTo>
                      <a:pt x="2331" y="1002"/>
                    </a:lnTo>
                    <a:lnTo>
                      <a:pt x="2331" y="1002"/>
                    </a:lnTo>
                    <a:lnTo>
                      <a:pt x="2325" y="1002"/>
                    </a:lnTo>
                    <a:lnTo>
                      <a:pt x="2325" y="1002"/>
                    </a:lnTo>
                    <a:lnTo>
                      <a:pt x="2325" y="1002"/>
                    </a:lnTo>
                    <a:lnTo>
                      <a:pt x="2325" y="1002"/>
                    </a:lnTo>
                    <a:lnTo>
                      <a:pt x="2325" y="1002"/>
                    </a:lnTo>
                    <a:lnTo>
                      <a:pt x="2325" y="1002"/>
                    </a:lnTo>
                    <a:lnTo>
                      <a:pt x="2325" y="1008"/>
                    </a:lnTo>
                    <a:lnTo>
                      <a:pt x="2319" y="1008"/>
                    </a:lnTo>
                    <a:lnTo>
                      <a:pt x="2319" y="1008"/>
                    </a:lnTo>
                    <a:lnTo>
                      <a:pt x="2319" y="1008"/>
                    </a:lnTo>
                    <a:lnTo>
                      <a:pt x="2319" y="1008"/>
                    </a:lnTo>
                    <a:lnTo>
                      <a:pt x="2319" y="1002"/>
                    </a:lnTo>
                    <a:lnTo>
                      <a:pt x="2313" y="1002"/>
                    </a:lnTo>
                    <a:lnTo>
                      <a:pt x="2313" y="1008"/>
                    </a:lnTo>
                    <a:lnTo>
                      <a:pt x="2313" y="1008"/>
                    </a:lnTo>
                    <a:lnTo>
                      <a:pt x="2313" y="1008"/>
                    </a:lnTo>
                    <a:lnTo>
                      <a:pt x="2313" y="1008"/>
                    </a:lnTo>
                    <a:lnTo>
                      <a:pt x="2307" y="1002"/>
                    </a:lnTo>
                    <a:lnTo>
                      <a:pt x="2307" y="1002"/>
                    </a:lnTo>
                    <a:lnTo>
                      <a:pt x="2307" y="1002"/>
                    </a:lnTo>
                    <a:lnTo>
                      <a:pt x="2307" y="1008"/>
                    </a:lnTo>
                    <a:lnTo>
                      <a:pt x="2307" y="1008"/>
                    </a:lnTo>
                    <a:lnTo>
                      <a:pt x="2301" y="1008"/>
                    </a:lnTo>
                    <a:lnTo>
                      <a:pt x="2301" y="1008"/>
                    </a:lnTo>
                    <a:lnTo>
                      <a:pt x="2301" y="1008"/>
                    </a:lnTo>
                    <a:lnTo>
                      <a:pt x="2301" y="1008"/>
                    </a:lnTo>
                    <a:lnTo>
                      <a:pt x="2295" y="1008"/>
                    </a:lnTo>
                    <a:lnTo>
                      <a:pt x="2295" y="1008"/>
                    </a:lnTo>
                    <a:lnTo>
                      <a:pt x="2295" y="1002"/>
                    </a:lnTo>
                    <a:lnTo>
                      <a:pt x="2295" y="1002"/>
                    </a:lnTo>
                    <a:lnTo>
                      <a:pt x="2295" y="1002"/>
                    </a:lnTo>
                    <a:lnTo>
                      <a:pt x="2289" y="1002"/>
                    </a:lnTo>
                    <a:lnTo>
                      <a:pt x="2289" y="1002"/>
                    </a:lnTo>
                    <a:lnTo>
                      <a:pt x="2289" y="1002"/>
                    </a:lnTo>
                    <a:lnTo>
                      <a:pt x="2289" y="1002"/>
                    </a:lnTo>
                    <a:lnTo>
                      <a:pt x="2289" y="1002"/>
                    </a:lnTo>
                    <a:lnTo>
                      <a:pt x="2283" y="1002"/>
                    </a:lnTo>
                    <a:lnTo>
                      <a:pt x="2289" y="1002"/>
                    </a:lnTo>
                    <a:lnTo>
                      <a:pt x="2283" y="1008"/>
                    </a:lnTo>
                    <a:lnTo>
                      <a:pt x="2283" y="1008"/>
                    </a:lnTo>
                    <a:lnTo>
                      <a:pt x="2283" y="1008"/>
                    </a:lnTo>
                    <a:lnTo>
                      <a:pt x="2283" y="1008"/>
                    </a:lnTo>
                    <a:lnTo>
                      <a:pt x="2283" y="1008"/>
                    </a:lnTo>
                    <a:lnTo>
                      <a:pt x="2283" y="1014"/>
                    </a:lnTo>
                    <a:lnTo>
                      <a:pt x="2283" y="1014"/>
                    </a:lnTo>
                    <a:lnTo>
                      <a:pt x="2283" y="1014"/>
                    </a:lnTo>
                    <a:lnTo>
                      <a:pt x="2276" y="1014"/>
                    </a:lnTo>
                    <a:lnTo>
                      <a:pt x="2276" y="1014"/>
                    </a:lnTo>
                    <a:lnTo>
                      <a:pt x="2276" y="1014"/>
                    </a:lnTo>
                    <a:lnTo>
                      <a:pt x="2276" y="1014"/>
                    </a:lnTo>
                    <a:lnTo>
                      <a:pt x="2276" y="1014"/>
                    </a:lnTo>
                    <a:lnTo>
                      <a:pt x="2276" y="1014"/>
                    </a:lnTo>
                    <a:lnTo>
                      <a:pt x="2276" y="1014"/>
                    </a:lnTo>
                    <a:lnTo>
                      <a:pt x="2276" y="1014"/>
                    </a:lnTo>
                    <a:lnTo>
                      <a:pt x="2270" y="1014"/>
                    </a:lnTo>
                    <a:lnTo>
                      <a:pt x="2270" y="1014"/>
                    </a:lnTo>
                    <a:lnTo>
                      <a:pt x="2270" y="1014"/>
                    </a:lnTo>
                    <a:lnTo>
                      <a:pt x="2270" y="1014"/>
                    </a:lnTo>
                    <a:lnTo>
                      <a:pt x="2270" y="1014"/>
                    </a:lnTo>
                    <a:lnTo>
                      <a:pt x="2270" y="1014"/>
                    </a:lnTo>
                    <a:lnTo>
                      <a:pt x="2270" y="1008"/>
                    </a:lnTo>
                    <a:lnTo>
                      <a:pt x="2264" y="1008"/>
                    </a:lnTo>
                    <a:lnTo>
                      <a:pt x="2264" y="1008"/>
                    </a:lnTo>
                    <a:lnTo>
                      <a:pt x="2264" y="1008"/>
                    </a:lnTo>
                    <a:lnTo>
                      <a:pt x="2264" y="1008"/>
                    </a:lnTo>
                    <a:lnTo>
                      <a:pt x="2264" y="1008"/>
                    </a:lnTo>
                    <a:lnTo>
                      <a:pt x="2258" y="1008"/>
                    </a:lnTo>
                    <a:lnTo>
                      <a:pt x="2258" y="1008"/>
                    </a:lnTo>
                    <a:lnTo>
                      <a:pt x="2258" y="1002"/>
                    </a:lnTo>
                    <a:lnTo>
                      <a:pt x="2258" y="1002"/>
                    </a:lnTo>
                    <a:lnTo>
                      <a:pt x="2258" y="1002"/>
                    </a:lnTo>
                    <a:lnTo>
                      <a:pt x="2252" y="1002"/>
                    </a:lnTo>
                    <a:lnTo>
                      <a:pt x="2252" y="1002"/>
                    </a:lnTo>
                    <a:lnTo>
                      <a:pt x="2252" y="1002"/>
                    </a:lnTo>
                    <a:lnTo>
                      <a:pt x="2252" y="1002"/>
                    </a:lnTo>
                    <a:lnTo>
                      <a:pt x="2252" y="1002"/>
                    </a:lnTo>
                    <a:lnTo>
                      <a:pt x="2252" y="1002"/>
                    </a:lnTo>
                    <a:lnTo>
                      <a:pt x="2246" y="1002"/>
                    </a:lnTo>
                    <a:lnTo>
                      <a:pt x="2246" y="1002"/>
                    </a:lnTo>
                    <a:lnTo>
                      <a:pt x="2246" y="1002"/>
                    </a:lnTo>
                    <a:lnTo>
                      <a:pt x="2246" y="996"/>
                    </a:lnTo>
                    <a:lnTo>
                      <a:pt x="2246" y="996"/>
                    </a:lnTo>
                    <a:lnTo>
                      <a:pt x="2246" y="996"/>
                    </a:lnTo>
                    <a:lnTo>
                      <a:pt x="2246" y="996"/>
                    </a:lnTo>
                    <a:lnTo>
                      <a:pt x="2240" y="996"/>
                    </a:lnTo>
                    <a:lnTo>
                      <a:pt x="2240" y="996"/>
                    </a:lnTo>
                    <a:lnTo>
                      <a:pt x="2240" y="996"/>
                    </a:lnTo>
                    <a:lnTo>
                      <a:pt x="2240" y="996"/>
                    </a:lnTo>
                    <a:lnTo>
                      <a:pt x="2240" y="996"/>
                    </a:lnTo>
                    <a:lnTo>
                      <a:pt x="2240" y="996"/>
                    </a:lnTo>
                    <a:lnTo>
                      <a:pt x="2240" y="996"/>
                    </a:lnTo>
                    <a:lnTo>
                      <a:pt x="2234" y="996"/>
                    </a:lnTo>
                    <a:lnTo>
                      <a:pt x="2234" y="989"/>
                    </a:lnTo>
                    <a:lnTo>
                      <a:pt x="2234" y="989"/>
                    </a:lnTo>
                    <a:lnTo>
                      <a:pt x="2234" y="989"/>
                    </a:lnTo>
                    <a:lnTo>
                      <a:pt x="2234" y="989"/>
                    </a:lnTo>
                    <a:lnTo>
                      <a:pt x="2228" y="989"/>
                    </a:lnTo>
                    <a:lnTo>
                      <a:pt x="2228" y="989"/>
                    </a:lnTo>
                    <a:lnTo>
                      <a:pt x="2222" y="989"/>
                    </a:lnTo>
                    <a:lnTo>
                      <a:pt x="2222" y="989"/>
                    </a:lnTo>
                    <a:lnTo>
                      <a:pt x="2215" y="989"/>
                    </a:lnTo>
                    <a:lnTo>
                      <a:pt x="2209" y="983"/>
                    </a:lnTo>
                    <a:lnTo>
                      <a:pt x="2209" y="983"/>
                    </a:lnTo>
                    <a:lnTo>
                      <a:pt x="2209" y="983"/>
                    </a:lnTo>
                    <a:lnTo>
                      <a:pt x="2203" y="983"/>
                    </a:lnTo>
                    <a:lnTo>
                      <a:pt x="2203" y="983"/>
                    </a:lnTo>
                    <a:lnTo>
                      <a:pt x="2203" y="983"/>
                    </a:lnTo>
                    <a:lnTo>
                      <a:pt x="2197" y="983"/>
                    </a:lnTo>
                    <a:lnTo>
                      <a:pt x="2197" y="983"/>
                    </a:lnTo>
                    <a:lnTo>
                      <a:pt x="2191" y="983"/>
                    </a:lnTo>
                    <a:lnTo>
                      <a:pt x="2191" y="983"/>
                    </a:lnTo>
                    <a:lnTo>
                      <a:pt x="2191" y="983"/>
                    </a:lnTo>
                    <a:lnTo>
                      <a:pt x="2185" y="983"/>
                    </a:lnTo>
                    <a:lnTo>
                      <a:pt x="2185" y="983"/>
                    </a:lnTo>
                    <a:lnTo>
                      <a:pt x="2179" y="983"/>
                    </a:lnTo>
                    <a:lnTo>
                      <a:pt x="2179" y="983"/>
                    </a:lnTo>
                    <a:lnTo>
                      <a:pt x="2179" y="983"/>
                    </a:lnTo>
                    <a:lnTo>
                      <a:pt x="2173" y="983"/>
                    </a:lnTo>
                    <a:lnTo>
                      <a:pt x="2173" y="983"/>
                    </a:lnTo>
                    <a:lnTo>
                      <a:pt x="2173" y="983"/>
                    </a:lnTo>
                    <a:lnTo>
                      <a:pt x="2173" y="983"/>
                    </a:lnTo>
                    <a:lnTo>
                      <a:pt x="2167" y="983"/>
                    </a:lnTo>
                    <a:lnTo>
                      <a:pt x="2160" y="983"/>
                    </a:lnTo>
                    <a:lnTo>
                      <a:pt x="2160" y="983"/>
                    </a:lnTo>
                    <a:lnTo>
                      <a:pt x="2160" y="983"/>
                    </a:lnTo>
                    <a:lnTo>
                      <a:pt x="2154" y="983"/>
                    </a:lnTo>
                    <a:lnTo>
                      <a:pt x="2154" y="983"/>
                    </a:lnTo>
                    <a:lnTo>
                      <a:pt x="2148" y="983"/>
                    </a:lnTo>
                    <a:lnTo>
                      <a:pt x="2142" y="983"/>
                    </a:lnTo>
                    <a:lnTo>
                      <a:pt x="2142" y="983"/>
                    </a:lnTo>
                    <a:lnTo>
                      <a:pt x="2142" y="983"/>
                    </a:lnTo>
                    <a:lnTo>
                      <a:pt x="2136" y="983"/>
                    </a:lnTo>
                    <a:lnTo>
                      <a:pt x="2130" y="983"/>
                    </a:lnTo>
                    <a:lnTo>
                      <a:pt x="2130" y="983"/>
                    </a:lnTo>
                    <a:lnTo>
                      <a:pt x="2130" y="983"/>
                    </a:lnTo>
                    <a:lnTo>
                      <a:pt x="2130" y="983"/>
                    </a:lnTo>
                    <a:lnTo>
                      <a:pt x="2130" y="983"/>
                    </a:lnTo>
                    <a:lnTo>
                      <a:pt x="2124" y="983"/>
                    </a:lnTo>
                    <a:lnTo>
                      <a:pt x="2124" y="983"/>
                    </a:lnTo>
                    <a:lnTo>
                      <a:pt x="2124" y="983"/>
                    </a:lnTo>
                    <a:lnTo>
                      <a:pt x="2124" y="983"/>
                    </a:lnTo>
                    <a:lnTo>
                      <a:pt x="2124" y="983"/>
                    </a:lnTo>
                    <a:lnTo>
                      <a:pt x="2118" y="983"/>
                    </a:lnTo>
                    <a:lnTo>
                      <a:pt x="2118" y="983"/>
                    </a:lnTo>
                    <a:lnTo>
                      <a:pt x="2118" y="983"/>
                    </a:lnTo>
                    <a:lnTo>
                      <a:pt x="2112" y="983"/>
                    </a:lnTo>
                    <a:lnTo>
                      <a:pt x="2112" y="983"/>
                    </a:lnTo>
                    <a:lnTo>
                      <a:pt x="2112" y="983"/>
                    </a:lnTo>
                    <a:lnTo>
                      <a:pt x="2106" y="983"/>
                    </a:lnTo>
                    <a:lnTo>
                      <a:pt x="2099" y="983"/>
                    </a:lnTo>
                    <a:lnTo>
                      <a:pt x="2093" y="983"/>
                    </a:lnTo>
                    <a:lnTo>
                      <a:pt x="2081" y="983"/>
                    </a:lnTo>
                    <a:lnTo>
                      <a:pt x="2081" y="983"/>
                    </a:lnTo>
                    <a:lnTo>
                      <a:pt x="2075" y="983"/>
                    </a:lnTo>
                    <a:lnTo>
                      <a:pt x="2069" y="983"/>
                    </a:lnTo>
                    <a:lnTo>
                      <a:pt x="2063" y="983"/>
                    </a:lnTo>
                    <a:lnTo>
                      <a:pt x="2063" y="983"/>
                    </a:lnTo>
                    <a:lnTo>
                      <a:pt x="2057" y="977"/>
                    </a:lnTo>
                    <a:lnTo>
                      <a:pt x="2051" y="977"/>
                    </a:lnTo>
                    <a:lnTo>
                      <a:pt x="2045" y="977"/>
                    </a:lnTo>
                    <a:lnTo>
                      <a:pt x="2045" y="977"/>
                    </a:lnTo>
                    <a:lnTo>
                      <a:pt x="2032" y="977"/>
                    </a:lnTo>
                    <a:lnTo>
                      <a:pt x="2032" y="977"/>
                    </a:lnTo>
                    <a:lnTo>
                      <a:pt x="2032" y="977"/>
                    </a:lnTo>
                    <a:lnTo>
                      <a:pt x="2026" y="977"/>
                    </a:lnTo>
                    <a:lnTo>
                      <a:pt x="2026" y="977"/>
                    </a:lnTo>
                    <a:lnTo>
                      <a:pt x="2026" y="977"/>
                    </a:lnTo>
                    <a:lnTo>
                      <a:pt x="2020" y="977"/>
                    </a:lnTo>
                    <a:lnTo>
                      <a:pt x="2014" y="977"/>
                    </a:lnTo>
                    <a:lnTo>
                      <a:pt x="2002" y="977"/>
                    </a:lnTo>
                    <a:lnTo>
                      <a:pt x="1984" y="977"/>
                    </a:lnTo>
                    <a:lnTo>
                      <a:pt x="1984" y="977"/>
                    </a:lnTo>
                    <a:lnTo>
                      <a:pt x="1977" y="977"/>
                    </a:lnTo>
                    <a:lnTo>
                      <a:pt x="1971" y="977"/>
                    </a:lnTo>
                    <a:lnTo>
                      <a:pt x="1965" y="977"/>
                    </a:lnTo>
                    <a:lnTo>
                      <a:pt x="1953" y="977"/>
                    </a:lnTo>
                    <a:lnTo>
                      <a:pt x="1953" y="977"/>
                    </a:lnTo>
                    <a:lnTo>
                      <a:pt x="1941" y="971"/>
                    </a:lnTo>
                    <a:lnTo>
                      <a:pt x="1935" y="971"/>
                    </a:lnTo>
                    <a:lnTo>
                      <a:pt x="1929" y="971"/>
                    </a:lnTo>
                    <a:lnTo>
                      <a:pt x="1910" y="971"/>
                    </a:lnTo>
                    <a:lnTo>
                      <a:pt x="1904" y="971"/>
                    </a:lnTo>
                    <a:lnTo>
                      <a:pt x="1898" y="971"/>
                    </a:lnTo>
                    <a:lnTo>
                      <a:pt x="1892" y="971"/>
                    </a:lnTo>
                    <a:lnTo>
                      <a:pt x="1886" y="971"/>
                    </a:lnTo>
                    <a:lnTo>
                      <a:pt x="1880" y="971"/>
                    </a:lnTo>
                    <a:lnTo>
                      <a:pt x="1874" y="971"/>
                    </a:lnTo>
                    <a:lnTo>
                      <a:pt x="1868" y="971"/>
                    </a:lnTo>
                    <a:lnTo>
                      <a:pt x="1855" y="965"/>
                    </a:lnTo>
                    <a:lnTo>
                      <a:pt x="1843" y="965"/>
                    </a:lnTo>
                    <a:lnTo>
                      <a:pt x="1837" y="965"/>
                    </a:lnTo>
                    <a:lnTo>
                      <a:pt x="1831" y="965"/>
                    </a:lnTo>
                    <a:lnTo>
                      <a:pt x="1825" y="965"/>
                    </a:lnTo>
                    <a:lnTo>
                      <a:pt x="1825" y="965"/>
                    </a:lnTo>
                    <a:lnTo>
                      <a:pt x="1825" y="965"/>
                    </a:lnTo>
                    <a:lnTo>
                      <a:pt x="1819" y="965"/>
                    </a:lnTo>
                    <a:lnTo>
                      <a:pt x="1813" y="965"/>
                    </a:lnTo>
                    <a:lnTo>
                      <a:pt x="1807" y="965"/>
                    </a:lnTo>
                    <a:lnTo>
                      <a:pt x="1807" y="965"/>
                    </a:lnTo>
                    <a:lnTo>
                      <a:pt x="1800" y="965"/>
                    </a:lnTo>
                    <a:lnTo>
                      <a:pt x="1794" y="965"/>
                    </a:lnTo>
                    <a:lnTo>
                      <a:pt x="1794" y="965"/>
                    </a:lnTo>
                    <a:lnTo>
                      <a:pt x="1788" y="959"/>
                    </a:lnTo>
                    <a:lnTo>
                      <a:pt x="1776" y="959"/>
                    </a:lnTo>
                    <a:lnTo>
                      <a:pt x="1776" y="959"/>
                    </a:lnTo>
                    <a:lnTo>
                      <a:pt x="1770" y="959"/>
                    </a:lnTo>
                    <a:lnTo>
                      <a:pt x="1764" y="959"/>
                    </a:lnTo>
                    <a:lnTo>
                      <a:pt x="1770" y="928"/>
                    </a:lnTo>
                    <a:lnTo>
                      <a:pt x="1770" y="928"/>
                    </a:lnTo>
                    <a:lnTo>
                      <a:pt x="1770" y="922"/>
                    </a:lnTo>
                    <a:lnTo>
                      <a:pt x="1770" y="910"/>
                    </a:lnTo>
                    <a:lnTo>
                      <a:pt x="1770" y="904"/>
                    </a:lnTo>
                    <a:lnTo>
                      <a:pt x="1770" y="898"/>
                    </a:lnTo>
                    <a:lnTo>
                      <a:pt x="1770" y="892"/>
                    </a:lnTo>
                    <a:lnTo>
                      <a:pt x="1776" y="873"/>
                    </a:lnTo>
                    <a:lnTo>
                      <a:pt x="1776" y="861"/>
                    </a:lnTo>
                    <a:lnTo>
                      <a:pt x="1776" y="855"/>
                    </a:lnTo>
                    <a:lnTo>
                      <a:pt x="1776" y="825"/>
                    </a:lnTo>
                    <a:lnTo>
                      <a:pt x="1776" y="818"/>
                    </a:lnTo>
                    <a:lnTo>
                      <a:pt x="1782" y="788"/>
                    </a:lnTo>
                    <a:lnTo>
                      <a:pt x="1782" y="764"/>
                    </a:lnTo>
                    <a:lnTo>
                      <a:pt x="1782" y="764"/>
                    </a:lnTo>
                    <a:lnTo>
                      <a:pt x="1782" y="764"/>
                    </a:lnTo>
                    <a:lnTo>
                      <a:pt x="1782" y="764"/>
                    </a:lnTo>
                    <a:lnTo>
                      <a:pt x="1782" y="757"/>
                    </a:lnTo>
                    <a:lnTo>
                      <a:pt x="1782" y="745"/>
                    </a:lnTo>
                    <a:lnTo>
                      <a:pt x="1782" y="745"/>
                    </a:lnTo>
                    <a:lnTo>
                      <a:pt x="1788" y="727"/>
                    </a:lnTo>
                    <a:lnTo>
                      <a:pt x="1788" y="727"/>
                    </a:lnTo>
                    <a:lnTo>
                      <a:pt x="1788" y="715"/>
                    </a:lnTo>
                    <a:lnTo>
                      <a:pt x="1788" y="690"/>
                    </a:lnTo>
                    <a:lnTo>
                      <a:pt x="1788" y="684"/>
                    </a:lnTo>
                    <a:lnTo>
                      <a:pt x="1794" y="684"/>
                    </a:lnTo>
                    <a:lnTo>
                      <a:pt x="1794" y="678"/>
                    </a:lnTo>
                    <a:lnTo>
                      <a:pt x="1794" y="672"/>
                    </a:lnTo>
                    <a:lnTo>
                      <a:pt x="1794" y="672"/>
                    </a:lnTo>
                    <a:lnTo>
                      <a:pt x="1794" y="666"/>
                    </a:lnTo>
                    <a:lnTo>
                      <a:pt x="1794" y="666"/>
                    </a:lnTo>
                    <a:lnTo>
                      <a:pt x="1794" y="641"/>
                    </a:lnTo>
                    <a:lnTo>
                      <a:pt x="1794" y="629"/>
                    </a:lnTo>
                    <a:lnTo>
                      <a:pt x="1794" y="629"/>
                    </a:lnTo>
                    <a:lnTo>
                      <a:pt x="1794" y="623"/>
                    </a:lnTo>
                    <a:moveTo>
                      <a:pt x="3784" y="1154"/>
                    </a:moveTo>
                    <a:lnTo>
                      <a:pt x="3784" y="1154"/>
                    </a:lnTo>
                    <a:lnTo>
                      <a:pt x="3784" y="1154"/>
                    </a:lnTo>
                    <a:lnTo>
                      <a:pt x="3784" y="1154"/>
                    </a:lnTo>
                    <a:lnTo>
                      <a:pt x="3784" y="1154"/>
                    </a:lnTo>
                    <a:lnTo>
                      <a:pt x="3784" y="1154"/>
                    </a:lnTo>
                    <a:lnTo>
                      <a:pt x="3778" y="1154"/>
                    </a:lnTo>
                    <a:lnTo>
                      <a:pt x="3778" y="1154"/>
                    </a:lnTo>
                    <a:lnTo>
                      <a:pt x="3778" y="1154"/>
                    </a:lnTo>
                    <a:lnTo>
                      <a:pt x="3778" y="1154"/>
                    </a:lnTo>
                    <a:lnTo>
                      <a:pt x="3778" y="1160"/>
                    </a:lnTo>
                    <a:lnTo>
                      <a:pt x="3778" y="1160"/>
                    </a:lnTo>
                    <a:lnTo>
                      <a:pt x="3778" y="1160"/>
                    </a:lnTo>
                    <a:lnTo>
                      <a:pt x="3778" y="1160"/>
                    </a:lnTo>
                    <a:lnTo>
                      <a:pt x="3772" y="1160"/>
                    </a:lnTo>
                    <a:lnTo>
                      <a:pt x="3772" y="1160"/>
                    </a:lnTo>
                    <a:lnTo>
                      <a:pt x="3772" y="1160"/>
                    </a:lnTo>
                    <a:lnTo>
                      <a:pt x="3772" y="1167"/>
                    </a:lnTo>
                    <a:lnTo>
                      <a:pt x="3778" y="1167"/>
                    </a:lnTo>
                    <a:lnTo>
                      <a:pt x="3778" y="1167"/>
                    </a:lnTo>
                    <a:lnTo>
                      <a:pt x="3778" y="1167"/>
                    </a:lnTo>
                    <a:lnTo>
                      <a:pt x="3778" y="1167"/>
                    </a:lnTo>
                    <a:lnTo>
                      <a:pt x="3778" y="1173"/>
                    </a:lnTo>
                    <a:lnTo>
                      <a:pt x="3778" y="1173"/>
                    </a:lnTo>
                    <a:lnTo>
                      <a:pt x="3778" y="1173"/>
                    </a:lnTo>
                    <a:lnTo>
                      <a:pt x="3784" y="1173"/>
                    </a:lnTo>
                    <a:lnTo>
                      <a:pt x="3784" y="1173"/>
                    </a:lnTo>
                    <a:lnTo>
                      <a:pt x="3784" y="1173"/>
                    </a:lnTo>
                    <a:lnTo>
                      <a:pt x="3784" y="1179"/>
                    </a:lnTo>
                    <a:lnTo>
                      <a:pt x="3784" y="1179"/>
                    </a:lnTo>
                    <a:lnTo>
                      <a:pt x="3784" y="1179"/>
                    </a:lnTo>
                    <a:lnTo>
                      <a:pt x="3784" y="1179"/>
                    </a:lnTo>
                    <a:lnTo>
                      <a:pt x="3784" y="1179"/>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91"/>
                    </a:lnTo>
                    <a:lnTo>
                      <a:pt x="3784" y="1191"/>
                    </a:lnTo>
                    <a:lnTo>
                      <a:pt x="3784" y="1191"/>
                    </a:lnTo>
                    <a:lnTo>
                      <a:pt x="3784" y="1191"/>
                    </a:lnTo>
                    <a:lnTo>
                      <a:pt x="3784" y="1191"/>
                    </a:lnTo>
                    <a:lnTo>
                      <a:pt x="3784" y="1197"/>
                    </a:lnTo>
                    <a:lnTo>
                      <a:pt x="3784" y="1197"/>
                    </a:lnTo>
                    <a:lnTo>
                      <a:pt x="3784" y="1197"/>
                    </a:lnTo>
                    <a:lnTo>
                      <a:pt x="3784" y="1203"/>
                    </a:lnTo>
                    <a:lnTo>
                      <a:pt x="3784" y="1197"/>
                    </a:lnTo>
                    <a:lnTo>
                      <a:pt x="3784" y="1203"/>
                    </a:lnTo>
                    <a:lnTo>
                      <a:pt x="3784" y="1203"/>
                    </a:lnTo>
                    <a:lnTo>
                      <a:pt x="3784" y="1203"/>
                    </a:lnTo>
                    <a:lnTo>
                      <a:pt x="3784" y="1203"/>
                    </a:lnTo>
                    <a:lnTo>
                      <a:pt x="3784" y="1203"/>
                    </a:lnTo>
                    <a:lnTo>
                      <a:pt x="3784" y="1209"/>
                    </a:lnTo>
                    <a:lnTo>
                      <a:pt x="3784" y="1209"/>
                    </a:lnTo>
                    <a:lnTo>
                      <a:pt x="3778" y="1209"/>
                    </a:lnTo>
                    <a:lnTo>
                      <a:pt x="3778" y="1215"/>
                    </a:lnTo>
                    <a:lnTo>
                      <a:pt x="3778" y="1215"/>
                    </a:lnTo>
                    <a:lnTo>
                      <a:pt x="3778" y="1215"/>
                    </a:lnTo>
                    <a:lnTo>
                      <a:pt x="3778" y="1215"/>
                    </a:lnTo>
                    <a:lnTo>
                      <a:pt x="3778" y="1215"/>
                    </a:lnTo>
                    <a:lnTo>
                      <a:pt x="3778" y="1222"/>
                    </a:lnTo>
                    <a:lnTo>
                      <a:pt x="3778" y="1222"/>
                    </a:lnTo>
                    <a:lnTo>
                      <a:pt x="3778" y="1222"/>
                    </a:lnTo>
                    <a:lnTo>
                      <a:pt x="3778" y="1222"/>
                    </a:lnTo>
                    <a:lnTo>
                      <a:pt x="3778" y="1228"/>
                    </a:lnTo>
                    <a:lnTo>
                      <a:pt x="3778" y="1228"/>
                    </a:lnTo>
                    <a:lnTo>
                      <a:pt x="3778" y="1228"/>
                    </a:lnTo>
                    <a:lnTo>
                      <a:pt x="3778" y="1228"/>
                    </a:lnTo>
                    <a:lnTo>
                      <a:pt x="3778" y="1228"/>
                    </a:lnTo>
                    <a:lnTo>
                      <a:pt x="3778" y="1228"/>
                    </a:lnTo>
                    <a:lnTo>
                      <a:pt x="3778" y="1228"/>
                    </a:lnTo>
                    <a:lnTo>
                      <a:pt x="3778" y="1234"/>
                    </a:lnTo>
                    <a:lnTo>
                      <a:pt x="3778" y="1234"/>
                    </a:lnTo>
                    <a:lnTo>
                      <a:pt x="3778" y="1234"/>
                    </a:lnTo>
                    <a:lnTo>
                      <a:pt x="3778" y="1234"/>
                    </a:lnTo>
                    <a:lnTo>
                      <a:pt x="3778" y="1240"/>
                    </a:lnTo>
                    <a:lnTo>
                      <a:pt x="3778" y="1240"/>
                    </a:lnTo>
                    <a:lnTo>
                      <a:pt x="3778" y="1240"/>
                    </a:lnTo>
                    <a:lnTo>
                      <a:pt x="3778" y="1240"/>
                    </a:lnTo>
                    <a:lnTo>
                      <a:pt x="3778" y="1240"/>
                    </a:lnTo>
                    <a:lnTo>
                      <a:pt x="3778" y="1240"/>
                    </a:lnTo>
                    <a:lnTo>
                      <a:pt x="3772" y="1240"/>
                    </a:lnTo>
                    <a:lnTo>
                      <a:pt x="3772" y="1240"/>
                    </a:lnTo>
                    <a:lnTo>
                      <a:pt x="3772" y="1240"/>
                    </a:lnTo>
                    <a:lnTo>
                      <a:pt x="3772" y="1246"/>
                    </a:lnTo>
                    <a:lnTo>
                      <a:pt x="3778" y="1246"/>
                    </a:lnTo>
                    <a:lnTo>
                      <a:pt x="3778" y="1246"/>
                    </a:lnTo>
                    <a:lnTo>
                      <a:pt x="3778" y="1246"/>
                    </a:lnTo>
                    <a:lnTo>
                      <a:pt x="3778" y="1246"/>
                    </a:lnTo>
                    <a:lnTo>
                      <a:pt x="3778" y="1246"/>
                    </a:lnTo>
                    <a:lnTo>
                      <a:pt x="3778" y="1246"/>
                    </a:lnTo>
                    <a:lnTo>
                      <a:pt x="3772" y="1246"/>
                    </a:lnTo>
                    <a:lnTo>
                      <a:pt x="3772" y="1252"/>
                    </a:lnTo>
                    <a:lnTo>
                      <a:pt x="3772" y="1252"/>
                    </a:lnTo>
                    <a:lnTo>
                      <a:pt x="3772" y="1252"/>
                    </a:lnTo>
                    <a:lnTo>
                      <a:pt x="3778" y="1252"/>
                    </a:lnTo>
                    <a:lnTo>
                      <a:pt x="3778" y="1252"/>
                    </a:lnTo>
                    <a:lnTo>
                      <a:pt x="3772" y="1258"/>
                    </a:lnTo>
                    <a:lnTo>
                      <a:pt x="3772" y="1258"/>
                    </a:lnTo>
                    <a:lnTo>
                      <a:pt x="3772" y="1258"/>
                    </a:lnTo>
                    <a:lnTo>
                      <a:pt x="3772" y="1258"/>
                    </a:lnTo>
                    <a:lnTo>
                      <a:pt x="3772" y="1264"/>
                    </a:lnTo>
                    <a:lnTo>
                      <a:pt x="3772" y="1264"/>
                    </a:lnTo>
                    <a:lnTo>
                      <a:pt x="3778" y="1264"/>
                    </a:lnTo>
                    <a:lnTo>
                      <a:pt x="3778" y="1264"/>
                    </a:lnTo>
                    <a:lnTo>
                      <a:pt x="3778" y="1264"/>
                    </a:lnTo>
                    <a:lnTo>
                      <a:pt x="3778" y="1264"/>
                    </a:lnTo>
                    <a:lnTo>
                      <a:pt x="3772" y="1264"/>
                    </a:lnTo>
                    <a:lnTo>
                      <a:pt x="3772" y="1270"/>
                    </a:lnTo>
                    <a:lnTo>
                      <a:pt x="3772" y="1270"/>
                    </a:lnTo>
                    <a:lnTo>
                      <a:pt x="3772" y="1270"/>
                    </a:lnTo>
                    <a:lnTo>
                      <a:pt x="3772" y="1270"/>
                    </a:lnTo>
                    <a:lnTo>
                      <a:pt x="3772" y="1270"/>
                    </a:lnTo>
                    <a:lnTo>
                      <a:pt x="3772" y="1277"/>
                    </a:lnTo>
                    <a:lnTo>
                      <a:pt x="3772" y="1277"/>
                    </a:lnTo>
                    <a:lnTo>
                      <a:pt x="3772" y="1277"/>
                    </a:lnTo>
                    <a:lnTo>
                      <a:pt x="3772" y="1277"/>
                    </a:lnTo>
                    <a:lnTo>
                      <a:pt x="3772" y="1277"/>
                    </a:lnTo>
                    <a:lnTo>
                      <a:pt x="3772" y="1277"/>
                    </a:lnTo>
                    <a:lnTo>
                      <a:pt x="3772" y="1277"/>
                    </a:lnTo>
                    <a:lnTo>
                      <a:pt x="3766" y="1277"/>
                    </a:lnTo>
                    <a:lnTo>
                      <a:pt x="3766" y="1277"/>
                    </a:lnTo>
                    <a:lnTo>
                      <a:pt x="3766" y="1283"/>
                    </a:lnTo>
                    <a:lnTo>
                      <a:pt x="3766" y="1283"/>
                    </a:lnTo>
                    <a:lnTo>
                      <a:pt x="3766" y="1283"/>
                    </a:lnTo>
                    <a:lnTo>
                      <a:pt x="3766" y="1283"/>
                    </a:lnTo>
                    <a:lnTo>
                      <a:pt x="3766" y="1283"/>
                    </a:lnTo>
                    <a:lnTo>
                      <a:pt x="3759" y="1283"/>
                    </a:lnTo>
                    <a:lnTo>
                      <a:pt x="3759" y="1289"/>
                    </a:lnTo>
                    <a:lnTo>
                      <a:pt x="3759" y="1289"/>
                    </a:lnTo>
                    <a:lnTo>
                      <a:pt x="3759" y="1289"/>
                    </a:lnTo>
                    <a:lnTo>
                      <a:pt x="3759" y="1289"/>
                    </a:lnTo>
                    <a:lnTo>
                      <a:pt x="3759" y="1289"/>
                    </a:lnTo>
                    <a:lnTo>
                      <a:pt x="3759" y="1289"/>
                    </a:lnTo>
                    <a:lnTo>
                      <a:pt x="3759" y="1295"/>
                    </a:lnTo>
                    <a:lnTo>
                      <a:pt x="3753" y="1295"/>
                    </a:lnTo>
                    <a:lnTo>
                      <a:pt x="3753" y="1295"/>
                    </a:lnTo>
                    <a:lnTo>
                      <a:pt x="3753" y="1301"/>
                    </a:lnTo>
                    <a:lnTo>
                      <a:pt x="3753" y="1301"/>
                    </a:lnTo>
                    <a:lnTo>
                      <a:pt x="3753" y="1301"/>
                    </a:lnTo>
                    <a:lnTo>
                      <a:pt x="3753" y="1301"/>
                    </a:lnTo>
                    <a:lnTo>
                      <a:pt x="3753" y="1301"/>
                    </a:lnTo>
                    <a:lnTo>
                      <a:pt x="3753" y="1301"/>
                    </a:lnTo>
                    <a:lnTo>
                      <a:pt x="3747" y="1301"/>
                    </a:lnTo>
                    <a:lnTo>
                      <a:pt x="3747" y="1301"/>
                    </a:lnTo>
                    <a:lnTo>
                      <a:pt x="3747" y="1301"/>
                    </a:lnTo>
                    <a:lnTo>
                      <a:pt x="3747" y="1307"/>
                    </a:lnTo>
                    <a:lnTo>
                      <a:pt x="3747" y="1307"/>
                    </a:lnTo>
                    <a:lnTo>
                      <a:pt x="3747" y="1307"/>
                    </a:lnTo>
                    <a:lnTo>
                      <a:pt x="3747" y="1307"/>
                    </a:lnTo>
                    <a:lnTo>
                      <a:pt x="3747" y="1307"/>
                    </a:lnTo>
                    <a:lnTo>
                      <a:pt x="3741" y="1307"/>
                    </a:lnTo>
                    <a:lnTo>
                      <a:pt x="3741" y="1307"/>
                    </a:lnTo>
                    <a:lnTo>
                      <a:pt x="3741" y="1307"/>
                    </a:lnTo>
                    <a:lnTo>
                      <a:pt x="3741" y="1307"/>
                    </a:lnTo>
                    <a:lnTo>
                      <a:pt x="3741" y="1313"/>
                    </a:lnTo>
                    <a:lnTo>
                      <a:pt x="3741" y="1313"/>
                    </a:lnTo>
                    <a:lnTo>
                      <a:pt x="3735" y="1313"/>
                    </a:lnTo>
                    <a:lnTo>
                      <a:pt x="3735" y="1313"/>
                    </a:lnTo>
                    <a:lnTo>
                      <a:pt x="3735" y="1313"/>
                    </a:lnTo>
                    <a:lnTo>
                      <a:pt x="3735" y="1313"/>
                    </a:lnTo>
                    <a:lnTo>
                      <a:pt x="3735" y="1313"/>
                    </a:lnTo>
                    <a:lnTo>
                      <a:pt x="3729" y="1313"/>
                    </a:lnTo>
                    <a:lnTo>
                      <a:pt x="3729" y="1313"/>
                    </a:lnTo>
                    <a:lnTo>
                      <a:pt x="3729" y="1307"/>
                    </a:lnTo>
                    <a:lnTo>
                      <a:pt x="3729" y="1307"/>
                    </a:lnTo>
                    <a:lnTo>
                      <a:pt x="3729" y="1307"/>
                    </a:lnTo>
                    <a:lnTo>
                      <a:pt x="3729" y="1307"/>
                    </a:lnTo>
                    <a:lnTo>
                      <a:pt x="3723" y="1307"/>
                    </a:lnTo>
                    <a:lnTo>
                      <a:pt x="3723" y="1307"/>
                    </a:lnTo>
                    <a:lnTo>
                      <a:pt x="3723" y="1313"/>
                    </a:lnTo>
                    <a:lnTo>
                      <a:pt x="3723" y="1313"/>
                    </a:lnTo>
                    <a:lnTo>
                      <a:pt x="3723" y="1313"/>
                    </a:lnTo>
                    <a:lnTo>
                      <a:pt x="3723" y="1313"/>
                    </a:lnTo>
                    <a:lnTo>
                      <a:pt x="3723" y="1313"/>
                    </a:lnTo>
                    <a:lnTo>
                      <a:pt x="3723" y="1313"/>
                    </a:lnTo>
                    <a:lnTo>
                      <a:pt x="3717" y="1313"/>
                    </a:lnTo>
                    <a:lnTo>
                      <a:pt x="3717" y="1319"/>
                    </a:lnTo>
                    <a:lnTo>
                      <a:pt x="3717" y="1319"/>
                    </a:lnTo>
                    <a:lnTo>
                      <a:pt x="3717" y="1319"/>
                    </a:lnTo>
                    <a:lnTo>
                      <a:pt x="3717" y="1325"/>
                    </a:lnTo>
                    <a:lnTo>
                      <a:pt x="3717" y="1325"/>
                    </a:lnTo>
                    <a:lnTo>
                      <a:pt x="3717" y="1325"/>
                    </a:lnTo>
                    <a:lnTo>
                      <a:pt x="3717" y="1325"/>
                    </a:lnTo>
                    <a:lnTo>
                      <a:pt x="3717" y="1325"/>
                    </a:lnTo>
                    <a:lnTo>
                      <a:pt x="3717" y="1325"/>
                    </a:lnTo>
                    <a:lnTo>
                      <a:pt x="3717" y="1325"/>
                    </a:lnTo>
                    <a:lnTo>
                      <a:pt x="3717" y="1325"/>
                    </a:lnTo>
                    <a:lnTo>
                      <a:pt x="3711" y="1325"/>
                    </a:lnTo>
                    <a:lnTo>
                      <a:pt x="3711" y="1325"/>
                    </a:lnTo>
                    <a:lnTo>
                      <a:pt x="3711" y="1325"/>
                    </a:lnTo>
                    <a:lnTo>
                      <a:pt x="3711" y="1325"/>
                    </a:lnTo>
                    <a:lnTo>
                      <a:pt x="3711" y="1325"/>
                    </a:lnTo>
                    <a:lnTo>
                      <a:pt x="3711" y="1325"/>
                    </a:lnTo>
                    <a:lnTo>
                      <a:pt x="3711" y="1331"/>
                    </a:lnTo>
                    <a:lnTo>
                      <a:pt x="3711" y="1331"/>
                    </a:lnTo>
                    <a:lnTo>
                      <a:pt x="3711" y="1331"/>
                    </a:lnTo>
                    <a:lnTo>
                      <a:pt x="3711" y="1331"/>
                    </a:lnTo>
                    <a:lnTo>
                      <a:pt x="3711" y="1331"/>
                    </a:lnTo>
                    <a:lnTo>
                      <a:pt x="3711" y="1331"/>
                    </a:lnTo>
                    <a:lnTo>
                      <a:pt x="3705" y="1331"/>
                    </a:lnTo>
                    <a:lnTo>
                      <a:pt x="3705" y="1338"/>
                    </a:lnTo>
                    <a:lnTo>
                      <a:pt x="3705" y="1338"/>
                    </a:lnTo>
                    <a:lnTo>
                      <a:pt x="3705" y="1338"/>
                    </a:lnTo>
                    <a:lnTo>
                      <a:pt x="3705" y="1338"/>
                    </a:lnTo>
                    <a:lnTo>
                      <a:pt x="3705" y="1338"/>
                    </a:lnTo>
                    <a:lnTo>
                      <a:pt x="3705" y="1338"/>
                    </a:lnTo>
                    <a:lnTo>
                      <a:pt x="3705" y="1344"/>
                    </a:lnTo>
                    <a:lnTo>
                      <a:pt x="3705" y="1344"/>
                    </a:lnTo>
                    <a:lnTo>
                      <a:pt x="3705" y="1344"/>
                    </a:lnTo>
                    <a:lnTo>
                      <a:pt x="3705" y="1344"/>
                    </a:lnTo>
                    <a:lnTo>
                      <a:pt x="3705" y="1350"/>
                    </a:lnTo>
                    <a:lnTo>
                      <a:pt x="3705" y="1350"/>
                    </a:lnTo>
                    <a:lnTo>
                      <a:pt x="3705" y="1350"/>
                    </a:lnTo>
                    <a:lnTo>
                      <a:pt x="3705" y="1350"/>
                    </a:lnTo>
                    <a:lnTo>
                      <a:pt x="3705" y="1350"/>
                    </a:lnTo>
                    <a:lnTo>
                      <a:pt x="3705" y="1350"/>
                    </a:lnTo>
                    <a:lnTo>
                      <a:pt x="3705" y="1350"/>
                    </a:lnTo>
                    <a:lnTo>
                      <a:pt x="3705" y="1350"/>
                    </a:lnTo>
                    <a:lnTo>
                      <a:pt x="3698" y="1350"/>
                    </a:lnTo>
                    <a:lnTo>
                      <a:pt x="3698" y="1350"/>
                    </a:lnTo>
                    <a:lnTo>
                      <a:pt x="3698" y="1356"/>
                    </a:lnTo>
                    <a:lnTo>
                      <a:pt x="3705" y="1356"/>
                    </a:lnTo>
                    <a:lnTo>
                      <a:pt x="3705" y="1356"/>
                    </a:lnTo>
                    <a:lnTo>
                      <a:pt x="3705" y="1356"/>
                    </a:lnTo>
                    <a:lnTo>
                      <a:pt x="3705" y="1356"/>
                    </a:lnTo>
                    <a:lnTo>
                      <a:pt x="3705" y="1356"/>
                    </a:lnTo>
                    <a:lnTo>
                      <a:pt x="3705" y="1356"/>
                    </a:lnTo>
                    <a:lnTo>
                      <a:pt x="3705" y="1356"/>
                    </a:lnTo>
                    <a:lnTo>
                      <a:pt x="3705" y="1362"/>
                    </a:lnTo>
                    <a:lnTo>
                      <a:pt x="3705" y="1362"/>
                    </a:lnTo>
                    <a:lnTo>
                      <a:pt x="3705" y="1362"/>
                    </a:lnTo>
                    <a:lnTo>
                      <a:pt x="3705" y="1362"/>
                    </a:lnTo>
                    <a:lnTo>
                      <a:pt x="3705" y="1362"/>
                    </a:lnTo>
                    <a:lnTo>
                      <a:pt x="3705" y="1362"/>
                    </a:lnTo>
                    <a:lnTo>
                      <a:pt x="3705" y="1362"/>
                    </a:lnTo>
                    <a:lnTo>
                      <a:pt x="3711" y="1368"/>
                    </a:lnTo>
                    <a:lnTo>
                      <a:pt x="3711" y="1368"/>
                    </a:lnTo>
                    <a:lnTo>
                      <a:pt x="3711" y="1368"/>
                    </a:lnTo>
                    <a:lnTo>
                      <a:pt x="3711" y="1368"/>
                    </a:lnTo>
                    <a:lnTo>
                      <a:pt x="3705" y="1368"/>
                    </a:lnTo>
                    <a:lnTo>
                      <a:pt x="3705" y="1368"/>
                    </a:lnTo>
                    <a:lnTo>
                      <a:pt x="3705" y="1368"/>
                    </a:lnTo>
                    <a:lnTo>
                      <a:pt x="3705" y="1368"/>
                    </a:lnTo>
                    <a:lnTo>
                      <a:pt x="3705" y="1368"/>
                    </a:lnTo>
                    <a:lnTo>
                      <a:pt x="3705" y="1368"/>
                    </a:lnTo>
                    <a:lnTo>
                      <a:pt x="3705" y="1368"/>
                    </a:lnTo>
                    <a:lnTo>
                      <a:pt x="3698" y="1368"/>
                    </a:lnTo>
                    <a:lnTo>
                      <a:pt x="3698" y="1368"/>
                    </a:lnTo>
                    <a:lnTo>
                      <a:pt x="3698" y="1374"/>
                    </a:lnTo>
                    <a:lnTo>
                      <a:pt x="3698" y="1374"/>
                    </a:lnTo>
                    <a:lnTo>
                      <a:pt x="3698" y="1374"/>
                    </a:lnTo>
                    <a:lnTo>
                      <a:pt x="3698" y="1374"/>
                    </a:lnTo>
                    <a:lnTo>
                      <a:pt x="3698" y="1374"/>
                    </a:lnTo>
                    <a:lnTo>
                      <a:pt x="3698" y="1374"/>
                    </a:lnTo>
                    <a:lnTo>
                      <a:pt x="3698" y="1374"/>
                    </a:lnTo>
                    <a:lnTo>
                      <a:pt x="3692" y="1374"/>
                    </a:lnTo>
                    <a:lnTo>
                      <a:pt x="3692" y="1374"/>
                    </a:lnTo>
                    <a:lnTo>
                      <a:pt x="3692" y="1374"/>
                    </a:lnTo>
                    <a:lnTo>
                      <a:pt x="3692" y="1374"/>
                    </a:lnTo>
                    <a:lnTo>
                      <a:pt x="3692" y="1368"/>
                    </a:lnTo>
                    <a:lnTo>
                      <a:pt x="3698" y="1368"/>
                    </a:lnTo>
                    <a:lnTo>
                      <a:pt x="3698" y="1368"/>
                    </a:lnTo>
                    <a:lnTo>
                      <a:pt x="3698" y="1368"/>
                    </a:lnTo>
                    <a:lnTo>
                      <a:pt x="3692" y="1368"/>
                    </a:lnTo>
                    <a:lnTo>
                      <a:pt x="3692" y="1362"/>
                    </a:lnTo>
                    <a:lnTo>
                      <a:pt x="3692" y="1362"/>
                    </a:lnTo>
                    <a:lnTo>
                      <a:pt x="3692" y="1362"/>
                    </a:lnTo>
                    <a:lnTo>
                      <a:pt x="3692" y="1362"/>
                    </a:lnTo>
                    <a:lnTo>
                      <a:pt x="3686" y="1362"/>
                    </a:lnTo>
                    <a:lnTo>
                      <a:pt x="3686" y="1362"/>
                    </a:lnTo>
                    <a:lnTo>
                      <a:pt x="3686" y="1362"/>
                    </a:lnTo>
                    <a:lnTo>
                      <a:pt x="3686" y="1362"/>
                    </a:lnTo>
                    <a:lnTo>
                      <a:pt x="3686" y="1362"/>
                    </a:lnTo>
                    <a:lnTo>
                      <a:pt x="3686" y="1362"/>
                    </a:lnTo>
                    <a:lnTo>
                      <a:pt x="3686" y="1362"/>
                    </a:lnTo>
                    <a:lnTo>
                      <a:pt x="3686" y="1356"/>
                    </a:lnTo>
                    <a:lnTo>
                      <a:pt x="3686" y="1356"/>
                    </a:lnTo>
                    <a:lnTo>
                      <a:pt x="3680" y="1362"/>
                    </a:lnTo>
                    <a:lnTo>
                      <a:pt x="3680" y="1362"/>
                    </a:lnTo>
                    <a:lnTo>
                      <a:pt x="3680" y="1362"/>
                    </a:lnTo>
                    <a:lnTo>
                      <a:pt x="3680" y="1362"/>
                    </a:lnTo>
                    <a:lnTo>
                      <a:pt x="3680" y="1362"/>
                    </a:lnTo>
                    <a:lnTo>
                      <a:pt x="3680" y="1362"/>
                    </a:lnTo>
                    <a:lnTo>
                      <a:pt x="3680" y="1368"/>
                    </a:lnTo>
                    <a:lnTo>
                      <a:pt x="3680" y="1368"/>
                    </a:lnTo>
                    <a:lnTo>
                      <a:pt x="3680" y="1368"/>
                    </a:lnTo>
                    <a:lnTo>
                      <a:pt x="3674" y="1368"/>
                    </a:lnTo>
                    <a:lnTo>
                      <a:pt x="3674" y="1368"/>
                    </a:lnTo>
                    <a:lnTo>
                      <a:pt x="3680" y="1374"/>
                    </a:lnTo>
                    <a:lnTo>
                      <a:pt x="3674" y="1374"/>
                    </a:lnTo>
                    <a:lnTo>
                      <a:pt x="3674" y="1374"/>
                    </a:lnTo>
                    <a:lnTo>
                      <a:pt x="3674" y="1374"/>
                    </a:lnTo>
                    <a:lnTo>
                      <a:pt x="3674" y="1374"/>
                    </a:lnTo>
                    <a:lnTo>
                      <a:pt x="3674" y="1374"/>
                    </a:lnTo>
                    <a:lnTo>
                      <a:pt x="3674" y="1380"/>
                    </a:lnTo>
                    <a:lnTo>
                      <a:pt x="3674" y="1380"/>
                    </a:lnTo>
                    <a:lnTo>
                      <a:pt x="3674" y="1380"/>
                    </a:lnTo>
                    <a:lnTo>
                      <a:pt x="3674" y="1380"/>
                    </a:lnTo>
                    <a:lnTo>
                      <a:pt x="3674" y="1380"/>
                    </a:lnTo>
                    <a:lnTo>
                      <a:pt x="3674" y="1386"/>
                    </a:lnTo>
                    <a:lnTo>
                      <a:pt x="3674" y="1386"/>
                    </a:lnTo>
                    <a:lnTo>
                      <a:pt x="3674" y="1386"/>
                    </a:lnTo>
                    <a:lnTo>
                      <a:pt x="3674" y="1386"/>
                    </a:lnTo>
                    <a:lnTo>
                      <a:pt x="3668" y="1386"/>
                    </a:lnTo>
                    <a:lnTo>
                      <a:pt x="3668" y="1386"/>
                    </a:lnTo>
                    <a:lnTo>
                      <a:pt x="3668" y="1393"/>
                    </a:lnTo>
                    <a:lnTo>
                      <a:pt x="3668" y="1393"/>
                    </a:lnTo>
                    <a:lnTo>
                      <a:pt x="3668" y="1393"/>
                    </a:lnTo>
                    <a:lnTo>
                      <a:pt x="3674" y="1393"/>
                    </a:lnTo>
                    <a:lnTo>
                      <a:pt x="3674" y="1393"/>
                    </a:lnTo>
                    <a:lnTo>
                      <a:pt x="3674" y="1393"/>
                    </a:lnTo>
                    <a:lnTo>
                      <a:pt x="3674" y="1393"/>
                    </a:lnTo>
                    <a:lnTo>
                      <a:pt x="3674" y="1399"/>
                    </a:lnTo>
                    <a:lnTo>
                      <a:pt x="3674" y="1399"/>
                    </a:lnTo>
                    <a:lnTo>
                      <a:pt x="3674" y="1399"/>
                    </a:lnTo>
                    <a:lnTo>
                      <a:pt x="3674" y="1399"/>
                    </a:lnTo>
                    <a:lnTo>
                      <a:pt x="3674" y="1399"/>
                    </a:lnTo>
                    <a:lnTo>
                      <a:pt x="3674" y="1405"/>
                    </a:lnTo>
                    <a:lnTo>
                      <a:pt x="3674" y="1405"/>
                    </a:lnTo>
                    <a:lnTo>
                      <a:pt x="3674" y="1405"/>
                    </a:lnTo>
                    <a:lnTo>
                      <a:pt x="3674" y="1405"/>
                    </a:lnTo>
                    <a:lnTo>
                      <a:pt x="3674" y="1405"/>
                    </a:lnTo>
                    <a:lnTo>
                      <a:pt x="3674" y="1405"/>
                    </a:lnTo>
                    <a:lnTo>
                      <a:pt x="3674" y="1411"/>
                    </a:lnTo>
                    <a:lnTo>
                      <a:pt x="3674" y="1411"/>
                    </a:lnTo>
                    <a:lnTo>
                      <a:pt x="3674" y="1411"/>
                    </a:lnTo>
                    <a:lnTo>
                      <a:pt x="3674" y="1411"/>
                    </a:lnTo>
                    <a:lnTo>
                      <a:pt x="3674" y="1411"/>
                    </a:lnTo>
                    <a:lnTo>
                      <a:pt x="3674" y="1411"/>
                    </a:lnTo>
                    <a:lnTo>
                      <a:pt x="3668" y="1411"/>
                    </a:lnTo>
                    <a:lnTo>
                      <a:pt x="3668" y="1411"/>
                    </a:lnTo>
                    <a:lnTo>
                      <a:pt x="3668" y="1411"/>
                    </a:lnTo>
                    <a:lnTo>
                      <a:pt x="3668" y="1417"/>
                    </a:lnTo>
                    <a:lnTo>
                      <a:pt x="3668" y="1417"/>
                    </a:lnTo>
                    <a:lnTo>
                      <a:pt x="3668" y="1423"/>
                    </a:lnTo>
                    <a:lnTo>
                      <a:pt x="3668" y="1423"/>
                    </a:lnTo>
                    <a:lnTo>
                      <a:pt x="3668" y="1423"/>
                    </a:lnTo>
                    <a:lnTo>
                      <a:pt x="3668" y="1423"/>
                    </a:lnTo>
                    <a:lnTo>
                      <a:pt x="3668" y="1423"/>
                    </a:lnTo>
                    <a:lnTo>
                      <a:pt x="3668" y="1423"/>
                    </a:lnTo>
                    <a:lnTo>
                      <a:pt x="3668" y="1429"/>
                    </a:lnTo>
                    <a:lnTo>
                      <a:pt x="3668" y="1429"/>
                    </a:lnTo>
                    <a:lnTo>
                      <a:pt x="3668" y="1429"/>
                    </a:lnTo>
                    <a:lnTo>
                      <a:pt x="3668" y="1429"/>
                    </a:lnTo>
                    <a:lnTo>
                      <a:pt x="3662" y="1429"/>
                    </a:lnTo>
                    <a:lnTo>
                      <a:pt x="3662" y="1429"/>
                    </a:lnTo>
                    <a:lnTo>
                      <a:pt x="3662" y="1429"/>
                    </a:lnTo>
                    <a:lnTo>
                      <a:pt x="3662" y="1435"/>
                    </a:lnTo>
                    <a:lnTo>
                      <a:pt x="3662" y="1429"/>
                    </a:lnTo>
                    <a:lnTo>
                      <a:pt x="3656" y="1435"/>
                    </a:lnTo>
                    <a:lnTo>
                      <a:pt x="3656" y="1435"/>
                    </a:lnTo>
                    <a:lnTo>
                      <a:pt x="3656" y="1435"/>
                    </a:lnTo>
                    <a:lnTo>
                      <a:pt x="3650" y="1435"/>
                    </a:lnTo>
                    <a:lnTo>
                      <a:pt x="3650" y="1435"/>
                    </a:lnTo>
                    <a:lnTo>
                      <a:pt x="3650" y="1435"/>
                    </a:lnTo>
                    <a:lnTo>
                      <a:pt x="3650" y="1435"/>
                    </a:lnTo>
                    <a:lnTo>
                      <a:pt x="3643" y="1435"/>
                    </a:lnTo>
                    <a:lnTo>
                      <a:pt x="3643" y="1435"/>
                    </a:lnTo>
                    <a:lnTo>
                      <a:pt x="3643" y="1435"/>
                    </a:lnTo>
                    <a:lnTo>
                      <a:pt x="3643" y="1435"/>
                    </a:lnTo>
                    <a:lnTo>
                      <a:pt x="3643" y="1435"/>
                    </a:lnTo>
                    <a:lnTo>
                      <a:pt x="3643" y="1435"/>
                    </a:lnTo>
                    <a:lnTo>
                      <a:pt x="3643" y="1429"/>
                    </a:lnTo>
                    <a:lnTo>
                      <a:pt x="3643" y="1429"/>
                    </a:lnTo>
                    <a:lnTo>
                      <a:pt x="3643" y="1429"/>
                    </a:lnTo>
                    <a:lnTo>
                      <a:pt x="3637" y="1429"/>
                    </a:lnTo>
                    <a:lnTo>
                      <a:pt x="3637" y="1429"/>
                    </a:lnTo>
                    <a:lnTo>
                      <a:pt x="3637" y="1429"/>
                    </a:lnTo>
                    <a:lnTo>
                      <a:pt x="3637" y="1429"/>
                    </a:lnTo>
                    <a:lnTo>
                      <a:pt x="3637" y="1429"/>
                    </a:lnTo>
                    <a:lnTo>
                      <a:pt x="3631" y="1423"/>
                    </a:lnTo>
                    <a:lnTo>
                      <a:pt x="3631" y="1423"/>
                    </a:lnTo>
                    <a:lnTo>
                      <a:pt x="3631" y="1423"/>
                    </a:lnTo>
                    <a:lnTo>
                      <a:pt x="3631" y="1423"/>
                    </a:lnTo>
                    <a:lnTo>
                      <a:pt x="3631" y="1423"/>
                    </a:lnTo>
                    <a:lnTo>
                      <a:pt x="3625" y="1423"/>
                    </a:lnTo>
                    <a:lnTo>
                      <a:pt x="3625" y="1423"/>
                    </a:lnTo>
                    <a:lnTo>
                      <a:pt x="3625" y="1423"/>
                    </a:lnTo>
                    <a:lnTo>
                      <a:pt x="3625" y="1423"/>
                    </a:lnTo>
                    <a:lnTo>
                      <a:pt x="3619" y="1423"/>
                    </a:lnTo>
                    <a:lnTo>
                      <a:pt x="3619" y="1423"/>
                    </a:lnTo>
                    <a:lnTo>
                      <a:pt x="3619" y="1423"/>
                    </a:lnTo>
                    <a:lnTo>
                      <a:pt x="3619" y="1417"/>
                    </a:lnTo>
                    <a:lnTo>
                      <a:pt x="3619" y="1417"/>
                    </a:lnTo>
                    <a:lnTo>
                      <a:pt x="3619" y="1417"/>
                    </a:lnTo>
                    <a:lnTo>
                      <a:pt x="3619" y="1417"/>
                    </a:lnTo>
                    <a:lnTo>
                      <a:pt x="3613" y="1411"/>
                    </a:lnTo>
                    <a:lnTo>
                      <a:pt x="3613" y="1411"/>
                    </a:lnTo>
                    <a:lnTo>
                      <a:pt x="3613" y="1411"/>
                    </a:lnTo>
                    <a:lnTo>
                      <a:pt x="3613" y="1411"/>
                    </a:lnTo>
                    <a:lnTo>
                      <a:pt x="3613" y="1411"/>
                    </a:lnTo>
                    <a:lnTo>
                      <a:pt x="3613" y="1405"/>
                    </a:lnTo>
                    <a:lnTo>
                      <a:pt x="3613" y="1405"/>
                    </a:lnTo>
                    <a:lnTo>
                      <a:pt x="3613" y="1405"/>
                    </a:lnTo>
                    <a:lnTo>
                      <a:pt x="3613" y="1405"/>
                    </a:lnTo>
                    <a:lnTo>
                      <a:pt x="3613" y="1405"/>
                    </a:lnTo>
                    <a:lnTo>
                      <a:pt x="3607" y="1405"/>
                    </a:lnTo>
                    <a:lnTo>
                      <a:pt x="3607" y="1405"/>
                    </a:lnTo>
                    <a:lnTo>
                      <a:pt x="3607" y="1405"/>
                    </a:lnTo>
                    <a:lnTo>
                      <a:pt x="3607" y="1405"/>
                    </a:lnTo>
                    <a:lnTo>
                      <a:pt x="3601" y="1405"/>
                    </a:lnTo>
                    <a:lnTo>
                      <a:pt x="3601" y="1405"/>
                    </a:lnTo>
                    <a:lnTo>
                      <a:pt x="3601" y="1405"/>
                    </a:lnTo>
                    <a:lnTo>
                      <a:pt x="3601" y="1405"/>
                    </a:lnTo>
                    <a:lnTo>
                      <a:pt x="3601" y="1405"/>
                    </a:lnTo>
                    <a:lnTo>
                      <a:pt x="3601" y="1411"/>
                    </a:lnTo>
                    <a:lnTo>
                      <a:pt x="3601" y="1411"/>
                    </a:lnTo>
                    <a:lnTo>
                      <a:pt x="3595" y="1411"/>
                    </a:lnTo>
                    <a:lnTo>
                      <a:pt x="3595" y="1411"/>
                    </a:lnTo>
                    <a:lnTo>
                      <a:pt x="3595" y="1411"/>
                    </a:lnTo>
                    <a:lnTo>
                      <a:pt x="3595" y="1417"/>
                    </a:lnTo>
                    <a:lnTo>
                      <a:pt x="3595" y="1417"/>
                    </a:lnTo>
                    <a:lnTo>
                      <a:pt x="3595" y="1417"/>
                    </a:lnTo>
                    <a:lnTo>
                      <a:pt x="3595" y="1417"/>
                    </a:lnTo>
                    <a:lnTo>
                      <a:pt x="3595" y="1417"/>
                    </a:lnTo>
                    <a:lnTo>
                      <a:pt x="3589" y="1417"/>
                    </a:lnTo>
                    <a:lnTo>
                      <a:pt x="3589" y="1417"/>
                    </a:lnTo>
                    <a:lnTo>
                      <a:pt x="3589" y="1423"/>
                    </a:lnTo>
                    <a:lnTo>
                      <a:pt x="3589" y="1423"/>
                    </a:lnTo>
                    <a:lnTo>
                      <a:pt x="3589" y="1423"/>
                    </a:lnTo>
                    <a:lnTo>
                      <a:pt x="3589" y="1423"/>
                    </a:lnTo>
                    <a:lnTo>
                      <a:pt x="3589" y="1423"/>
                    </a:lnTo>
                    <a:lnTo>
                      <a:pt x="3582" y="1423"/>
                    </a:lnTo>
                    <a:lnTo>
                      <a:pt x="3582" y="1423"/>
                    </a:lnTo>
                    <a:lnTo>
                      <a:pt x="3582" y="1423"/>
                    </a:lnTo>
                    <a:lnTo>
                      <a:pt x="3582" y="1423"/>
                    </a:lnTo>
                    <a:lnTo>
                      <a:pt x="3582" y="1423"/>
                    </a:lnTo>
                    <a:lnTo>
                      <a:pt x="3582" y="1423"/>
                    </a:lnTo>
                    <a:lnTo>
                      <a:pt x="3576" y="1423"/>
                    </a:lnTo>
                    <a:lnTo>
                      <a:pt x="3576" y="1423"/>
                    </a:lnTo>
                    <a:lnTo>
                      <a:pt x="3576" y="1423"/>
                    </a:lnTo>
                    <a:lnTo>
                      <a:pt x="3576" y="1423"/>
                    </a:lnTo>
                    <a:lnTo>
                      <a:pt x="3576" y="1423"/>
                    </a:lnTo>
                    <a:lnTo>
                      <a:pt x="3576" y="1423"/>
                    </a:lnTo>
                    <a:lnTo>
                      <a:pt x="3576" y="1423"/>
                    </a:lnTo>
                    <a:lnTo>
                      <a:pt x="3570" y="1423"/>
                    </a:lnTo>
                    <a:lnTo>
                      <a:pt x="3570" y="1417"/>
                    </a:lnTo>
                    <a:lnTo>
                      <a:pt x="3570" y="1417"/>
                    </a:lnTo>
                    <a:lnTo>
                      <a:pt x="3570" y="1417"/>
                    </a:lnTo>
                    <a:lnTo>
                      <a:pt x="3564" y="1417"/>
                    </a:lnTo>
                    <a:lnTo>
                      <a:pt x="3564" y="1417"/>
                    </a:lnTo>
                    <a:lnTo>
                      <a:pt x="3564" y="1417"/>
                    </a:lnTo>
                    <a:lnTo>
                      <a:pt x="3564" y="1417"/>
                    </a:lnTo>
                    <a:lnTo>
                      <a:pt x="3564" y="1417"/>
                    </a:lnTo>
                    <a:lnTo>
                      <a:pt x="3558" y="1417"/>
                    </a:lnTo>
                    <a:lnTo>
                      <a:pt x="3558" y="1417"/>
                    </a:lnTo>
                    <a:lnTo>
                      <a:pt x="3558" y="1417"/>
                    </a:lnTo>
                    <a:lnTo>
                      <a:pt x="3558" y="1417"/>
                    </a:lnTo>
                    <a:lnTo>
                      <a:pt x="3558" y="1417"/>
                    </a:lnTo>
                    <a:lnTo>
                      <a:pt x="3552" y="1417"/>
                    </a:lnTo>
                    <a:lnTo>
                      <a:pt x="3552" y="1417"/>
                    </a:lnTo>
                    <a:lnTo>
                      <a:pt x="3552" y="1417"/>
                    </a:lnTo>
                    <a:lnTo>
                      <a:pt x="3546" y="1417"/>
                    </a:lnTo>
                    <a:lnTo>
                      <a:pt x="3546" y="1423"/>
                    </a:lnTo>
                    <a:lnTo>
                      <a:pt x="3546" y="1423"/>
                    </a:lnTo>
                    <a:lnTo>
                      <a:pt x="3546" y="1423"/>
                    </a:lnTo>
                    <a:lnTo>
                      <a:pt x="3546" y="1423"/>
                    </a:lnTo>
                    <a:lnTo>
                      <a:pt x="3546" y="1423"/>
                    </a:lnTo>
                    <a:lnTo>
                      <a:pt x="3546" y="1423"/>
                    </a:lnTo>
                    <a:lnTo>
                      <a:pt x="3546" y="1423"/>
                    </a:lnTo>
                    <a:lnTo>
                      <a:pt x="3546" y="1423"/>
                    </a:lnTo>
                    <a:lnTo>
                      <a:pt x="3546" y="1423"/>
                    </a:lnTo>
                    <a:lnTo>
                      <a:pt x="3540" y="1423"/>
                    </a:lnTo>
                    <a:lnTo>
                      <a:pt x="3540" y="1423"/>
                    </a:lnTo>
                    <a:lnTo>
                      <a:pt x="3540" y="1423"/>
                    </a:lnTo>
                    <a:lnTo>
                      <a:pt x="3540" y="1423"/>
                    </a:lnTo>
                    <a:lnTo>
                      <a:pt x="3534" y="1423"/>
                    </a:lnTo>
                    <a:lnTo>
                      <a:pt x="3534" y="1423"/>
                    </a:lnTo>
                    <a:lnTo>
                      <a:pt x="3534" y="1423"/>
                    </a:lnTo>
                    <a:lnTo>
                      <a:pt x="3534" y="1423"/>
                    </a:lnTo>
                    <a:lnTo>
                      <a:pt x="3534" y="1423"/>
                    </a:lnTo>
                    <a:lnTo>
                      <a:pt x="3534" y="1423"/>
                    </a:lnTo>
                    <a:lnTo>
                      <a:pt x="3534" y="1417"/>
                    </a:lnTo>
                    <a:lnTo>
                      <a:pt x="3534" y="1417"/>
                    </a:lnTo>
                    <a:lnTo>
                      <a:pt x="3528" y="1417"/>
                    </a:lnTo>
                    <a:lnTo>
                      <a:pt x="3528" y="1417"/>
                    </a:lnTo>
                    <a:lnTo>
                      <a:pt x="3528" y="1417"/>
                    </a:lnTo>
                    <a:lnTo>
                      <a:pt x="3528" y="1417"/>
                    </a:lnTo>
                    <a:lnTo>
                      <a:pt x="3528" y="1417"/>
                    </a:lnTo>
                    <a:lnTo>
                      <a:pt x="3528" y="1417"/>
                    </a:lnTo>
                    <a:lnTo>
                      <a:pt x="3528" y="1411"/>
                    </a:lnTo>
                    <a:lnTo>
                      <a:pt x="3521" y="1411"/>
                    </a:lnTo>
                    <a:lnTo>
                      <a:pt x="3521" y="1411"/>
                    </a:lnTo>
                    <a:lnTo>
                      <a:pt x="3521" y="1411"/>
                    </a:lnTo>
                    <a:lnTo>
                      <a:pt x="3521" y="1411"/>
                    </a:lnTo>
                    <a:lnTo>
                      <a:pt x="3521" y="1411"/>
                    </a:lnTo>
                    <a:lnTo>
                      <a:pt x="3521" y="1411"/>
                    </a:lnTo>
                    <a:lnTo>
                      <a:pt x="3515" y="1411"/>
                    </a:lnTo>
                    <a:lnTo>
                      <a:pt x="3515" y="1411"/>
                    </a:lnTo>
                    <a:lnTo>
                      <a:pt x="3515" y="1411"/>
                    </a:lnTo>
                    <a:lnTo>
                      <a:pt x="3515" y="1411"/>
                    </a:lnTo>
                    <a:lnTo>
                      <a:pt x="3515" y="1411"/>
                    </a:lnTo>
                    <a:lnTo>
                      <a:pt x="3509" y="1411"/>
                    </a:lnTo>
                    <a:lnTo>
                      <a:pt x="3509" y="1411"/>
                    </a:lnTo>
                    <a:lnTo>
                      <a:pt x="3509" y="1417"/>
                    </a:lnTo>
                    <a:lnTo>
                      <a:pt x="3509" y="1417"/>
                    </a:lnTo>
                    <a:lnTo>
                      <a:pt x="3503" y="1417"/>
                    </a:lnTo>
                    <a:lnTo>
                      <a:pt x="3503" y="1417"/>
                    </a:lnTo>
                    <a:lnTo>
                      <a:pt x="3503" y="1417"/>
                    </a:lnTo>
                    <a:lnTo>
                      <a:pt x="3503" y="1411"/>
                    </a:lnTo>
                    <a:lnTo>
                      <a:pt x="3503" y="1411"/>
                    </a:lnTo>
                    <a:lnTo>
                      <a:pt x="3497" y="1411"/>
                    </a:lnTo>
                    <a:lnTo>
                      <a:pt x="3497" y="1411"/>
                    </a:lnTo>
                    <a:lnTo>
                      <a:pt x="3491" y="1411"/>
                    </a:lnTo>
                    <a:lnTo>
                      <a:pt x="3491" y="1411"/>
                    </a:lnTo>
                    <a:lnTo>
                      <a:pt x="3491" y="1411"/>
                    </a:lnTo>
                    <a:lnTo>
                      <a:pt x="3491" y="1411"/>
                    </a:lnTo>
                    <a:lnTo>
                      <a:pt x="3491" y="1411"/>
                    </a:lnTo>
                    <a:lnTo>
                      <a:pt x="3491" y="1405"/>
                    </a:lnTo>
                    <a:lnTo>
                      <a:pt x="3491" y="1405"/>
                    </a:lnTo>
                    <a:lnTo>
                      <a:pt x="3491" y="1405"/>
                    </a:lnTo>
                    <a:lnTo>
                      <a:pt x="3491" y="1405"/>
                    </a:lnTo>
                    <a:lnTo>
                      <a:pt x="3491" y="1399"/>
                    </a:lnTo>
                    <a:lnTo>
                      <a:pt x="3491" y="1399"/>
                    </a:lnTo>
                    <a:lnTo>
                      <a:pt x="3485" y="1399"/>
                    </a:lnTo>
                    <a:lnTo>
                      <a:pt x="3485" y="1399"/>
                    </a:lnTo>
                    <a:lnTo>
                      <a:pt x="3485" y="1399"/>
                    </a:lnTo>
                    <a:lnTo>
                      <a:pt x="3485" y="1393"/>
                    </a:lnTo>
                    <a:lnTo>
                      <a:pt x="3485" y="1393"/>
                    </a:lnTo>
                    <a:lnTo>
                      <a:pt x="3485" y="1393"/>
                    </a:lnTo>
                    <a:lnTo>
                      <a:pt x="3485" y="1393"/>
                    </a:lnTo>
                    <a:lnTo>
                      <a:pt x="3485" y="1393"/>
                    </a:lnTo>
                    <a:lnTo>
                      <a:pt x="3479" y="1386"/>
                    </a:lnTo>
                    <a:lnTo>
                      <a:pt x="3479" y="1386"/>
                    </a:lnTo>
                    <a:lnTo>
                      <a:pt x="3479" y="1386"/>
                    </a:lnTo>
                    <a:lnTo>
                      <a:pt x="3479" y="1386"/>
                    </a:lnTo>
                    <a:lnTo>
                      <a:pt x="3473" y="1386"/>
                    </a:lnTo>
                    <a:lnTo>
                      <a:pt x="3473" y="1386"/>
                    </a:lnTo>
                    <a:lnTo>
                      <a:pt x="3473" y="1386"/>
                    </a:lnTo>
                    <a:lnTo>
                      <a:pt x="3473" y="1386"/>
                    </a:lnTo>
                    <a:lnTo>
                      <a:pt x="3473" y="1386"/>
                    </a:lnTo>
                    <a:lnTo>
                      <a:pt x="3473" y="1386"/>
                    </a:lnTo>
                    <a:lnTo>
                      <a:pt x="3473" y="1380"/>
                    </a:lnTo>
                    <a:lnTo>
                      <a:pt x="3473" y="1380"/>
                    </a:lnTo>
                    <a:lnTo>
                      <a:pt x="3473" y="1380"/>
                    </a:lnTo>
                    <a:lnTo>
                      <a:pt x="3467" y="1380"/>
                    </a:lnTo>
                    <a:lnTo>
                      <a:pt x="3467" y="1380"/>
                    </a:lnTo>
                    <a:lnTo>
                      <a:pt x="3467" y="1380"/>
                    </a:lnTo>
                    <a:lnTo>
                      <a:pt x="3467" y="1380"/>
                    </a:lnTo>
                    <a:lnTo>
                      <a:pt x="3467" y="1380"/>
                    </a:lnTo>
                    <a:lnTo>
                      <a:pt x="3467" y="1380"/>
                    </a:lnTo>
                    <a:lnTo>
                      <a:pt x="3467" y="1380"/>
                    </a:lnTo>
                    <a:lnTo>
                      <a:pt x="3467" y="1380"/>
                    </a:lnTo>
                    <a:lnTo>
                      <a:pt x="3467" y="1380"/>
                    </a:lnTo>
                    <a:lnTo>
                      <a:pt x="3460" y="1380"/>
                    </a:lnTo>
                    <a:lnTo>
                      <a:pt x="3460" y="1380"/>
                    </a:lnTo>
                    <a:lnTo>
                      <a:pt x="3460" y="1380"/>
                    </a:lnTo>
                    <a:lnTo>
                      <a:pt x="3460" y="1380"/>
                    </a:lnTo>
                    <a:lnTo>
                      <a:pt x="3460" y="1380"/>
                    </a:lnTo>
                    <a:lnTo>
                      <a:pt x="3460" y="1380"/>
                    </a:lnTo>
                    <a:lnTo>
                      <a:pt x="3460" y="1386"/>
                    </a:lnTo>
                    <a:lnTo>
                      <a:pt x="3454" y="1386"/>
                    </a:lnTo>
                    <a:lnTo>
                      <a:pt x="3454" y="1386"/>
                    </a:lnTo>
                    <a:lnTo>
                      <a:pt x="3454" y="1386"/>
                    </a:lnTo>
                    <a:lnTo>
                      <a:pt x="3454" y="1386"/>
                    </a:lnTo>
                    <a:lnTo>
                      <a:pt x="3448" y="1380"/>
                    </a:lnTo>
                    <a:lnTo>
                      <a:pt x="3448" y="1380"/>
                    </a:lnTo>
                    <a:lnTo>
                      <a:pt x="3448" y="1380"/>
                    </a:lnTo>
                    <a:lnTo>
                      <a:pt x="3448" y="1380"/>
                    </a:lnTo>
                    <a:lnTo>
                      <a:pt x="3448" y="1380"/>
                    </a:lnTo>
                    <a:lnTo>
                      <a:pt x="3442" y="1380"/>
                    </a:lnTo>
                    <a:lnTo>
                      <a:pt x="3442" y="1380"/>
                    </a:lnTo>
                    <a:lnTo>
                      <a:pt x="3442" y="1380"/>
                    </a:lnTo>
                    <a:lnTo>
                      <a:pt x="3442" y="1380"/>
                    </a:lnTo>
                    <a:lnTo>
                      <a:pt x="3442" y="1380"/>
                    </a:lnTo>
                    <a:lnTo>
                      <a:pt x="3442" y="1380"/>
                    </a:lnTo>
                    <a:lnTo>
                      <a:pt x="3442" y="1380"/>
                    </a:lnTo>
                    <a:lnTo>
                      <a:pt x="3436" y="1380"/>
                    </a:lnTo>
                    <a:lnTo>
                      <a:pt x="3436" y="1380"/>
                    </a:lnTo>
                    <a:lnTo>
                      <a:pt x="3436" y="1380"/>
                    </a:lnTo>
                    <a:lnTo>
                      <a:pt x="3436" y="1380"/>
                    </a:lnTo>
                    <a:lnTo>
                      <a:pt x="3436" y="1380"/>
                    </a:lnTo>
                    <a:lnTo>
                      <a:pt x="3436" y="1386"/>
                    </a:lnTo>
                    <a:lnTo>
                      <a:pt x="3436" y="1380"/>
                    </a:lnTo>
                    <a:lnTo>
                      <a:pt x="3436" y="1380"/>
                    </a:lnTo>
                    <a:lnTo>
                      <a:pt x="3436" y="1368"/>
                    </a:lnTo>
                    <a:lnTo>
                      <a:pt x="3436" y="1368"/>
                    </a:lnTo>
                    <a:lnTo>
                      <a:pt x="3436" y="1368"/>
                    </a:lnTo>
                    <a:lnTo>
                      <a:pt x="3436" y="1362"/>
                    </a:lnTo>
                    <a:lnTo>
                      <a:pt x="3430" y="1350"/>
                    </a:lnTo>
                    <a:lnTo>
                      <a:pt x="3430" y="1344"/>
                    </a:lnTo>
                    <a:lnTo>
                      <a:pt x="3430" y="1338"/>
                    </a:lnTo>
                    <a:lnTo>
                      <a:pt x="3430" y="1338"/>
                    </a:lnTo>
                    <a:lnTo>
                      <a:pt x="3430" y="1331"/>
                    </a:lnTo>
                    <a:lnTo>
                      <a:pt x="3430" y="1325"/>
                    </a:lnTo>
                    <a:lnTo>
                      <a:pt x="3430" y="1319"/>
                    </a:lnTo>
                    <a:lnTo>
                      <a:pt x="3430" y="1319"/>
                    </a:lnTo>
                    <a:lnTo>
                      <a:pt x="3430" y="1313"/>
                    </a:lnTo>
                    <a:lnTo>
                      <a:pt x="3430" y="1301"/>
                    </a:lnTo>
                    <a:lnTo>
                      <a:pt x="3424" y="1301"/>
                    </a:lnTo>
                    <a:lnTo>
                      <a:pt x="3424" y="1301"/>
                    </a:lnTo>
                    <a:lnTo>
                      <a:pt x="3424" y="1301"/>
                    </a:lnTo>
                    <a:lnTo>
                      <a:pt x="3424" y="1301"/>
                    </a:lnTo>
                    <a:lnTo>
                      <a:pt x="3424" y="1295"/>
                    </a:lnTo>
                    <a:lnTo>
                      <a:pt x="3424" y="1295"/>
                    </a:lnTo>
                    <a:lnTo>
                      <a:pt x="3424" y="1289"/>
                    </a:lnTo>
                    <a:lnTo>
                      <a:pt x="3424" y="1289"/>
                    </a:lnTo>
                    <a:lnTo>
                      <a:pt x="3424" y="1283"/>
                    </a:lnTo>
                    <a:lnTo>
                      <a:pt x="3424" y="1277"/>
                    </a:lnTo>
                    <a:lnTo>
                      <a:pt x="3424" y="1277"/>
                    </a:lnTo>
                    <a:lnTo>
                      <a:pt x="3424" y="1264"/>
                    </a:lnTo>
                    <a:lnTo>
                      <a:pt x="3424" y="1258"/>
                    </a:lnTo>
                    <a:lnTo>
                      <a:pt x="3424" y="1258"/>
                    </a:lnTo>
                    <a:lnTo>
                      <a:pt x="3424" y="1246"/>
                    </a:lnTo>
                    <a:lnTo>
                      <a:pt x="3418" y="1240"/>
                    </a:lnTo>
                    <a:lnTo>
                      <a:pt x="3418" y="1234"/>
                    </a:lnTo>
                    <a:lnTo>
                      <a:pt x="3418" y="1228"/>
                    </a:lnTo>
                    <a:lnTo>
                      <a:pt x="3418" y="1222"/>
                    </a:lnTo>
                    <a:lnTo>
                      <a:pt x="3418" y="1215"/>
                    </a:lnTo>
                    <a:lnTo>
                      <a:pt x="3418" y="1215"/>
                    </a:lnTo>
                    <a:lnTo>
                      <a:pt x="3418" y="1203"/>
                    </a:lnTo>
                    <a:lnTo>
                      <a:pt x="3418" y="1203"/>
                    </a:lnTo>
                    <a:lnTo>
                      <a:pt x="3418" y="1197"/>
                    </a:lnTo>
                    <a:lnTo>
                      <a:pt x="3418" y="1197"/>
                    </a:lnTo>
                    <a:lnTo>
                      <a:pt x="3418" y="1197"/>
                    </a:lnTo>
                    <a:lnTo>
                      <a:pt x="3412" y="1191"/>
                    </a:lnTo>
                    <a:lnTo>
                      <a:pt x="3412" y="1185"/>
                    </a:lnTo>
                    <a:lnTo>
                      <a:pt x="3412" y="1167"/>
                    </a:lnTo>
                    <a:lnTo>
                      <a:pt x="3412" y="1154"/>
                    </a:lnTo>
                    <a:lnTo>
                      <a:pt x="3412" y="1148"/>
                    </a:lnTo>
                    <a:lnTo>
                      <a:pt x="3412" y="1148"/>
                    </a:lnTo>
                    <a:lnTo>
                      <a:pt x="3412" y="1142"/>
                    </a:lnTo>
                    <a:lnTo>
                      <a:pt x="3412" y="1142"/>
                    </a:lnTo>
                    <a:lnTo>
                      <a:pt x="3405" y="1136"/>
                    </a:lnTo>
                    <a:lnTo>
                      <a:pt x="3405" y="1124"/>
                    </a:lnTo>
                    <a:lnTo>
                      <a:pt x="3405" y="1118"/>
                    </a:lnTo>
                    <a:lnTo>
                      <a:pt x="3405" y="1112"/>
                    </a:lnTo>
                    <a:lnTo>
                      <a:pt x="3405" y="1106"/>
                    </a:lnTo>
                    <a:lnTo>
                      <a:pt x="3405" y="1106"/>
                    </a:lnTo>
                    <a:lnTo>
                      <a:pt x="3405" y="1093"/>
                    </a:lnTo>
                    <a:lnTo>
                      <a:pt x="3399" y="1093"/>
                    </a:lnTo>
                    <a:lnTo>
                      <a:pt x="3399" y="1087"/>
                    </a:lnTo>
                    <a:lnTo>
                      <a:pt x="3399" y="1081"/>
                    </a:lnTo>
                    <a:lnTo>
                      <a:pt x="3405" y="1081"/>
                    </a:lnTo>
                    <a:lnTo>
                      <a:pt x="3412" y="1081"/>
                    </a:lnTo>
                    <a:lnTo>
                      <a:pt x="3424" y="1081"/>
                    </a:lnTo>
                    <a:lnTo>
                      <a:pt x="3436" y="1081"/>
                    </a:lnTo>
                    <a:lnTo>
                      <a:pt x="3436" y="1075"/>
                    </a:lnTo>
                    <a:lnTo>
                      <a:pt x="3448" y="1075"/>
                    </a:lnTo>
                    <a:lnTo>
                      <a:pt x="3448" y="1075"/>
                    </a:lnTo>
                    <a:lnTo>
                      <a:pt x="3448" y="1075"/>
                    </a:lnTo>
                    <a:lnTo>
                      <a:pt x="3454" y="1075"/>
                    </a:lnTo>
                    <a:lnTo>
                      <a:pt x="3454" y="1075"/>
                    </a:lnTo>
                    <a:lnTo>
                      <a:pt x="3460" y="1075"/>
                    </a:lnTo>
                    <a:lnTo>
                      <a:pt x="3460" y="1075"/>
                    </a:lnTo>
                    <a:lnTo>
                      <a:pt x="3467" y="1075"/>
                    </a:lnTo>
                    <a:lnTo>
                      <a:pt x="3467" y="1075"/>
                    </a:lnTo>
                    <a:lnTo>
                      <a:pt x="3473" y="1075"/>
                    </a:lnTo>
                    <a:lnTo>
                      <a:pt x="3479" y="1075"/>
                    </a:lnTo>
                    <a:lnTo>
                      <a:pt x="3479" y="1075"/>
                    </a:lnTo>
                    <a:lnTo>
                      <a:pt x="3479" y="1069"/>
                    </a:lnTo>
                    <a:lnTo>
                      <a:pt x="3491" y="1069"/>
                    </a:lnTo>
                    <a:lnTo>
                      <a:pt x="3497" y="1069"/>
                    </a:lnTo>
                    <a:lnTo>
                      <a:pt x="3497" y="1069"/>
                    </a:lnTo>
                    <a:lnTo>
                      <a:pt x="3497" y="1069"/>
                    </a:lnTo>
                    <a:lnTo>
                      <a:pt x="3503" y="1069"/>
                    </a:lnTo>
                    <a:lnTo>
                      <a:pt x="3503" y="1069"/>
                    </a:lnTo>
                    <a:lnTo>
                      <a:pt x="3509" y="1069"/>
                    </a:lnTo>
                    <a:lnTo>
                      <a:pt x="3515" y="1069"/>
                    </a:lnTo>
                    <a:lnTo>
                      <a:pt x="3515" y="1069"/>
                    </a:lnTo>
                    <a:lnTo>
                      <a:pt x="3521" y="1069"/>
                    </a:lnTo>
                    <a:lnTo>
                      <a:pt x="3521" y="1069"/>
                    </a:lnTo>
                    <a:lnTo>
                      <a:pt x="3521" y="1069"/>
                    </a:lnTo>
                    <a:lnTo>
                      <a:pt x="3521" y="1069"/>
                    </a:lnTo>
                    <a:lnTo>
                      <a:pt x="3528" y="1069"/>
                    </a:lnTo>
                    <a:lnTo>
                      <a:pt x="3528" y="1069"/>
                    </a:lnTo>
                    <a:lnTo>
                      <a:pt x="3528" y="1069"/>
                    </a:lnTo>
                    <a:lnTo>
                      <a:pt x="3528" y="1069"/>
                    </a:lnTo>
                    <a:lnTo>
                      <a:pt x="3534" y="1069"/>
                    </a:lnTo>
                    <a:lnTo>
                      <a:pt x="3534" y="1075"/>
                    </a:lnTo>
                    <a:lnTo>
                      <a:pt x="3534" y="1075"/>
                    </a:lnTo>
                    <a:lnTo>
                      <a:pt x="3540" y="1075"/>
                    </a:lnTo>
                    <a:lnTo>
                      <a:pt x="3546" y="1075"/>
                    </a:lnTo>
                    <a:lnTo>
                      <a:pt x="3546" y="1075"/>
                    </a:lnTo>
                    <a:lnTo>
                      <a:pt x="3552" y="1075"/>
                    </a:lnTo>
                    <a:lnTo>
                      <a:pt x="3552" y="1075"/>
                    </a:lnTo>
                    <a:lnTo>
                      <a:pt x="3552" y="1081"/>
                    </a:lnTo>
                    <a:lnTo>
                      <a:pt x="3552" y="1081"/>
                    </a:lnTo>
                    <a:lnTo>
                      <a:pt x="3558" y="1081"/>
                    </a:lnTo>
                    <a:lnTo>
                      <a:pt x="3558" y="1081"/>
                    </a:lnTo>
                    <a:lnTo>
                      <a:pt x="3564" y="1087"/>
                    </a:lnTo>
                    <a:lnTo>
                      <a:pt x="3564" y="1081"/>
                    </a:lnTo>
                    <a:lnTo>
                      <a:pt x="3570" y="1081"/>
                    </a:lnTo>
                    <a:lnTo>
                      <a:pt x="3570" y="1081"/>
                    </a:lnTo>
                    <a:lnTo>
                      <a:pt x="3570" y="1081"/>
                    </a:lnTo>
                    <a:lnTo>
                      <a:pt x="3570" y="1081"/>
                    </a:lnTo>
                    <a:lnTo>
                      <a:pt x="3570" y="1075"/>
                    </a:lnTo>
                    <a:lnTo>
                      <a:pt x="3570" y="1075"/>
                    </a:lnTo>
                    <a:lnTo>
                      <a:pt x="3570" y="1075"/>
                    </a:lnTo>
                    <a:lnTo>
                      <a:pt x="3570" y="1075"/>
                    </a:lnTo>
                    <a:lnTo>
                      <a:pt x="3570" y="1075"/>
                    </a:lnTo>
                    <a:lnTo>
                      <a:pt x="3576" y="1081"/>
                    </a:lnTo>
                    <a:lnTo>
                      <a:pt x="3576" y="1081"/>
                    </a:lnTo>
                    <a:lnTo>
                      <a:pt x="3576" y="1081"/>
                    </a:lnTo>
                    <a:lnTo>
                      <a:pt x="3576" y="1081"/>
                    </a:lnTo>
                    <a:lnTo>
                      <a:pt x="3582" y="1081"/>
                    </a:lnTo>
                    <a:lnTo>
                      <a:pt x="3582" y="1081"/>
                    </a:lnTo>
                    <a:lnTo>
                      <a:pt x="3582" y="1081"/>
                    </a:lnTo>
                    <a:lnTo>
                      <a:pt x="3582" y="1081"/>
                    </a:lnTo>
                    <a:lnTo>
                      <a:pt x="3582" y="1081"/>
                    </a:lnTo>
                    <a:lnTo>
                      <a:pt x="3582" y="1081"/>
                    </a:lnTo>
                    <a:lnTo>
                      <a:pt x="3582" y="1081"/>
                    </a:lnTo>
                    <a:lnTo>
                      <a:pt x="3589" y="1087"/>
                    </a:lnTo>
                    <a:lnTo>
                      <a:pt x="3589" y="1087"/>
                    </a:lnTo>
                    <a:lnTo>
                      <a:pt x="3589" y="1093"/>
                    </a:lnTo>
                    <a:lnTo>
                      <a:pt x="3595" y="1093"/>
                    </a:lnTo>
                    <a:lnTo>
                      <a:pt x="3601" y="1093"/>
                    </a:lnTo>
                    <a:lnTo>
                      <a:pt x="3601" y="1093"/>
                    </a:lnTo>
                    <a:lnTo>
                      <a:pt x="3607" y="1093"/>
                    </a:lnTo>
                    <a:lnTo>
                      <a:pt x="3607" y="1093"/>
                    </a:lnTo>
                    <a:lnTo>
                      <a:pt x="3607" y="1093"/>
                    </a:lnTo>
                    <a:lnTo>
                      <a:pt x="3613" y="1087"/>
                    </a:lnTo>
                    <a:lnTo>
                      <a:pt x="3613" y="1087"/>
                    </a:lnTo>
                    <a:lnTo>
                      <a:pt x="3613" y="1087"/>
                    </a:lnTo>
                    <a:lnTo>
                      <a:pt x="3619" y="1087"/>
                    </a:lnTo>
                    <a:lnTo>
                      <a:pt x="3619" y="1087"/>
                    </a:lnTo>
                    <a:lnTo>
                      <a:pt x="3625" y="1087"/>
                    </a:lnTo>
                    <a:lnTo>
                      <a:pt x="3625" y="1081"/>
                    </a:lnTo>
                    <a:lnTo>
                      <a:pt x="3625" y="1081"/>
                    </a:lnTo>
                    <a:lnTo>
                      <a:pt x="3631" y="1081"/>
                    </a:lnTo>
                    <a:lnTo>
                      <a:pt x="3631" y="1081"/>
                    </a:lnTo>
                    <a:lnTo>
                      <a:pt x="3637" y="1075"/>
                    </a:lnTo>
                    <a:lnTo>
                      <a:pt x="3643" y="1075"/>
                    </a:lnTo>
                    <a:lnTo>
                      <a:pt x="3643" y="1075"/>
                    </a:lnTo>
                    <a:lnTo>
                      <a:pt x="3643" y="1075"/>
                    </a:lnTo>
                    <a:lnTo>
                      <a:pt x="3650" y="1075"/>
                    </a:lnTo>
                    <a:lnTo>
                      <a:pt x="3656" y="1075"/>
                    </a:lnTo>
                    <a:lnTo>
                      <a:pt x="3656" y="1075"/>
                    </a:lnTo>
                    <a:lnTo>
                      <a:pt x="3662" y="1075"/>
                    </a:lnTo>
                    <a:lnTo>
                      <a:pt x="3662" y="1075"/>
                    </a:lnTo>
                    <a:lnTo>
                      <a:pt x="3662" y="1075"/>
                    </a:lnTo>
                    <a:lnTo>
                      <a:pt x="3662" y="1075"/>
                    </a:lnTo>
                    <a:lnTo>
                      <a:pt x="3662" y="1075"/>
                    </a:lnTo>
                    <a:lnTo>
                      <a:pt x="3668" y="1075"/>
                    </a:lnTo>
                    <a:lnTo>
                      <a:pt x="3668" y="1069"/>
                    </a:lnTo>
                    <a:lnTo>
                      <a:pt x="3668" y="1069"/>
                    </a:lnTo>
                    <a:lnTo>
                      <a:pt x="3674" y="1069"/>
                    </a:lnTo>
                    <a:lnTo>
                      <a:pt x="3674" y="1063"/>
                    </a:lnTo>
                    <a:lnTo>
                      <a:pt x="3680" y="1057"/>
                    </a:lnTo>
                    <a:lnTo>
                      <a:pt x="3680" y="1057"/>
                    </a:lnTo>
                    <a:lnTo>
                      <a:pt x="3686" y="1057"/>
                    </a:lnTo>
                    <a:lnTo>
                      <a:pt x="3686" y="1051"/>
                    </a:lnTo>
                    <a:lnTo>
                      <a:pt x="3686" y="1051"/>
                    </a:lnTo>
                    <a:lnTo>
                      <a:pt x="3686" y="1051"/>
                    </a:lnTo>
                    <a:lnTo>
                      <a:pt x="3692" y="1044"/>
                    </a:lnTo>
                    <a:lnTo>
                      <a:pt x="3692" y="1038"/>
                    </a:lnTo>
                    <a:lnTo>
                      <a:pt x="3698" y="1038"/>
                    </a:lnTo>
                    <a:lnTo>
                      <a:pt x="3698" y="1038"/>
                    </a:lnTo>
                    <a:lnTo>
                      <a:pt x="3698" y="1038"/>
                    </a:lnTo>
                    <a:lnTo>
                      <a:pt x="3705" y="1032"/>
                    </a:lnTo>
                    <a:lnTo>
                      <a:pt x="3711" y="1032"/>
                    </a:lnTo>
                    <a:lnTo>
                      <a:pt x="3711" y="1026"/>
                    </a:lnTo>
                    <a:lnTo>
                      <a:pt x="3717" y="1026"/>
                    </a:lnTo>
                    <a:lnTo>
                      <a:pt x="3717" y="1026"/>
                    </a:lnTo>
                    <a:lnTo>
                      <a:pt x="3717" y="1020"/>
                    </a:lnTo>
                    <a:lnTo>
                      <a:pt x="3723" y="1020"/>
                    </a:lnTo>
                    <a:lnTo>
                      <a:pt x="3729" y="1020"/>
                    </a:lnTo>
                    <a:lnTo>
                      <a:pt x="3729" y="1020"/>
                    </a:lnTo>
                    <a:lnTo>
                      <a:pt x="3735" y="1014"/>
                    </a:lnTo>
                    <a:lnTo>
                      <a:pt x="3735" y="1014"/>
                    </a:lnTo>
                    <a:lnTo>
                      <a:pt x="3741" y="1014"/>
                    </a:lnTo>
                    <a:lnTo>
                      <a:pt x="3741" y="1008"/>
                    </a:lnTo>
                    <a:lnTo>
                      <a:pt x="3741" y="1008"/>
                    </a:lnTo>
                    <a:lnTo>
                      <a:pt x="3753" y="1002"/>
                    </a:lnTo>
                    <a:lnTo>
                      <a:pt x="3759" y="1002"/>
                    </a:lnTo>
                    <a:lnTo>
                      <a:pt x="3759" y="1002"/>
                    </a:lnTo>
                    <a:lnTo>
                      <a:pt x="3759" y="1002"/>
                    </a:lnTo>
                    <a:lnTo>
                      <a:pt x="3759" y="1008"/>
                    </a:lnTo>
                    <a:lnTo>
                      <a:pt x="3766" y="1026"/>
                    </a:lnTo>
                    <a:lnTo>
                      <a:pt x="3766" y="1026"/>
                    </a:lnTo>
                    <a:lnTo>
                      <a:pt x="3766" y="1026"/>
                    </a:lnTo>
                    <a:lnTo>
                      <a:pt x="3766" y="1032"/>
                    </a:lnTo>
                    <a:lnTo>
                      <a:pt x="3766" y="1038"/>
                    </a:lnTo>
                    <a:lnTo>
                      <a:pt x="3766" y="1051"/>
                    </a:lnTo>
                    <a:lnTo>
                      <a:pt x="3772" y="1051"/>
                    </a:lnTo>
                    <a:lnTo>
                      <a:pt x="3772" y="1057"/>
                    </a:lnTo>
                    <a:lnTo>
                      <a:pt x="3772" y="1063"/>
                    </a:lnTo>
                    <a:lnTo>
                      <a:pt x="3772" y="1063"/>
                    </a:lnTo>
                    <a:lnTo>
                      <a:pt x="3772" y="1063"/>
                    </a:lnTo>
                    <a:lnTo>
                      <a:pt x="3772" y="1069"/>
                    </a:lnTo>
                    <a:lnTo>
                      <a:pt x="3772" y="1075"/>
                    </a:lnTo>
                    <a:lnTo>
                      <a:pt x="3772" y="1075"/>
                    </a:lnTo>
                    <a:lnTo>
                      <a:pt x="3772" y="1075"/>
                    </a:lnTo>
                    <a:lnTo>
                      <a:pt x="3772" y="1081"/>
                    </a:lnTo>
                    <a:lnTo>
                      <a:pt x="3772" y="1081"/>
                    </a:lnTo>
                    <a:lnTo>
                      <a:pt x="3772" y="1087"/>
                    </a:lnTo>
                    <a:lnTo>
                      <a:pt x="3778" y="1087"/>
                    </a:lnTo>
                    <a:lnTo>
                      <a:pt x="3778" y="1093"/>
                    </a:lnTo>
                    <a:lnTo>
                      <a:pt x="3778" y="1093"/>
                    </a:lnTo>
                    <a:lnTo>
                      <a:pt x="3778" y="1099"/>
                    </a:lnTo>
                    <a:lnTo>
                      <a:pt x="3778" y="1099"/>
                    </a:lnTo>
                    <a:lnTo>
                      <a:pt x="3778" y="1099"/>
                    </a:lnTo>
                    <a:lnTo>
                      <a:pt x="3778" y="1106"/>
                    </a:lnTo>
                    <a:lnTo>
                      <a:pt x="3778" y="1106"/>
                    </a:lnTo>
                    <a:lnTo>
                      <a:pt x="3778" y="1112"/>
                    </a:lnTo>
                    <a:lnTo>
                      <a:pt x="3778" y="1124"/>
                    </a:lnTo>
                    <a:lnTo>
                      <a:pt x="3778" y="1124"/>
                    </a:lnTo>
                    <a:lnTo>
                      <a:pt x="3784" y="1130"/>
                    </a:lnTo>
                    <a:lnTo>
                      <a:pt x="3784" y="1130"/>
                    </a:lnTo>
                    <a:lnTo>
                      <a:pt x="3784" y="1136"/>
                    </a:lnTo>
                    <a:lnTo>
                      <a:pt x="3784" y="1136"/>
                    </a:lnTo>
                    <a:lnTo>
                      <a:pt x="3784" y="1154"/>
                    </a:lnTo>
                    <a:moveTo>
                      <a:pt x="3460" y="1673"/>
                    </a:moveTo>
                    <a:lnTo>
                      <a:pt x="3460" y="1673"/>
                    </a:lnTo>
                    <a:lnTo>
                      <a:pt x="3467" y="1673"/>
                    </a:lnTo>
                    <a:lnTo>
                      <a:pt x="3467" y="1673"/>
                    </a:lnTo>
                    <a:lnTo>
                      <a:pt x="3473" y="1673"/>
                    </a:lnTo>
                    <a:lnTo>
                      <a:pt x="3473" y="1673"/>
                    </a:lnTo>
                    <a:lnTo>
                      <a:pt x="3485" y="1673"/>
                    </a:lnTo>
                    <a:lnTo>
                      <a:pt x="3497" y="1673"/>
                    </a:lnTo>
                    <a:lnTo>
                      <a:pt x="3497" y="1667"/>
                    </a:lnTo>
                    <a:lnTo>
                      <a:pt x="3503" y="1667"/>
                    </a:lnTo>
                    <a:lnTo>
                      <a:pt x="3521" y="1667"/>
                    </a:lnTo>
                    <a:lnTo>
                      <a:pt x="3521" y="1667"/>
                    </a:lnTo>
                    <a:lnTo>
                      <a:pt x="3521" y="1667"/>
                    </a:lnTo>
                    <a:lnTo>
                      <a:pt x="3534" y="1667"/>
                    </a:lnTo>
                    <a:lnTo>
                      <a:pt x="3546" y="1667"/>
                    </a:lnTo>
                    <a:lnTo>
                      <a:pt x="3552" y="1661"/>
                    </a:lnTo>
                    <a:lnTo>
                      <a:pt x="3564" y="1661"/>
                    </a:lnTo>
                    <a:lnTo>
                      <a:pt x="3570" y="1661"/>
                    </a:lnTo>
                    <a:lnTo>
                      <a:pt x="3570" y="1661"/>
                    </a:lnTo>
                    <a:lnTo>
                      <a:pt x="3576" y="1661"/>
                    </a:lnTo>
                    <a:lnTo>
                      <a:pt x="3576" y="1661"/>
                    </a:lnTo>
                    <a:lnTo>
                      <a:pt x="3576" y="1661"/>
                    </a:lnTo>
                    <a:lnTo>
                      <a:pt x="3582" y="1661"/>
                    </a:lnTo>
                    <a:lnTo>
                      <a:pt x="3595" y="1655"/>
                    </a:lnTo>
                    <a:lnTo>
                      <a:pt x="3601" y="1655"/>
                    </a:lnTo>
                    <a:lnTo>
                      <a:pt x="3613" y="1655"/>
                    </a:lnTo>
                    <a:lnTo>
                      <a:pt x="3613" y="1655"/>
                    </a:lnTo>
                    <a:lnTo>
                      <a:pt x="3613" y="1655"/>
                    </a:lnTo>
                    <a:lnTo>
                      <a:pt x="3619" y="1655"/>
                    </a:lnTo>
                    <a:lnTo>
                      <a:pt x="3631" y="1655"/>
                    </a:lnTo>
                    <a:lnTo>
                      <a:pt x="3637" y="1655"/>
                    </a:lnTo>
                    <a:lnTo>
                      <a:pt x="3643" y="1649"/>
                    </a:lnTo>
                    <a:lnTo>
                      <a:pt x="3650" y="1649"/>
                    </a:lnTo>
                    <a:lnTo>
                      <a:pt x="3662" y="1649"/>
                    </a:lnTo>
                    <a:lnTo>
                      <a:pt x="3674" y="1649"/>
                    </a:lnTo>
                    <a:lnTo>
                      <a:pt x="3680" y="1643"/>
                    </a:lnTo>
                    <a:lnTo>
                      <a:pt x="3686" y="1643"/>
                    </a:lnTo>
                    <a:lnTo>
                      <a:pt x="3686" y="1643"/>
                    </a:lnTo>
                    <a:lnTo>
                      <a:pt x="3692" y="1643"/>
                    </a:lnTo>
                    <a:lnTo>
                      <a:pt x="3698" y="1643"/>
                    </a:lnTo>
                    <a:lnTo>
                      <a:pt x="3705" y="1643"/>
                    </a:lnTo>
                    <a:lnTo>
                      <a:pt x="3711" y="1643"/>
                    </a:lnTo>
                    <a:lnTo>
                      <a:pt x="3711" y="1643"/>
                    </a:lnTo>
                    <a:lnTo>
                      <a:pt x="3711" y="1643"/>
                    </a:lnTo>
                    <a:lnTo>
                      <a:pt x="3711" y="1643"/>
                    </a:lnTo>
                    <a:lnTo>
                      <a:pt x="3723" y="1637"/>
                    </a:lnTo>
                    <a:lnTo>
                      <a:pt x="3735" y="1637"/>
                    </a:lnTo>
                    <a:lnTo>
                      <a:pt x="3735" y="1637"/>
                    </a:lnTo>
                    <a:lnTo>
                      <a:pt x="3741" y="1637"/>
                    </a:lnTo>
                    <a:lnTo>
                      <a:pt x="3753" y="1631"/>
                    </a:lnTo>
                    <a:lnTo>
                      <a:pt x="3759" y="1631"/>
                    </a:lnTo>
                    <a:lnTo>
                      <a:pt x="3759" y="1637"/>
                    </a:lnTo>
                    <a:lnTo>
                      <a:pt x="3753" y="1637"/>
                    </a:lnTo>
                    <a:lnTo>
                      <a:pt x="3759" y="1637"/>
                    </a:lnTo>
                    <a:lnTo>
                      <a:pt x="3759" y="1637"/>
                    </a:lnTo>
                    <a:lnTo>
                      <a:pt x="3753" y="1637"/>
                    </a:lnTo>
                    <a:lnTo>
                      <a:pt x="3753" y="1637"/>
                    </a:lnTo>
                    <a:lnTo>
                      <a:pt x="3753" y="1643"/>
                    </a:lnTo>
                    <a:lnTo>
                      <a:pt x="3753" y="1643"/>
                    </a:lnTo>
                    <a:lnTo>
                      <a:pt x="3753" y="1643"/>
                    </a:lnTo>
                    <a:lnTo>
                      <a:pt x="3753" y="1643"/>
                    </a:lnTo>
                    <a:lnTo>
                      <a:pt x="3753" y="1643"/>
                    </a:lnTo>
                    <a:lnTo>
                      <a:pt x="3753" y="1643"/>
                    </a:lnTo>
                    <a:lnTo>
                      <a:pt x="3753" y="1643"/>
                    </a:lnTo>
                    <a:lnTo>
                      <a:pt x="3753" y="1643"/>
                    </a:lnTo>
                    <a:lnTo>
                      <a:pt x="3753" y="1649"/>
                    </a:lnTo>
                    <a:lnTo>
                      <a:pt x="3753" y="1649"/>
                    </a:lnTo>
                    <a:lnTo>
                      <a:pt x="3759" y="1649"/>
                    </a:lnTo>
                    <a:lnTo>
                      <a:pt x="3759" y="1649"/>
                    </a:lnTo>
                    <a:lnTo>
                      <a:pt x="3753" y="1649"/>
                    </a:lnTo>
                    <a:lnTo>
                      <a:pt x="3753" y="1649"/>
                    </a:lnTo>
                    <a:lnTo>
                      <a:pt x="3753" y="1655"/>
                    </a:lnTo>
                    <a:lnTo>
                      <a:pt x="3753" y="1655"/>
                    </a:lnTo>
                    <a:lnTo>
                      <a:pt x="3753" y="1655"/>
                    </a:lnTo>
                    <a:lnTo>
                      <a:pt x="3753" y="1655"/>
                    </a:lnTo>
                    <a:lnTo>
                      <a:pt x="3753" y="1655"/>
                    </a:lnTo>
                    <a:lnTo>
                      <a:pt x="3753" y="1655"/>
                    </a:lnTo>
                    <a:lnTo>
                      <a:pt x="3753" y="1661"/>
                    </a:lnTo>
                    <a:lnTo>
                      <a:pt x="3753" y="1661"/>
                    </a:lnTo>
                    <a:lnTo>
                      <a:pt x="3753" y="1661"/>
                    </a:lnTo>
                    <a:lnTo>
                      <a:pt x="3753" y="1661"/>
                    </a:lnTo>
                    <a:lnTo>
                      <a:pt x="3753" y="1661"/>
                    </a:lnTo>
                    <a:lnTo>
                      <a:pt x="3753" y="1661"/>
                    </a:lnTo>
                    <a:lnTo>
                      <a:pt x="3759" y="1661"/>
                    </a:lnTo>
                    <a:lnTo>
                      <a:pt x="3759" y="1661"/>
                    </a:lnTo>
                    <a:lnTo>
                      <a:pt x="3759" y="1667"/>
                    </a:lnTo>
                    <a:lnTo>
                      <a:pt x="3759" y="1667"/>
                    </a:lnTo>
                    <a:lnTo>
                      <a:pt x="3753" y="1667"/>
                    </a:lnTo>
                    <a:lnTo>
                      <a:pt x="3753" y="1667"/>
                    </a:lnTo>
                    <a:lnTo>
                      <a:pt x="3753" y="1667"/>
                    </a:lnTo>
                    <a:lnTo>
                      <a:pt x="3753" y="1667"/>
                    </a:lnTo>
                    <a:lnTo>
                      <a:pt x="3753" y="1667"/>
                    </a:lnTo>
                    <a:lnTo>
                      <a:pt x="3753" y="1667"/>
                    </a:lnTo>
                    <a:lnTo>
                      <a:pt x="3753" y="1667"/>
                    </a:lnTo>
                    <a:lnTo>
                      <a:pt x="3747" y="1667"/>
                    </a:lnTo>
                    <a:lnTo>
                      <a:pt x="3747" y="1661"/>
                    </a:lnTo>
                    <a:lnTo>
                      <a:pt x="3747" y="1661"/>
                    </a:lnTo>
                    <a:lnTo>
                      <a:pt x="3747" y="1667"/>
                    </a:lnTo>
                    <a:lnTo>
                      <a:pt x="3747" y="1667"/>
                    </a:lnTo>
                    <a:lnTo>
                      <a:pt x="3747" y="1667"/>
                    </a:lnTo>
                    <a:lnTo>
                      <a:pt x="3747" y="1667"/>
                    </a:lnTo>
                    <a:lnTo>
                      <a:pt x="3747" y="1667"/>
                    </a:lnTo>
                    <a:lnTo>
                      <a:pt x="3741" y="1667"/>
                    </a:lnTo>
                    <a:lnTo>
                      <a:pt x="3741" y="1667"/>
                    </a:lnTo>
                    <a:lnTo>
                      <a:pt x="3741" y="1667"/>
                    </a:lnTo>
                    <a:lnTo>
                      <a:pt x="3741" y="1673"/>
                    </a:lnTo>
                    <a:lnTo>
                      <a:pt x="3741" y="1673"/>
                    </a:lnTo>
                    <a:lnTo>
                      <a:pt x="3741" y="1673"/>
                    </a:lnTo>
                    <a:lnTo>
                      <a:pt x="3735" y="1680"/>
                    </a:lnTo>
                    <a:lnTo>
                      <a:pt x="3735" y="1680"/>
                    </a:lnTo>
                    <a:lnTo>
                      <a:pt x="3735" y="1692"/>
                    </a:lnTo>
                    <a:lnTo>
                      <a:pt x="3729" y="1692"/>
                    </a:lnTo>
                    <a:lnTo>
                      <a:pt x="3729" y="1698"/>
                    </a:lnTo>
                    <a:lnTo>
                      <a:pt x="3729" y="1692"/>
                    </a:lnTo>
                    <a:lnTo>
                      <a:pt x="3729" y="1692"/>
                    </a:lnTo>
                    <a:lnTo>
                      <a:pt x="3729" y="1698"/>
                    </a:lnTo>
                    <a:lnTo>
                      <a:pt x="3729" y="1698"/>
                    </a:lnTo>
                    <a:lnTo>
                      <a:pt x="3729" y="1698"/>
                    </a:lnTo>
                    <a:lnTo>
                      <a:pt x="3729" y="1698"/>
                    </a:lnTo>
                    <a:lnTo>
                      <a:pt x="3729" y="1698"/>
                    </a:lnTo>
                    <a:lnTo>
                      <a:pt x="3723" y="1698"/>
                    </a:lnTo>
                    <a:lnTo>
                      <a:pt x="3723" y="1698"/>
                    </a:lnTo>
                    <a:lnTo>
                      <a:pt x="3723" y="1698"/>
                    </a:lnTo>
                    <a:lnTo>
                      <a:pt x="3723" y="1698"/>
                    </a:lnTo>
                    <a:lnTo>
                      <a:pt x="3723" y="1698"/>
                    </a:lnTo>
                    <a:lnTo>
                      <a:pt x="3723" y="1692"/>
                    </a:lnTo>
                    <a:lnTo>
                      <a:pt x="3723" y="1692"/>
                    </a:lnTo>
                    <a:lnTo>
                      <a:pt x="3723" y="1692"/>
                    </a:lnTo>
                    <a:lnTo>
                      <a:pt x="3717" y="1692"/>
                    </a:lnTo>
                    <a:lnTo>
                      <a:pt x="3717" y="1692"/>
                    </a:lnTo>
                    <a:lnTo>
                      <a:pt x="3717" y="1692"/>
                    </a:lnTo>
                    <a:lnTo>
                      <a:pt x="3717" y="1692"/>
                    </a:lnTo>
                    <a:lnTo>
                      <a:pt x="3717" y="1692"/>
                    </a:lnTo>
                    <a:lnTo>
                      <a:pt x="3717" y="1692"/>
                    </a:lnTo>
                    <a:lnTo>
                      <a:pt x="3717" y="1692"/>
                    </a:lnTo>
                    <a:lnTo>
                      <a:pt x="3711" y="1692"/>
                    </a:lnTo>
                    <a:lnTo>
                      <a:pt x="3711" y="1692"/>
                    </a:lnTo>
                    <a:lnTo>
                      <a:pt x="3711" y="1698"/>
                    </a:lnTo>
                    <a:lnTo>
                      <a:pt x="3711" y="1698"/>
                    </a:lnTo>
                    <a:lnTo>
                      <a:pt x="3711" y="1698"/>
                    </a:lnTo>
                    <a:lnTo>
                      <a:pt x="3711" y="1698"/>
                    </a:lnTo>
                    <a:lnTo>
                      <a:pt x="3711" y="1698"/>
                    </a:lnTo>
                    <a:lnTo>
                      <a:pt x="3711" y="1698"/>
                    </a:lnTo>
                    <a:lnTo>
                      <a:pt x="3711" y="1698"/>
                    </a:lnTo>
                    <a:lnTo>
                      <a:pt x="3711" y="1698"/>
                    </a:lnTo>
                    <a:lnTo>
                      <a:pt x="3705" y="1698"/>
                    </a:lnTo>
                    <a:lnTo>
                      <a:pt x="3705" y="1698"/>
                    </a:lnTo>
                    <a:lnTo>
                      <a:pt x="3705" y="1698"/>
                    </a:lnTo>
                    <a:lnTo>
                      <a:pt x="3705" y="1698"/>
                    </a:lnTo>
                    <a:lnTo>
                      <a:pt x="3705" y="1698"/>
                    </a:lnTo>
                    <a:lnTo>
                      <a:pt x="3705" y="1698"/>
                    </a:lnTo>
                    <a:lnTo>
                      <a:pt x="3705" y="1698"/>
                    </a:lnTo>
                    <a:lnTo>
                      <a:pt x="3705" y="1698"/>
                    </a:lnTo>
                    <a:lnTo>
                      <a:pt x="3705" y="1704"/>
                    </a:lnTo>
                    <a:lnTo>
                      <a:pt x="3698" y="1704"/>
                    </a:lnTo>
                    <a:lnTo>
                      <a:pt x="3698" y="1704"/>
                    </a:lnTo>
                    <a:lnTo>
                      <a:pt x="3698" y="1704"/>
                    </a:lnTo>
                    <a:lnTo>
                      <a:pt x="3692" y="1710"/>
                    </a:lnTo>
                    <a:lnTo>
                      <a:pt x="3692" y="1716"/>
                    </a:lnTo>
                    <a:lnTo>
                      <a:pt x="3692" y="1716"/>
                    </a:lnTo>
                    <a:lnTo>
                      <a:pt x="3692" y="1716"/>
                    </a:lnTo>
                    <a:lnTo>
                      <a:pt x="3692" y="1716"/>
                    </a:lnTo>
                    <a:lnTo>
                      <a:pt x="3692" y="1716"/>
                    </a:lnTo>
                    <a:lnTo>
                      <a:pt x="3692" y="1716"/>
                    </a:lnTo>
                    <a:lnTo>
                      <a:pt x="3686" y="1716"/>
                    </a:lnTo>
                    <a:lnTo>
                      <a:pt x="3686" y="1716"/>
                    </a:lnTo>
                    <a:lnTo>
                      <a:pt x="3686" y="1716"/>
                    </a:lnTo>
                    <a:lnTo>
                      <a:pt x="3686" y="1722"/>
                    </a:lnTo>
                    <a:lnTo>
                      <a:pt x="3686" y="1722"/>
                    </a:lnTo>
                    <a:lnTo>
                      <a:pt x="3686" y="1722"/>
                    </a:lnTo>
                    <a:lnTo>
                      <a:pt x="3686" y="1722"/>
                    </a:lnTo>
                    <a:lnTo>
                      <a:pt x="3680" y="1722"/>
                    </a:lnTo>
                    <a:lnTo>
                      <a:pt x="3680" y="1722"/>
                    </a:lnTo>
                    <a:lnTo>
                      <a:pt x="3680" y="1716"/>
                    </a:lnTo>
                    <a:lnTo>
                      <a:pt x="3680" y="1716"/>
                    </a:lnTo>
                    <a:lnTo>
                      <a:pt x="3680" y="1716"/>
                    </a:lnTo>
                    <a:lnTo>
                      <a:pt x="3680" y="1716"/>
                    </a:lnTo>
                    <a:lnTo>
                      <a:pt x="3680" y="1716"/>
                    </a:lnTo>
                    <a:lnTo>
                      <a:pt x="3680" y="1716"/>
                    </a:lnTo>
                    <a:lnTo>
                      <a:pt x="3680" y="1716"/>
                    </a:lnTo>
                    <a:lnTo>
                      <a:pt x="3680" y="1710"/>
                    </a:lnTo>
                    <a:lnTo>
                      <a:pt x="3680" y="1710"/>
                    </a:lnTo>
                    <a:lnTo>
                      <a:pt x="3680" y="1710"/>
                    </a:lnTo>
                    <a:lnTo>
                      <a:pt x="3680" y="1710"/>
                    </a:lnTo>
                    <a:lnTo>
                      <a:pt x="3680" y="1710"/>
                    </a:lnTo>
                    <a:lnTo>
                      <a:pt x="3680" y="1710"/>
                    </a:lnTo>
                    <a:lnTo>
                      <a:pt x="3680" y="1710"/>
                    </a:lnTo>
                    <a:lnTo>
                      <a:pt x="3680" y="1710"/>
                    </a:lnTo>
                    <a:lnTo>
                      <a:pt x="3680" y="1710"/>
                    </a:lnTo>
                    <a:lnTo>
                      <a:pt x="3674" y="1710"/>
                    </a:lnTo>
                    <a:lnTo>
                      <a:pt x="3674" y="1710"/>
                    </a:lnTo>
                    <a:lnTo>
                      <a:pt x="3674" y="1710"/>
                    </a:lnTo>
                    <a:lnTo>
                      <a:pt x="3674" y="1710"/>
                    </a:lnTo>
                    <a:lnTo>
                      <a:pt x="3674" y="1710"/>
                    </a:lnTo>
                    <a:lnTo>
                      <a:pt x="3674" y="1710"/>
                    </a:lnTo>
                    <a:lnTo>
                      <a:pt x="3674" y="1710"/>
                    </a:lnTo>
                    <a:lnTo>
                      <a:pt x="3674" y="1716"/>
                    </a:lnTo>
                    <a:lnTo>
                      <a:pt x="3668" y="1716"/>
                    </a:lnTo>
                    <a:lnTo>
                      <a:pt x="3668" y="1716"/>
                    </a:lnTo>
                    <a:lnTo>
                      <a:pt x="3668" y="1716"/>
                    </a:lnTo>
                    <a:lnTo>
                      <a:pt x="3668" y="1716"/>
                    </a:lnTo>
                    <a:lnTo>
                      <a:pt x="3668" y="1716"/>
                    </a:lnTo>
                    <a:lnTo>
                      <a:pt x="3668" y="1716"/>
                    </a:lnTo>
                    <a:lnTo>
                      <a:pt x="3668" y="1716"/>
                    </a:lnTo>
                    <a:lnTo>
                      <a:pt x="3668" y="1716"/>
                    </a:lnTo>
                    <a:lnTo>
                      <a:pt x="3662" y="1722"/>
                    </a:lnTo>
                    <a:lnTo>
                      <a:pt x="3668" y="1722"/>
                    </a:lnTo>
                    <a:lnTo>
                      <a:pt x="3668" y="1722"/>
                    </a:lnTo>
                    <a:lnTo>
                      <a:pt x="3668" y="1722"/>
                    </a:lnTo>
                    <a:lnTo>
                      <a:pt x="3668" y="1722"/>
                    </a:lnTo>
                    <a:lnTo>
                      <a:pt x="3662" y="1722"/>
                    </a:lnTo>
                    <a:lnTo>
                      <a:pt x="3662" y="1728"/>
                    </a:lnTo>
                    <a:lnTo>
                      <a:pt x="3662" y="1728"/>
                    </a:lnTo>
                    <a:lnTo>
                      <a:pt x="3662" y="1728"/>
                    </a:lnTo>
                    <a:lnTo>
                      <a:pt x="3662" y="1728"/>
                    </a:lnTo>
                    <a:lnTo>
                      <a:pt x="3662" y="1728"/>
                    </a:lnTo>
                    <a:lnTo>
                      <a:pt x="3662" y="1728"/>
                    </a:lnTo>
                    <a:lnTo>
                      <a:pt x="3662" y="1722"/>
                    </a:lnTo>
                    <a:lnTo>
                      <a:pt x="3656" y="1722"/>
                    </a:lnTo>
                    <a:lnTo>
                      <a:pt x="3656" y="1722"/>
                    </a:lnTo>
                    <a:lnTo>
                      <a:pt x="3656" y="1722"/>
                    </a:lnTo>
                    <a:lnTo>
                      <a:pt x="3656" y="1728"/>
                    </a:lnTo>
                    <a:lnTo>
                      <a:pt x="3656" y="1728"/>
                    </a:lnTo>
                    <a:lnTo>
                      <a:pt x="3656" y="1728"/>
                    </a:lnTo>
                    <a:lnTo>
                      <a:pt x="3656" y="1728"/>
                    </a:lnTo>
                    <a:lnTo>
                      <a:pt x="3656" y="1728"/>
                    </a:lnTo>
                    <a:lnTo>
                      <a:pt x="3656" y="1728"/>
                    </a:lnTo>
                    <a:lnTo>
                      <a:pt x="3656" y="1735"/>
                    </a:lnTo>
                    <a:lnTo>
                      <a:pt x="3656" y="1735"/>
                    </a:lnTo>
                    <a:lnTo>
                      <a:pt x="3656" y="1735"/>
                    </a:lnTo>
                    <a:lnTo>
                      <a:pt x="3656" y="1735"/>
                    </a:lnTo>
                    <a:lnTo>
                      <a:pt x="3656" y="1735"/>
                    </a:lnTo>
                    <a:lnTo>
                      <a:pt x="3656" y="1741"/>
                    </a:lnTo>
                    <a:lnTo>
                      <a:pt x="3656" y="1741"/>
                    </a:lnTo>
                    <a:lnTo>
                      <a:pt x="3656" y="1741"/>
                    </a:lnTo>
                    <a:lnTo>
                      <a:pt x="3650" y="1741"/>
                    </a:lnTo>
                    <a:lnTo>
                      <a:pt x="3650" y="1741"/>
                    </a:lnTo>
                    <a:lnTo>
                      <a:pt x="3650" y="1741"/>
                    </a:lnTo>
                    <a:lnTo>
                      <a:pt x="3650" y="1741"/>
                    </a:lnTo>
                    <a:lnTo>
                      <a:pt x="3650" y="1747"/>
                    </a:lnTo>
                    <a:lnTo>
                      <a:pt x="3650" y="1747"/>
                    </a:lnTo>
                    <a:lnTo>
                      <a:pt x="3650" y="1747"/>
                    </a:lnTo>
                    <a:lnTo>
                      <a:pt x="3650" y="1747"/>
                    </a:lnTo>
                    <a:lnTo>
                      <a:pt x="3650" y="1747"/>
                    </a:lnTo>
                    <a:lnTo>
                      <a:pt x="3650" y="1747"/>
                    </a:lnTo>
                    <a:lnTo>
                      <a:pt x="3650" y="1747"/>
                    </a:lnTo>
                    <a:lnTo>
                      <a:pt x="3650" y="1747"/>
                    </a:lnTo>
                    <a:lnTo>
                      <a:pt x="3643" y="1747"/>
                    </a:lnTo>
                    <a:lnTo>
                      <a:pt x="3643" y="1747"/>
                    </a:lnTo>
                    <a:lnTo>
                      <a:pt x="3643" y="1747"/>
                    </a:lnTo>
                    <a:lnTo>
                      <a:pt x="3643" y="1747"/>
                    </a:lnTo>
                    <a:lnTo>
                      <a:pt x="3643" y="1747"/>
                    </a:lnTo>
                    <a:lnTo>
                      <a:pt x="3643" y="1747"/>
                    </a:lnTo>
                    <a:lnTo>
                      <a:pt x="3643" y="1747"/>
                    </a:lnTo>
                    <a:lnTo>
                      <a:pt x="3637" y="1747"/>
                    </a:lnTo>
                    <a:lnTo>
                      <a:pt x="3637" y="1747"/>
                    </a:lnTo>
                    <a:lnTo>
                      <a:pt x="3637" y="1747"/>
                    </a:lnTo>
                    <a:lnTo>
                      <a:pt x="3637" y="1747"/>
                    </a:lnTo>
                    <a:lnTo>
                      <a:pt x="3637" y="1753"/>
                    </a:lnTo>
                    <a:lnTo>
                      <a:pt x="3637" y="1753"/>
                    </a:lnTo>
                    <a:lnTo>
                      <a:pt x="3631" y="1753"/>
                    </a:lnTo>
                    <a:lnTo>
                      <a:pt x="3631" y="1753"/>
                    </a:lnTo>
                    <a:lnTo>
                      <a:pt x="3631" y="1753"/>
                    </a:lnTo>
                    <a:lnTo>
                      <a:pt x="3631" y="1753"/>
                    </a:lnTo>
                    <a:lnTo>
                      <a:pt x="3631" y="1753"/>
                    </a:lnTo>
                    <a:lnTo>
                      <a:pt x="3631" y="1753"/>
                    </a:lnTo>
                    <a:lnTo>
                      <a:pt x="3631" y="1753"/>
                    </a:lnTo>
                    <a:lnTo>
                      <a:pt x="3631" y="1753"/>
                    </a:lnTo>
                    <a:lnTo>
                      <a:pt x="3625" y="1753"/>
                    </a:lnTo>
                    <a:lnTo>
                      <a:pt x="3625" y="1759"/>
                    </a:lnTo>
                    <a:lnTo>
                      <a:pt x="3625" y="1759"/>
                    </a:lnTo>
                    <a:lnTo>
                      <a:pt x="3625" y="1759"/>
                    </a:lnTo>
                    <a:lnTo>
                      <a:pt x="3625" y="1759"/>
                    </a:lnTo>
                    <a:lnTo>
                      <a:pt x="3625" y="1759"/>
                    </a:lnTo>
                    <a:lnTo>
                      <a:pt x="3625" y="1759"/>
                    </a:lnTo>
                    <a:lnTo>
                      <a:pt x="3625" y="1765"/>
                    </a:lnTo>
                    <a:lnTo>
                      <a:pt x="3625" y="1765"/>
                    </a:lnTo>
                    <a:lnTo>
                      <a:pt x="3625" y="1765"/>
                    </a:lnTo>
                    <a:lnTo>
                      <a:pt x="3625" y="1765"/>
                    </a:lnTo>
                    <a:lnTo>
                      <a:pt x="3625" y="1765"/>
                    </a:lnTo>
                    <a:lnTo>
                      <a:pt x="3619" y="1765"/>
                    </a:lnTo>
                    <a:lnTo>
                      <a:pt x="3619" y="1765"/>
                    </a:lnTo>
                    <a:lnTo>
                      <a:pt x="3619" y="1765"/>
                    </a:lnTo>
                    <a:lnTo>
                      <a:pt x="3619" y="1765"/>
                    </a:lnTo>
                    <a:lnTo>
                      <a:pt x="3619" y="1765"/>
                    </a:lnTo>
                    <a:lnTo>
                      <a:pt x="3619" y="1765"/>
                    </a:lnTo>
                    <a:lnTo>
                      <a:pt x="3619" y="1765"/>
                    </a:lnTo>
                    <a:lnTo>
                      <a:pt x="3619" y="1771"/>
                    </a:lnTo>
                    <a:lnTo>
                      <a:pt x="3613" y="1771"/>
                    </a:lnTo>
                    <a:lnTo>
                      <a:pt x="3613" y="1771"/>
                    </a:lnTo>
                    <a:lnTo>
                      <a:pt x="3613" y="1771"/>
                    </a:lnTo>
                    <a:lnTo>
                      <a:pt x="3613" y="1771"/>
                    </a:lnTo>
                    <a:lnTo>
                      <a:pt x="3613" y="1771"/>
                    </a:lnTo>
                    <a:lnTo>
                      <a:pt x="3613" y="1771"/>
                    </a:lnTo>
                    <a:lnTo>
                      <a:pt x="3607" y="1771"/>
                    </a:lnTo>
                    <a:lnTo>
                      <a:pt x="3607" y="1771"/>
                    </a:lnTo>
                    <a:lnTo>
                      <a:pt x="3607" y="1771"/>
                    </a:lnTo>
                    <a:lnTo>
                      <a:pt x="3607" y="1777"/>
                    </a:lnTo>
                    <a:lnTo>
                      <a:pt x="3607" y="1777"/>
                    </a:lnTo>
                    <a:lnTo>
                      <a:pt x="3607" y="1777"/>
                    </a:lnTo>
                    <a:lnTo>
                      <a:pt x="3607" y="1777"/>
                    </a:lnTo>
                    <a:lnTo>
                      <a:pt x="3607" y="1777"/>
                    </a:lnTo>
                    <a:lnTo>
                      <a:pt x="3607" y="1777"/>
                    </a:lnTo>
                    <a:lnTo>
                      <a:pt x="3607" y="1777"/>
                    </a:lnTo>
                    <a:lnTo>
                      <a:pt x="3601" y="1777"/>
                    </a:lnTo>
                    <a:lnTo>
                      <a:pt x="3601" y="1777"/>
                    </a:lnTo>
                    <a:lnTo>
                      <a:pt x="3601" y="1777"/>
                    </a:lnTo>
                    <a:lnTo>
                      <a:pt x="3601" y="1777"/>
                    </a:lnTo>
                    <a:lnTo>
                      <a:pt x="3601" y="1777"/>
                    </a:lnTo>
                    <a:lnTo>
                      <a:pt x="3595" y="1777"/>
                    </a:lnTo>
                    <a:lnTo>
                      <a:pt x="3595" y="1777"/>
                    </a:lnTo>
                    <a:lnTo>
                      <a:pt x="3595" y="1777"/>
                    </a:lnTo>
                    <a:lnTo>
                      <a:pt x="3595" y="1777"/>
                    </a:lnTo>
                    <a:lnTo>
                      <a:pt x="3595" y="1777"/>
                    </a:lnTo>
                    <a:lnTo>
                      <a:pt x="3595" y="1777"/>
                    </a:lnTo>
                    <a:lnTo>
                      <a:pt x="3589" y="1777"/>
                    </a:lnTo>
                    <a:lnTo>
                      <a:pt x="3589" y="1777"/>
                    </a:lnTo>
                    <a:lnTo>
                      <a:pt x="3589" y="1777"/>
                    </a:lnTo>
                    <a:lnTo>
                      <a:pt x="3589" y="1777"/>
                    </a:lnTo>
                    <a:lnTo>
                      <a:pt x="3589" y="1777"/>
                    </a:lnTo>
                    <a:lnTo>
                      <a:pt x="3582" y="1777"/>
                    </a:lnTo>
                    <a:lnTo>
                      <a:pt x="3582" y="1777"/>
                    </a:lnTo>
                    <a:lnTo>
                      <a:pt x="3582" y="1783"/>
                    </a:lnTo>
                    <a:lnTo>
                      <a:pt x="3582" y="1777"/>
                    </a:lnTo>
                    <a:lnTo>
                      <a:pt x="3582" y="1783"/>
                    </a:lnTo>
                    <a:lnTo>
                      <a:pt x="3582" y="1783"/>
                    </a:lnTo>
                    <a:lnTo>
                      <a:pt x="3582" y="1783"/>
                    </a:lnTo>
                    <a:lnTo>
                      <a:pt x="3576" y="1783"/>
                    </a:lnTo>
                    <a:lnTo>
                      <a:pt x="3576" y="1783"/>
                    </a:lnTo>
                    <a:lnTo>
                      <a:pt x="3576" y="1783"/>
                    </a:lnTo>
                    <a:lnTo>
                      <a:pt x="3576" y="1783"/>
                    </a:lnTo>
                    <a:lnTo>
                      <a:pt x="3576" y="1783"/>
                    </a:lnTo>
                    <a:lnTo>
                      <a:pt x="3576" y="1783"/>
                    </a:lnTo>
                    <a:lnTo>
                      <a:pt x="3576" y="1790"/>
                    </a:lnTo>
                    <a:lnTo>
                      <a:pt x="3570" y="1783"/>
                    </a:lnTo>
                    <a:lnTo>
                      <a:pt x="3570" y="1790"/>
                    </a:lnTo>
                    <a:lnTo>
                      <a:pt x="3570" y="1790"/>
                    </a:lnTo>
                    <a:lnTo>
                      <a:pt x="3570" y="1790"/>
                    </a:lnTo>
                    <a:lnTo>
                      <a:pt x="3570" y="1790"/>
                    </a:lnTo>
                    <a:lnTo>
                      <a:pt x="3570" y="1790"/>
                    </a:lnTo>
                    <a:lnTo>
                      <a:pt x="3570" y="1790"/>
                    </a:lnTo>
                    <a:lnTo>
                      <a:pt x="3570" y="1790"/>
                    </a:lnTo>
                    <a:lnTo>
                      <a:pt x="3570" y="1790"/>
                    </a:lnTo>
                    <a:lnTo>
                      <a:pt x="3570" y="1796"/>
                    </a:lnTo>
                    <a:lnTo>
                      <a:pt x="3570" y="1796"/>
                    </a:lnTo>
                    <a:lnTo>
                      <a:pt x="3564" y="1796"/>
                    </a:lnTo>
                    <a:lnTo>
                      <a:pt x="3564" y="1796"/>
                    </a:lnTo>
                    <a:lnTo>
                      <a:pt x="3564" y="1796"/>
                    </a:lnTo>
                    <a:lnTo>
                      <a:pt x="3564" y="1796"/>
                    </a:lnTo>
                    <a:lnTo>
                      <a:pt x="3564" y="1796"/>
                    </a:lnTo>
                    <a:lnTo>
                      <a:pt x="3564" y="1796"/>
                    </a:lnTo>
                    <a:lnTo>
                      <a:pt x="3564" y="1796"/>
                    </a:lnTo>
                    <a:lnTo>
                      <a:pt x="3564" y="1796"/>
                    </a:lnTo>
                    <a:lnTo>
                      <a:pt x="3564" y="1796"/>
                    </a:lnTo>
                    <a:lnTo>
                      <a:pt x="3564" y="1802"/>
                    </a:lnTo>
                    <a:lnTo>
                      <a:pt x="3564" y="1802"/>
                    </a:lnTo>
                    <a:lnTo>
                      <a:pt x="3558" y="1802"/>
                    </a:lnTo>
                    <a:lnTo>
                      <a:pt x="3558" y="1802"/>
                    </a:lnTo>
                    <a:lnTo>
                      <a:pt x="3558" y="1802"/>
                    </a:lnTo>
                    <a:lnTo>
                      <a:pt x="3564" y="1802"/>
                    </a:lnTo>
                    <a:lnTo>
                      <a:pt x="3564" y="1802"/>
                    </a:lnTo>
                    <a:lnTo>
                      <a:pt x="3564" y="1808"/>
                    </a:lnTo>
                    <a:lnTo>
                      <a:pt x="3564" y="1808"/>
                    </a:lnTo>
                    <a:lnTo>
                      <a:pt x="3564" y="1808"/>
                    </a:lnTo>
                    <a:lnTo>
                      <a:pt x="3558" y="1808"/>
                    </a:lnTo>
                    <a:lnTo>
                      <a:pt x="3558" y="1808"/>
                    </a:lnTo>
                    <a:lnTo>
                      <a:pt x="3558" y="1808"/>
                    </a:lnTo>
                    <a:lnTo>
                      <a:pt x="3558" y="1814"/>
                    </a:lnTo>
                    <a:lnTo>
                      <a:pt x="3558" y="1814"/>
                    </a:lnTo>
                    <a:lnTo>
                      <a:pt x="3564" y="1814"/>
                    </a:lnTo>
                    <a:lnTo>
                      <a:pt x="3564" y="1814"/>
                    </a:lnTo>
                    <a:lnTo>
                      <a:pt x="3564" y="1814"/>
                    </a:lnTo>
                    <a:lnTo>
                      <a:pt x="3558" y="1814"/>
                    </a:lnTo>
                    <a:lnTo>
                      <a:pt x="3558" y="1820"/>
                    </a:lnTo>
                    <a:lnTo>
                      <a:pt x="3558" y="1820"/>
                    </a:lnTo>
                    <a:lnTo>
                      <a:pt x="3558" y="1820"/>
                    </a:lnTo>
                    <a:lnTo>
                      <a:pt x="3558" y="1820"/>
                    </a:lnTo>
                    <a:lnTo>
                      <a:pt x="3558" y="1820"/>
                    </a:lnTo>
                    <a:lnTo>
                      <a:pt x="3558" y="1820"/>
                    </a:lnTo>
                    <a:lnTo>
                      <a:pt x="3558" y="1820"/>
                    </a:lnTo>
                    <a:lnTo>
                      <a:pt x="3552" y="1820"/>
                    </a:lnTo>
                    <a:lnTo>
                      <a:pt x="3552" y="1820"/>
                    </a:lnTo>
                    <a:lnTo>
                      <a:pt x="3552" y="1820"/>
                    </a:lnTo>
                    <a:lnTo>
                      <a:pt x="3552" y="1820"/>
                    </a:lnTo>
                    <a:lnTo>
                      <a:pt x="3552" y="1820"/>
                    </a:lnTo>
                    <a:lnTo>
                      <a:pt x="3552" y="1820"/>
                    </a:lnTo>
                    <a:lnTo>
                      <a:pt x="3546" y="1820"/>
                    </a:lnTo>
                    <a:lnTo>
                      <a:pt x="3546" y="1826"/>
                    </a:lnTo>
                    <a:lnTo>
                      <a:pt x="3546" y="1826"/>
                    </a:lnTo>
                    <a:lnTo>
                      <a:pt x="3546" y="1820"/>
                    </a:lnTo>
                    <a:lnTo>
                      <a:pt x="3546" y="1820"/>
                    </a:lnTo>
                    <a:lnTo>
                      <a:pt x="3546" y="1820"/>
                    </a:lnTo>
                    <a:lnTo>
                      <a:pt x="3546" y="1820"/>
                    </a:lnTo>
                    <a:lnTo>
                      <a:pt x="3546" y="1820"/>
                    </a:lnTo>
                    <a:lnTo>
                      <a:pt x="3546" y="1820"/>
                    </a:lnTo>
                    <a:lnTo>
                      <a:pt x="3540" y="1820"/>
                    </a:lnTo>
                    <a:lnTo>
                      <a:pt x="3540" y="1820"/>
                    </a:lnTo>
                    <a:lnTo>
                      <a:pt x="3540" y="1820"/>
                    </a:lnTo>
                    <a:lnTo>
                      <a:pt x="3540" y="1826"/>
                    </a:lnTo>
                    <a:lnTo>
                      <a:pt x="3540" y="1826"/>
                    </a:lnTo>
                    <a:lnTo>
                      <a:pt x="3540" y="1826"/>
                    </a:lnTo>
                    <a:lnTo>
                      <a:pt x="3540" y="1826"/>
                    </a:lnTo>
                    <a:lnTo>
                      <a:pt x="3540" y="1826"/>
                    </a:lnTo>
                    <a:lnTo>
                      <a:pt x="3540" y="1826"/>
                    </a:lnTo>
                    <a:lnTo>
                      <a:pt x="3540" y="1832"/>
                    </a:lnTo>
                    <a:lnTo>
                      <a:pt x="3540" y="1832"/>
                    </a:lnTo>
                    <a:lnTo>
                      <a:pt x="3540" y="1838"/>
                    </a:lnTo>
                    <a:lnTo>
                      <a:pt x="3540" y="1844"/>
                    </a:lnTo>
                    <a:lnTo>
                      <a:pt x="3540" y="1844"/>
                    </a:lnTo>
                    <a:lnTo>
                      <a:pt x="3540" y="1851"/>
                    </a:lnTo>
                    <a:lnTo>
                      <a:pt x="3534" y="1857"/>
                    </a:lnTo>
                    <a:lnTo>
                      <a:pt x="3521" y="1857"/>
                    </a:lnTo>
                    <a:lnTo>
                      <a:pt x="3509" y="1857"/>
                    </a:lnTo>
                    <a:lnTo>
                      <a:pt x="3503" y="1857"/>
                    </a:lnTo>
                    <a:lnTo>
                      <a:pt x="3491" y="1857"/>
                    </a:lnTo>
                    <a:lnTo>
                      <a:pt x="3491" y="1857"/>
                    </a:lnTo>
                    <a:lnTo>
                      <a:pt x="3491" y="1857"/>
                    </a:lnTo>
                    <a:lnTo>
                      <a:pt x="3491" y="1857"/>
                    </a:lnTo>
                    <a:lnTo>
                      <a:pt x="3479" y="1863"/>
                    </a:lnTo>
                    <a:lnTo>
                      <a:pt x="3479" y="1863"/>
                    </a:lnTo>
                    <a:lnTo>
                      <a:pt x="3473" y="1863"/>
                    </a:lnTo>
                    <a:lnTo>
                      <a:pt x="3460" y="1863"/>
                    </a:lnTo>
                    <a:lnTo>
                      <a:pt x="3454" y="1863"/>
                    </a:lnTo>
                    <a:lnTo>
                      <a:pt x="3454" y="1863"/>
                    </a:lnTo>
                    <a:lnTo>
                      <a:pt x="3448" y="1863"/>
                    </a:lnTo>
                    <a:lnTo>
                      <a:pt x="3448" y="1863"/>
                    </a:lnTo>
                    <a:lnTo>
                      <a:pt x="3448" y="1863"/>
                    </a:lnTo>
                    <a:lnTo>
                      <a:pt x="3448" y="1863"/>
                    </a:lnTo>
                    <a:lnTo>
                      <a:pt x="3436" y="1863"/>
                    </a:lnTo>
                    <a:lnTo>
                      <a:pt x="3430" y="1869"/>
                    </a:lnTo>
                    <a:lnTo>
                      <a:pt x="3418" y="1869"/>
                    </a:lnTo>
                    <a:lnTo>
                      <a:pt x="3405" y="1869"/>
                    </a:lnTo>
                    <a:lnTo>
                      <a:pt x="3399" y="1869"/>
                    </a:lnTo>
                    <a:lnTo>
                      <a:pt x="3387" y="1869"/>
                    </a:lnTo>
                    <a:lnTo>
                      <a:pt x="3375" y="1869"/>
                    </a:lnTo>
                    <a:lnTo>
                      <a:pt x="3369" y="1875"/>
                    </a:lnTo>
                    <a:lnTo>
                      <a:pt x="3351" y="1875"/>
                    </a:lnTo>
                    <a:lnTo>
                      <a:pt x="3344" y="1875"/>
                    </a:lnTo>
                    <a:lnTo>
                      <a:pt x="3338" y="1875"/>
                    </a:lnTo>
                    <a:lnTo>
                      <a:pt x="3338" y="1875"/>
                    </a:lnTo>
                    <a:lnTo>
                      <a:pt x="3332" y="1875"/>
                    </a:lnTo>
                    <a:lnTo>
                      <a:pt x="3332" y="1875"/>
                    </a:lnTo>
                    <a:lnTo>
                      <a:pt x="3326" y="1875"/>
                    </a:lnTo>
                    <a:lnTo>
                      <a:pt x="3326" y="1875"/>
                    </a:lnTo>
                    <a:lnTo>
                      <a:pt x="3326" y="1875"/>
                    </a:lnTo>
                    <a:lnTo>
                      <a:pt x="3320" y="1875"/>
                    </a:lnTo>
                    <a:lnTo>
                      <a:pt x="3320" y="1875"/>
                    </a:lnTo>
                    <a:lnTo>
                      <a:pt x="3320" y="1875"/>
                    </a:lnTo>
                    <a:lnTo>
                      <a:pt x="3320" y="1875"/>
                    </a:lnTo>
                    <a:lnTo>
                      <a:pt x="3308" y="1881"/>
                    </a:lnTo>
                    <a:lnTo>
                      <a:pt x="3302" y="1881"/>
                    </a:lnTo>
                    <a:lnTo>
                      <a:pt x="3302" y="1881"/>
                    </a:lnTo>
                    <a:lnTo>
                      <a:pt x="3302" y="1881"/>
                    </a:lnTo>
                    <a:lnTo>
                      <a:pt x="3302" y="1881"/>
                    </a:lnTo>
                    <a:lnTo>
                      <a:pt x="3290" y="1881"/>
                    </a:lnTo>
                    <a:lnTo>
                      <a:pt x="3290" y="1881"/>
                    </a:lnTo>
                    <a:lnTo>
                      <a:pt x="3290" y="1881"/>
                    </a:lnTo>
                    <a:lnTo>
                      <a:pt x="3290" y="1881"/>
                    </a:lnTo>
                    <a:lnTo>
                      <a:pt x="3277" y="1881"/>
                    </a:lnTo>
                    <a:lnTo>
                      <a:pt x="3271" y="1881"/>
                    </a:lnTo>
                    <a:lnTo>
                      <a:pt x="3265" y="1881"/>
                    </a:lnTo>
                    <a:lnTo>
                      <a:pt x="3259" y="1881"/>
                    </a:lnTo>
                    <a:lnTo>
                      <a:pt x="3253" y="1881"/>
                    </a:lnTo>
                    <a:lnTo>
                      <a:pt x="3253" y="1881"/>
                    </a:lnTo>
                    <a:lnTo>
                      <a:pt x="3247" y="1881"/>
                    </a:lnTo>
                    <a:lnTo>
                      <a:pt x="3241" y="1881"/>
                    </a:lnTo>
                    <a:lnTo>
                      <a:pt x="3228" y="1887"/>
                    </a:lnTo>
                    <a:lnTo>
                      <a:pt x="3222" y="1887"/>
                    </a:lnTo>
                    <a:lnTo>
                      <a:pt x="3222" y="1887"/>
                    </a:lnTo>
                    <a:lnTo>
                      <a:pt x="3222" y="1887"/>
                    </a:lnTo>
                    <a:lnTo>
                      <a:pt x="3216" y="1887"/>
                    </a:lnTo>
                    <a:lnTo>
                      <a:pt x="3216" y="1887"/>
                    </a:lnTo>
                    <a:lnTo>
                      <a:pt x="3210" y="1887"/>
                    </a:lnTo>
                    <a:lnTo>
                      <a:pt x="3210" y="1887"/>
                    </a:lnTo>
                    <a:lnTo>
                      <a:pt x="3204" y="1887"/>
                    </a:lnTo>
                    <a:lnTo>
                      <a:pt x="3204" y="1887"/>
                    </a:lnTo>
                    <a:lnTo>
                      <a:pt x="3192" y="1887"/>
                    </a:lnTo>
                    <a:lnTo>
                      <a:pt x="3174" y="1887"/>
                    </a:lnTo>
                    <a:lnTo>
                      <a:pt x="3174" y="1887"/>
                    </a:lnTo>
                    <a:lnTo>
                      <a:pt x="3174" y="1893"/>
                    </a:lnTo>
                    <a:lnTo>
                      <a:pt x="3167" y="1893"/>
                    </a:lnTo>
                    <a:lnTo>
                      <a:pt x="3155" y="1893"/>
                    </a:lnTo>
                    <a:lnTo>
                      <a:pt x="3149" y="1893"/>
                    </a:lnTo>
                    <a:lnTo>
                      <a:pt x="3143" y="1893"/>
                    </a:lnTo>
                    <a:lnTo>
                      <a:pt x="3131" y="1893"/>
                    </a:lnTo>
                    <a:lnTo>
                      <a:pt x="3113" y="1893"/>
                    </a:lnTo>
                    <a:lnTo>
                      <a:pt x="3113" y="1893"/>
                    </a:lnTo>
                    <a:lnTo>
                      <a:pt x="3106" y="1893"/>
                    </a:lnTo>
                    <a:lnTo>
                      <a:pt x="3100" y="1899"/>
                    </a:lnTo>
                    <a:lnTo>
                      <a:pt x="3088" y="1899"/>
                    </a:lnTo>
                    <a:lnTo>
                      <a:pt x="3088" y="1899"/>
                    </a:lnTo>
                    <a:lnTo>
                      <a:pt x="3082" y="1899"/>
                    </a:lnTo>
                    <a:lnTo>
                      <a:pt x="3070" y="1899"/>
                    </a:lnTo>
                    <a:lnTo>
                      <a:pt x="3058" y="1899"/>
                    </a:lnTo>
                    <a:lnTo>
                      <a:pt x="3058" y="1899"/>
                    </a:lnTo>
                    <a:lnTo>
                      <a:pt x="3052" y="1899"/>
                    </a:lnTo>
                    <a:lnTo>
                      <a:pt x="3052" y="1899"/>
                    </a:lnTo>
                    <a:lnTo>
                      <a:pt x="3039" y="1899"/>
                    </a:lnTo>
                    <a:lnTo>
                      <a:pt x="3033" y="1899"/>
                    </a:lnTo>
                    <a:lnTo>
                      <a:pt x="3027" y="1899"/>
                    </a:lnTo>
                    <a:lnTo>
                      <a:pt x="3021" y="1899"/>
                    </a:lnTo>
                    <a:lnTo>
                      <a:pt x="3015" y="1899"/>
                    </a:lnTo>
                    <a:lnTo>
                      <a:pt x="3015" y="1899"/>
                    </a:lnTo>
                    <a:lnTo>
                      <a:pt x="3009" y="1906"/>
                    </a:lnTo>
                    <a:lnTo>
                      <a:pt x="3009" y="1906"/>
                    </a:lnTo>
                    <a:lnTo>
                      <a:pt x="3003" y="1906"/>
                    </a:lnTo>
                    <a:lnTo>
                      <a:pt x="2997" y="1906"/>
                    </a:lnTo>
                    <a:lnTo>
                      <a:pt x="2997" y="1906"/>
                    </a:lnTo>
                    <a:lnTo>
                      <a:pt x="2984" y="1906"/>
                    </a:lnTo>
                    <a:lnTo>
                      <a:pt x="2978" y="1906"/>
                    </a:lnTo>
                    <a:lnTo>
                      <a:pt x="2978" y="1906"/>
                    </a:lnTo>
                    <a:lnTo>
                      <a:pt x="2978" y="1899"/>
                    </a:lnTo>
                    <a:lnTo>
                      <a:pt x="2978" y="1899"/>
                    </a:lnTo>
                    <a:lnTo>
                      <a:pt x="2978" y="1899"/>
                    </a:lnTo>
                    <a:lnTo>
                      <a:pt x="2978" y="1899"/>
                    </a:lnTo>
                    <a:lnTo>
                      <a:pt x="2984" y="1899"/>
                    </a:lnTo>
                    <a:lnTo>
                      <a:pt x="2984" y="1899"/>
                    </a:lnTo>
                    <a:lnTo>
                      <a:pt x="2984" y="1899"/>
                    </a:lnTo>
                    <a:lnTo>
                      <a:pt x="2984" y="1899"/>
                    </a:lnTo>
                    <a:lnTo>
                      <a:pt x="2990" y="1899"/>
                    </a:lnTo>
                    <a:lnTo>
                      <a:pt x="2990" y="1899"/>
                    </a:lnTo>
                    <a:lnTo>
                      <a:pt x="2990" y="1899"/>
                    </a:lnTo>
                    <a:lnTo>
                      <a:pt x="2990" y="1893"/>
                    </a:lnTo>
                    <a:lnTo>
                      <a:pt x="2990" y="1893"/>
                    </a:lnTo>
                    <a:lnTo>
                      <a:pt x="2990" y="1887"/>
                    </a:lnTo>
                    <a:lnTo>
                      <a:pt x="2990" y="1887"/>
                    </a:lnTo>
                    <a:lnTo>
                      <a:pt x="2990" y="1887"/>
                    </a:lnTo>
                    <a:lnTo>
                      <a:pt x="2990" y="1887"/>
                    </a:lnTo>
                    <a:lnTo>
                      <a:pt x="2990" y="1887"/>
                    </a:lnTo>
                    <a:lnTo>
                      <a:pt x="2990" y="1887"/>
                    </a:lnTo>
                    <a:lnTo>
                      <a:pt x="2997" y="1887"/>
                    </a:lnTo>
                    <a:lnTo>
                      <a:pt x="2997" y="1887"/>
                    </a:lnTo>
                    <a:lnTo>
                      <a:pt x="2997" y="1887"/>
                    </a:lnTo>
                    <a:lnTo>
                      <a:pt x="2997" y="1887"/>
                    </a:lnTo>
                    <a:lnTo>
                      <a:pt x="2997" y="1887"/>
                    </a:lnTo>
                    <a:lnTo>
                      <a:pt x="3003" y="1887"/>
                    </a:lnTo>
                    <a:lnTo>
                      <a:pt x="3003" y="1887"/>
                    </a:lnTo>
                    <a:lnTo>
                      <a:pt x="2997" y="1887"/>
                    </a:lnTo>
                    <a:lnTo>
                      <a:pt x="2997" y="1887"/>
                    </a:lnTo>
                    <a:lnTo>
                      <a:pt x="2997" y="1881"/>
                    </a:lnTo>
                    <a:lnTo>
                      <a:pt x="2997" y="1881"/>
                    </a:lnTo>
                    <a:lnTo>
                      <a:pt x="2997" y="1881"/>
                    </a:lnTo>
                    <a:lnTo>
                      <a:pt x="2997" y="1881"/>
                    </a:lnTo>
                    <a:lnTo>
                      <a:pt x="2997" y="1881"/>
                    </a:lnTo>
                    <a:lnTo>
                      <a:pt x="2997" y="1881"/>
                    </a:lnTo>
                    <a:lnTo>
                      <a:pt x="2997" y="1881"/>
                    </a:lnTo>
                    <a:lnTo>
                      <a:pt x="2997" y="1875"/>
                    </a:lnTo>
                    <a:lnTo>
                      <a:pt x="2997" y="1875"/>
                    </a:lnTo>
                    <a:lnTo>
                      <a:pt x="2997" y="1875"/>
                    </a:lnTo>
                    <a:lnTo>
                      <a:pt x="2997" y="1875"/>
                    </a:lnTo>
                    <a:lnTo>
                      <a:pt x="2997" y="1875"/>
                    </a:lnTo>
                    <a:lnTo>
                      <a:pt x="2997" y="1875"/>
                    </a:lnTo>
                    <a:lnTo>
                      <a:pt x="2990" y="1875"/>
                    </a:lnTo>
                    <a:lnTo>
                      <a:pt x="2990" y="1875"/>
                    </a:lnTo>
                    <a:lnTo>
                      <a:pt x="2990" y="1875"/>
                    </a:lnTo>
                    <a:lnTo>
                      <a:pt x="2990" y="1869"/>
                    </a:lnTo>
                    <a:lnTo>
                      <a:pt x="2990" y="1869"/>
                    </a:lnTo>
                    <a:lnTo>
                      <a:pt x="2990" y="1869"/>
                    </a:lnTo>
                    <a:lnTo>
                      <a:pt x="2990" y="1869"/>
                    </a:lnTo>
                    <a:lnTo>
                      <a:pt x="2990" y="1869"/>
                    </a:lnTo>
                    <a:lnTo>
                      <a:pt x="2990" y="1869"/>
                    </a:lnTo>
                    <a:lnTo>
                      <a:pt x="2990" y="1869"/>
                    </a:lnTo>
                    <a:lnTo>
                      <a:pt x="2990" y="1869"/>
                    </a:lnTo>
                    <a:lnTo>
                      <a:pt x="2997" y="1869"/>
                    </a:lnTo>
                    <a:lnTo>
                      <a:pt x="2997" y="1869"/>
                    </a:lnTo>
                    <a:lnTo>
                      <a:pt x="2997" y="1869"/>
                    </a:lnTo>
                    <a:lnTo>
                      <a:pt x="2997" y="1863"/>
                    </a:lnTo>
                    <a:lnTo>
                      <a:pt x="2997" y="1863"/>
                    </a:lnTo>
                    <a:lnTo>
                      <a:pt x="2997" y="1863"/>
                    </a:lnTo>
                    <a:lnTo>
                      <a:pt x="2997" y="1863"/>
                    </a:lnTo>
                    <a:lnTo>
                      <a:pt x="2997" y="1863"/>
                    </a:lnTo>
                    <a:lnTo>
                      <a:pt x="2997" y="1857"/>
                    </a:lnTo>
                    <a:lnTo>
                      <a:pt x="2997" y="1857"/>
                    </a:lnTo>
                    <a:lnTo>
                      <a:pt x="2997" y="1857"/>
                    </a:lnTo>
                    <a:lnTo>
                      <a:pt x="2997" y="1857"/>
                    </a:lnTo>
                    <a:lnTo>
                      <a:pt x="2997" y="1857"/>
                    </a:lnTo>
                    <a:lnTo>
                      <a:pt x="2997" y="1857"/>
                    </a:lnTo>
                    <a:lnTo>
                      <a:pt x="2997"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1"/>
                    </a:lnTo>
                    <a:lnTo>
                      <a:pt x="2990" y="1851"/>
                    </a:lnTo>
                    <a:lnTo>
                      <a:pt x="2990" y="1851"/>
                    </a:lnTo>
                    <a:lnTo>
                      <a:pt x="2990" y="1851"/>
                    </a:lnTo>
                    <a:lnTo>
                      <a:pt x="2990" y="1844"/>
                    </a:lnTo>
                    <a:lnTo>
                      <a:pt x="2997" y="1844"/>
                    </a:lnTo>
                    <a:lnTo>
                      <a:pt x="2997" y="1844"/>
                    </a:lnTo>
                    <a:lnTo>
                      <a:pt x="2997" y="1844"/>
                    </a:lnTo>
                    <a:lnTo>
                      <a:pt x="2997" y="1851"/>
                    </a:lnTo>
                    <a:lnTo>
                      <a:pt x="2997" y="1851"/>
                    </a:lnTo>
                    <a:lnTo>
                      <a:pt x="2997" y="1851"/>
                    </a:lnTo>
                    <a:lnTo>
                      <a:pt x="2997" y="1851"/>
                    </a:lnTo>
                    <a:lnTo>
                      <a:pt x="2997" y="1851"/>
                    </a:lnTo>
                    <a:lnTo>
                      <a:pt x="2997" y="1857"/>
                    </a:lnTo>
                    <a:lnTo>
                      <a:pt x="2997" y="1857"/>
                    </a:lnTo>
                    <a:lnTo>
                      <a:pt x="3003" y="1857"/>
                    </a:lnTo>
                    <a:lnTo>
                      <a:pt x="3003" y="1851"/>
                    </a:lnTo>
                    <a:lnTo>
                      <a:pt x="3003" y="1851"/>
                    </a:lnTo>
                    <a:lnTo>
                      <a:pt x="3003" y="1851"/>
                    </a:lnTo>
                    <a:lnTo>
                      <a:pt x="3003" y="1851"/>
                    </a:lnTo>
                    <a:lnTo>
                      <a:pt x="3003" y="1851"/>
                    </a:lnTo>
                    <a:lnTo>
                      <a:pt x="3003" y="1844"/>
                    </a:lnTo>
                    <a:lnTo>
                      <a:pt x="3003" y="1844"/>
                    </a:lnTo>
                    <a:lnTo>
                      <a:pt x="3003" y="1844"/>
                    </a:lnTo>
                    <a:lnTo>
                      <a:pt x="2997" y="1844"/>
                    </a:lnTo>
                    <a:lnTo>
                      <a:pt x="2997" y="1844"/>
                    </a:lnTo>
                    <a:lnTo>
                      <a:pt x="2997" y="1844"/>
                    </a:lnTo>
                    <a:lnTo>
                      <a:pt x="2997" y="1844"/>
                    </a:lnTo>
                    <a:lnTo>
                      <a:pt x="2997" y="1838"/>
                    </a:lnTo>
                    <a:lnTo>
                      <a:pt x="2997" y="1838"/>
                    </a:lnTo>
                    <a:lnTo>
                      <a:pt x="3003" y="1838"/>
                    </a:lnTo>
                    <a:lnTo>
                      <a:pt x="3003" y="1838"/>
                    </a:lnTo>
                    <a:lnTo>
                      <a:pt x="3003" y="1838"/>
                    </a:lnTo>
                    <a:lnTo>
                      <a:pt x="3003" y="1838"/>
                    </a:lnTo>
                    <a:lnTo>
                      <a:pt x="3003" y="1838"/>
                    </a:lnTo>
                    <a:lnTo>
                      <a:pt x="3009" y="1838"/>
                    </a:lnTo>
                    <a:lnTo>
                      <a:pt x="3009" y="1838"/>
                    </a:lnTo>
                    <a:lnTo>
                      <a:pt x="3009" y="1844"/>
                    </a:lnTo>
                    <a:lnTo>
                      <a:pt x="3009" y="1844"/>
                    </a:lnTo>
                    <a:lnTo>
                      <a:pt x="3009" y="1844"/>
                    </a:lnTo>
                    <a:lnTo>
                      <a:pt x="3009" y="1844"/>
                    </a:lnTo>
                    <a:lnTo>
                      <a:pt x="3015" y="1844"/>
                    </a:lnTo>
                    <a:lnTo>
                      <a:pt x="3015" y="1838"/>
                    </a:lnTo>
                    <a:lnTo>
                      <a:pt x="3015" y="1838"/>
                    </a:lnTo>
                    <a:lnTo>
                      <a:pt x="3009" y="1838"/>
                    </a:lnTo>
                    <a:lnTo>
                      <a:pt x="3015" y="1838"/>
                    </a:lnTo>
                    <a:lnTo>
                      <a:pt x="3009" y="1838"/>
                    </a:lnTo>
                    <a:lnTo>
                      <a:pt x="3009" y="1838"/>
                    </a:lnTo>
                    <a:lnTo>
                      <a:pt x="3009" y="1838"/>
                    </a:lnTo>
                    <a:lnTo>
                      <a:pt x="3009" y="1832"/>
                    </a:lnTo>
                    <a:lnTo>
                      <a:pt x="3009" y="1832"/>
                    </a:lnTo>
                    <a:lnTo>
                      <a:pt x="3009" y="1832"/>
                    </a:lnTo>
                    <a:lnTo>
                      <a:pt x="3009" y="1832"/>
                    </a:lnTo>
                    <a:lnTo>
                      <a:pt x="3009" y="1832"/>
                    </a:lnTo>
                    <a:lnTo>
                      <a:pt x="3009" y="1832"/>
                    </a:lnTo>
                    <a:lnTo>
                      <a:pt x="3015" y="1832"/>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09" y="1826"/>
                    </a:lnTo>
                    <a:lnTo>
                      <a:pt x="3009" y="1826"/>
                    </a:lnTo>
                    <a:lnTo>
                      <a:pt x="3009" y="1826"/>
                    </a:lnTo>
                    <a:lnTo>
                      <a:pt x="3009" y="1826"/>
                    </a:lnTo>
                    <a:lnTo>
                      <a:pt x="3009" y="1820"/>
                    </a:lnTo>
                    <a:lnTo>
                      <a:pt x="3009" y="1820"/>
                    </a:lnTo>
                    <a:lnTo>
                      <a:pt x="3009" y="1820"/>
                    </a:lnTo>
                    <a:lnTo>
                      <a:pt x="3009" y="1820"/>
                    </a:lnTo>
                    <a:lnTo>
                      <a:pt x="3009" y="1820"/>
                    </a:lnTo>
                    <a:lnTo>
                      <a:pt x="3009" y="1814"/>
                    </a:lnTo>
                    <a:lnTo>
                      <a:pt x="3009" y="1814"/>
                    </a:lnTo>
                    <a:lnTo>
                      <a:pt x="3009" y="1814"/>
                    </a:lnTo>
                    <a:lnTo>
                      <a:pt x="3009" y="1814"/>
                    </a:lnTo>
                    <a:lnTo>
                      <a:pt x="3015" y="1814"/>
                    </a:lnTo>
                    <a:lnTo>
                      <a:pt x="3015" y="1814"/>
                    </a:lnTo>
                    <a:lnTo>
                      <a:pt x="3015" y="1814"/>
                    </a:lnTo>
                    <a:lnTo>
                      <a:pt x="3015" y="1814"/>
                    </a:lnTo>
                    <a:lnTo>
                      <a:pt x="3015" y="1814"/>
                    </a:lnTo>
                    <a:lnTo>
                      <a:pt x="3015" y="1814"/>
                    </a:lnTo>
                    <a:lnTo>
                      <a:pt x="3015" y="1814"/>
                    </a:lnTo>
                    <a:lnTo>
                      <a:pt x="3021" y="1814"/>
                    </a:lnTo>
                    <a:lnTo>
                      <a:pt x="3021" y="1814"/>
                    </a:lnTo>
                    <a:lnTo>
                      <a:pt x="3021" y="1808"/>
                    </a:lnTo>
                    <a:lnTo>
                      <a:pt x="3021" y="1808"/>
                    </a:lnTo>
                    <a:lnTo>
                      <a:pt x="3021" y="1808"/>
                    </a:lnTo>
                    <a:lnTo>
                      <a:pt x="3021" y="1808"/>
                    </a:lnTo>
                    <a:lnTo>
                      <a:pt x="3021" y="1808"/>
                    </a:lnTo>
                    <a:lnTo>
                      <a:pt x="3027" y="1808"/>
                    </a:lnTo>
                    <a:lnTo>
                      <a:pt x="3027" y="1808"/>
                    </a:lnTo>
                    <a:lnTo>
                      <a:pt x="3027" y="1808"/>
                    </a:lnTo>
                    <a:lnTo>
                      <a:pt x="3027" y="1808"/>
                    </a:lnTo>
                    <a:lnTo>
                      <a:pt x="3027" y="1802"/>
                    </a:lnTo>
                    <a:lnTo>
                      <a:pt x="3027" y="1802"/>
                    </a:lnTo>
                    <a:lnTo>
                      <a:pt x="3027" y="1802"/>
                    </a:lnTo>
                    <a:lnTo>
                      <a:pt x="3027" y="1802"/>
                    </a:lnTo>
                    <a:lnTo>
                      <a:pt x="3021" y="1802"/>
                    </a:lnTo>
                    <a:lnTo>
                      <a:pt x="3021" y="1802"/>
                    </a:lnTo>
                    <a:lnTo>
                      <a:pt x="3021" y="1802"/>
                    </a:lnTo>
                    <a:lnTo>
                      <a:pt x="3021" y="1802"/>
                    </a:lnTo>
                    <a:lnTo>
                      <a:pt x="3021" y="1796"/>
                    </a:lnTo>
                    <a:lnTo>
                      <a:pt x="3021" y="1796"/>
                    </a:lnTo>
                    <a:lnTo>
                      <a:pt x="3021" y="1796"/>
                    </a:lnTo>
                    <a:lnTo>
                      <a:pt x="3027" y="1796"/>
                    </a:lnTo>
                    <a:lnTo>
                      <a:pt x="3027" y="1796"/>
                    </a:lnTo>
                    <a:lnTo>
                      <a:pt x="3027" y="1796"/>
                    </a:lnTo>
                    <a:lnTo>
                      <a:pt x="3027" y="1796"/>
                    </a:lnTo>
                    <a:lnTo>
                      <a:pt x="3033" y="1796"/>
                    </a:lnTo>
                    <a:lnTo>
                      <a:pt x="3033" y="1796"/>
                    </a:lnTo>
                    <a:lnTo>
                      <a:pt x="3033" y="1796"/>
                    </a:lnTo>
                    <a:lnTo>
                      <a:pt x="3033" y="1796"/>
                    </a:lnTo>
                    <a:lnTo>
                      <a:pt x="3033" y="1796"/>
                    </a:lnTo>
                    <a:lnTo>
                      <a:pt x="3033" y="1796"/>
                    </a:lnTo>
                    <a:lnTo>
                      <a:pt x="3033" y="1790"/>
                    </a:lnTo>
                    <a:lnTo>
                      <a:pt x="3033" y="1790"/>
                    </a:lnTo>
                    <a:lnTo>
                      <a:pt x="3027" y="1790"/>
                    </a:lnTo>
                    <a:lnTo>
                      <a:pt x="3027" y="1790"/>
                    </a:lnTo>
                    <a:lnTo>
                      <a:pt x="3027" y="1790"/>
                    </a:lnTo>
                    <a:lnTo>
                      <a:pt x="3027" y="1790"/>
                    </a:lnTo>
                    <a:lnTo>
                      <a:pt x="3027" y="1790"/>
                    </a:lnTo>
                    <a:lnTo>
                      <a:pt x="3027" y="1790"/>
                    </a:lnTo>
                    <a:lnTo>
                      <a:pt x="3027" y="1783"/>
                    </a:lnTo>
                    <a:lnTo>
                      <a:pt x="3027" y="1783"/>
                    </a:lnTo>
                    <a:lnTo>
                      <a:pt x="3027" y="1783"/>
                    </a:lnTo>
                    <a:lnTo>
                      <a:pt x="3021" y="1783"/>
                    </a:lnTo>
                    <a:lnTo>
                      <a:pt x="3021" y="1783"/>
                    </a:lnTo>
                    <a:lnTo>
                      <a:pt x="3027" y="1783"/>
                    </a:lnTo>
                    <a:lnTo>
                      <a:pt x="3027" y="1783"/>
                    </a:lnTo>
                    <a:lnTo>
                      <a:pt x="3027" y="1783"/>
                    </a:lnTo>
                    <a:lnTo>
                      <a:pt x="3027" y="1783"/>
                    </a:lnTo>
                    <a:lnTo>
                      <a:pt x="3027" y="1777"/>
                    </a:lnTo>
                    <a:lnTo>
                      <a:pt x="3027" y="1777"/>
                    </a:lnTo>
                    <a:lnTo>
                      <a:pt x="3027" y="1777"/>
                    </a:lnTo>
                    <a:lnTo>
                      <a:pt x="3027" y="1771"/>
                    </a:lnTo>
                    <a:lnTo>
                      <a:pt x="3027" y="1771"/>
                    </a:lnTo>
                    <a:lnTo>
                      <a:pt x="3027" y="1771"/>
                    </a:lnTo>
                    <a:lnTo>
                      <a:pt x="3027" y="1771"/>
                    </a:lnTo>
                    <a:lnTo>
                      <a:pt x="3033" y="1771"/>
                    </a:lnTo>
                    <a:lnTo>
                      <a:pt x="3033" y="1771"/>
                    </a:lnTo>
                    <a:lnTo>
                      <a:pt x="3033" y="1771"/>
                    </a:lnTo>
                    <a:lnTo>
                      <a:pt x="3033" y="1771"/>
                    </a:lnTo>
                    <a:lnTo>
                      <a:pt x="3033" y="1771"/>
                    </a:lnTo>
                    <a:lnTo>
                      <a:pt x="3033" y="1765"/>
                    </a:lnTo>
                    <a:lnTo>
                      <a:pt x="3033" y="1765"/>
                    </a:lnTo>
                    <a:lnTo>
                      <a:pt x="3033" y="1765"/>
                    </a:lnTo>
                    <a:lnTo>
                      <a:pt x="3033" y="1765"/>
                    </a:lnTo>
                    <a:lnTo>
                      <a:pt x="3033" y="1765"/>
                    </a:lnTo>
                    <a:lnTo>
                      <a:pt x="3033" y="1765"/>
                    </a:lnTo>
                    <a:lnTo>
                      <a:pt x="3033" y="1759"/>
                    </a:lnTo>
                    <a:lnTo>
                      <a:pt x="3027" y="1759"/>
                    </a:lnTo>
                    <a:lnTo>
                      <a:pt x="3027" y="1759"/>
                    </a:lnTo>
                    <a:lnTo>
                      <a:pt x="3027" y="1759"/>
                    </a:lnTo>
                    <a:lnTo>
                      <a:pt x="3027" y="1759"/>
                    </a:lnTo>
                    <a:lnTo>
                      <a:pt x="3027" y="1759"/>
                    </a:lnTo>
                    <a:lnTo>
                      <a:pt x="3027" y="1759"/>
                    </a:lnTo>
                    <a:lnTo>
                      <a:pt x="3027" y="1753"/>
                    </a:lnTo>
                    <a:lnTo>
                      <a:pt x="3027" y="1753"/>
                    </a:lnTo>
                    <a:lnTo>
                      <a:pt x="3027" y="1753"/>
                    </a:lnTo>
                    <a:lnTo>
                      <a:pt x="3027" y="1753"/>
                    </a:lnTo>
                    <a:lnTo>
                      <a:pt x="3033" y="1753"/>
                    </a:lnTo>
                    <a:lnTo>
                      <a:pt x="3033" y="1753"/>
                    </a:lnTo>
                    <a:lnTo>
                      <a:pt x="3033" y="1759"/>
                    </a:lnTo>
                    <a:lnTo>
                      <a:pt x="3033" y="1759"/>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47"/>
                    </a:lnTo>
                    <a:lnTo>
                      <a:pt x="3033" y="1747"/>
                    </a:lnTo>
                    <a:lnTo>
                      <a:pt x="3033" y="1747"/>
                    </a:lnTo>
                    <a:lnTo>
                      <a:pt x="3033" y="1747"/>
                    </a:lnTo>
                    <a:lnTo>
                      <a:pt x="3033" y="1747"/>
                    </a:lnTo>
                    <a:lnTo>
                      <a:pt x="3033" y="1747"/>
                    </a:lnTo>
                    <a:lnTo>
                      <a:pt x="3033" y="1747"/>
                    </a:lnTo>
                    <a:lnTo>
                      <a:pt x="3033" y="1741"/>
                    </a:lnTo>
                    <a:lnTo>
                      <a:pt x="3039" y="1747"/>
                    </a:lnTo>
                    <a:lnTo>
                      <a:pt x="3039" y="1747"/>
                    </a:lnTo>
                    <a:lnTo>
                      <a:pt x="3039" y="1747"/>
                    </a:lnTo>
                    <a:lnTo>
                      <a:pt x="3039" y="1741"/>
                    </a:lnTo>
                    <a:lnTo>
                      <a:pt x="3039" y="1741"/>
                    </a:lnTo>
                    <a:lnTo>
                      <a:pt x="3039" y="1741"/>
                    </a:lnTo>
                    <a:lnTo>
                      <a:pt x="3039" y="1741"/>
                    </a:lnTo>
                    <a:lnTo>
                      <a:pt x="3039" y="1741"/>
                    </a:lnTo>
                    <a:lnTo>
                      <a:pt x="3039" y="1735"/>
                    </a:lnTo>
                    <a:lnTo>
                      <a:pt x="3039" y="1735"/>
                    </a:lnTo>
                    <a:lnTo>
                      <a:pt x="3039" y="1735"/>
                    </a:lnTo>
                    <a:lnTo>
                      <a:pt x="3039" y="1735"/>
                    </a:lnTo>
                    <a:lnTo>
                      <a:pt x="3039" y="1728"/>
                    </a:lnTo>
                    <a:lnTo>
                      <a:pt x="3039" y="1728"/>
                    </a:lnTo>
                    <a:lnTo>
                      <a:pt x="3039" y="1728"/>
                    </a:lnTo>
                    <a:lnTo>
                      <a:pt x="3039" y="1728"/>
                    </a:lnTo>
                    <a:lnTo>
                      <a:pt x="3039" y="1728"/>
                    </a:lnTo>
                    <a:lnTo>
                      <a:pt x="3039" y="1728"/>
                    </a:lnTo>
                    <a:lnTo>
                      <a:pt x="3039" y="1728"/>
                    </a:lnTo>
                    <a:lnTo>
                      <a:pt x="3039" y="1722"/>
                    </a:lnTo>
                    <a:lnTo>
                      <a:pt x="3039" y="1722"/>
                    </a:lnTo>
                    <a:lnTo>
                      <a:pt x="3045" y="1722"/>
                    </a:lnTo>
                    <a:lnTo>
                      <a:pt x="3045" y="1728"/>
                    </a:lnTo>
                    <a:lnTo>
                      <a:pt x="3045" y="1728"/>
                    </a:lnTo>
                    <a:lnTo>
                      <a:pt x="3045" y="1728"/>
                    </a:lnTo>
                    <a:lnTo>
                      <a:pt x="3045" y="1728"/>
                    </a:lnTo>
                    <a:lnTo>
                      <a:pt x="3045" y="1728"/>
                    </a:lnTo>
                    <a:lnTo>
                      <a:pt x="3045" y="1728"/>
                    </a:lnTo>
                    <a:lnTo>
                      <a:pt x="3052" y="1728"/>
                    </a:lnTo>
                    <a:lnTo>
                      <a:pt x="3052" y="1722"/>
                    </a:lnTo>
                    <a:lnTo>
                      <a:pt x="3052" y="1722"/>
                    </a:lnTo>
                    <a:lnTo>
                      <a:pt x="3052" y="1722"/>
                    </a:lnTo>
                    <a:lnTo>
                      <a:pt x="3052" y="1722"/>
                    </a:lnTo>
                    <a:lnTo>
                      <a:pt x="3052" y="1722"/>
                    </a:lnTo>
                    <a:lnTo>
                      <a:pt x="3058" y="1722"/>
                    </a:lnTo>
                    <a:lnTo>
                      <a:pt x="3058" y="1722"/>
                    </a:lnTo>
                    <a:lnTo>
                      <a:pt x="3058" y="1722"/>
                    </a:lnTo>
                    <a:lnTo>
                      <a:pt x="3064" y="1722"/>
                    </a:lnTo>
                    <a:lnTo>
                      <a:pt x="3070" y="1722"/>
                    </a:lnTo>
                    <a:lnTo>
                      <a:pt x="3076" y="1722"/>
                    </a:lnTo>
                    <a:lnTo>
                      <a:pt x="3076" y="1722"/>
                    </a:lnTo>
                    <a:lnTo>
                      <a:pt x="3082" y="1722"/>
                    </a:lnTo>
                    <a:lnTo>
                      <a:pt x="3088" y="1722"/>
                    </a:lnTo>
                    <a:lnTo>
                      <a:pt x="3088" y="1722"/>
                    </a:lnTo>
                    <a:lnTo>
                      <a:pt x="3094" y="1722"/>
                    </a:lnTo>
                    <a:lnTo>
                      <a:pt x="3100" y="1722"/>
                    </a:lnTo>
                    <a:lnTo>
                      <a:pt x="3100" y="1722"/>
                    </a:lnTo>
                    <a:lnTo>
                      <a:pt x="3100" y="1722"/>
                    </a:lnTo>
                    <a:lnTo>
                      <a:pt x="3106" y="1722"/>
                    </a:lnTo>
                    <a:lnTo>
                      <a:pt x="3113" y="1716"/>
                    </a:lnTo>
                    <a:lnTo>
                      <a:pt x="3113" y="1716"/>
                    </a:lnTo>
                    <a:lnTo>
                      <a:pt x="3119" y="1716"/>
                    </a:lnTo>
                    <a:lnTo>
                      <a:pt x="3131" y="1716"/>
                    </a:lnTo>
                    <a:lnTo>
                      <a:pt x="3131" y="1716"/>
                    </a:lnTo>
                    <a:lnTo>
                      <a:pt x="3131" y="1716"/>
                    </a:lnTo>
                    <a:lnTo>
                      <a:pt x="3137" y="1716"/>
                    </a:lnTo>
                    <a:lnTo>
                      <a:pt x="3137" y="1716"/>
                    </a:lnTo>
                    <a:lnTo>
                      <a:pt x="3137" y="1716"/>
                    </a:lnTo>
                    <a:lnTo>
                      <a:pt x="3143" y="1716"/>
                    </a:lnTo>
                    <a:lnTo>
                      <a:pt x="3149" y="1716"/>
                    </a:lnTo>
                    <a:lnTo>
                      <a:pt x="3155" y="1716"/>
                    </a:lnTo>
                    <a:lnTo>
                      <a:pt x="3167" y="1716"/>
                    </a:lnTo>
                    <a:lnTo>
                      <a:pt x="3174" y="1716"/>
                    </a:lnTo>
                    <a:lnTo>
                      <a:pt x="3174" y="1716"/>
                    </a:lnTo>
                    <a:lnTo>
                      <a:pt x="3174" y="1710"/>
                    </a:lnTo>
                    <a:lnTo>
                      <a:pt x="3174" y="1710"/>
                    </a:lnTo>
                    <a:lnTo>
                      <a:pt x="3174" y="1710"/>
                    </a:lnTo>
                    <a:lnTo>
                      <a:pt x="3174" y="1710"/>
                    </a:lnTo>
                    <a:lnTo>
                      <a:pt x="3174" y="1710"/>
                    </a:lnTo>
                    <a:lnTo>
                      <a:pt x="3174" y="1704"/>
                    </a:lnTo>
                    <a:lnTo>
                      <a:pt x="3174" y="1704"/>
                    </a:lnTo>
                    <a:lnTo>
                      <a:pt x="3174" y="1704"/>
                    </a:lnTo>
                    <a:lnTo>
                      <a:pt x="3174" y="1704"/>
                    </a:lnTo>
                    <a:lnTo>
                      <a:pt x="3174" y="1698"/>
                    </a:lnTo>
                    <a:lnTo>
                      <a:pt x="3174" y="1698"/>
                    </a:lnTo>
                    <a:lnTo>
                      <a:pt x="3174" y="1698"/>
                    </a:lnTo>
                    <a:lnTo>
                      <a:pt x="3174" y="1698"/>
                    </a:lnTo>
                    <a:lnTo>
                      <a:pt x="3174" y="1692"/>
                    </a:lnTo>
                    <a:lnTo>
                      <a:pt x="3174" y="1692"/>
                    </a:lnTo>
                    <a:lnTo>
                      <a:pt x="3174" y="1692"/>
                    </a:lnTo>
                    <a:lnTo>
                      <a:pt x="3192" y="1692"/>
                    </a:lnTo>
                    <a:lnTo>
                      <a:pt x="3192" y="1692"/>
                    </a:lnTo>
                    <a:lnTo>
                      <a:pt x="3192" y="1698"/>
                    </a:lnTo>
                    <a:lnTo>
                      <a:pt x="3204" y="1698"/>
                    </a:lnTo>
                    <a:lnTo>
                      <a:pt x="3210" y="1698"/>
                    </a:lnTo>
                    <a:lnTo>
                      <a:pt x="3228" y="1692"/>
                    </a:lnTo>
                    <a:lnTo>
                      <a:pt x="3228" y="1692"/>
                    </a:lnTo>
                    <a:lnTo>
                      <a:pt x="3228" y="1692"/>
                    </a:lnTo>
                    <a:lnTo>
                      <a:pt x="3235" y="1692"/>
                    </a:lnTo>
                    <a:lnTo>
                      <a:pt x="3241" y="1692"/>
                    </a:lnTo>
                    <a:lnTo>
                      <a:pt x="3241" y="1692"/>
                    </a:lnTo>
                    <a:lnTo>
                      <a:pt x="3247" y="1692"/>
                    </a:lnTo>
                    <a:lnTo>
                      <a:pt x="3247" y="1692"/>
                    </a:lnTo>
                    <a:lnTo>
                      <a:pt x="3259" y="1692"/>
                    </a:lnTo>
                    <a:lnTo>
                      <a:pt x="3271" y="1692"/>
                    </a:lnTo>
                    <a:lnTo>
                      <a:pt x="3277" y="1686"/>
                    </a:lnTo>
                    <a:lnTo>
                      <a:pt x="3277" y="1686"/>
                    </a:lnTo>
                    <a:lnTo>
                      <a:pt x="3283" y="1686"/>
                    </a:lnTo>
                    <a:lnTo>
                      <a:pt x="3283" y="1686"/>
                    </a:lnTo>
                    <a:lnTo>
                      <a:pt x="3290" y="1686"/>
                    </a:lnTo>
                    <a:lnTo>
                      <a:pt x="3290" y="1686"/>
                    </a:lnTo>
                    <a:lnTo>
                      <a:pt x="3296" y="1686"/>
                    </a:lnTo>
                    <a:lnTo>
                      <a:pt x="3308" y="1686"/>
                    </a:lnTo>
                    <a:lnTo>
                      <a:pt x="3308" y="1686"/>
                    </a:lnTo>
                    <a:lnTo>
                      <a:pt x="3308" y="1686"/>
                    </a:lnTo>
                    <a:lnTo>
                      <a:pt x="3308" y="1686"/>
                    </a:lnTo>
                    <a:lnTo>
                      <a:pt x="3308" y="1686"/>
                    </a:lnTo>
                    <a:lnTo>
                      <a:pt x="3314" y="1686"/>
                    </a:lnTo>
                    <a:lnTo>
                      <a:pt x="3314" y="1686"/>
                    </a:lnTo>
                    <a:lnTo>
                      <a:pt x="3320" y="1686"/>
                    </a:lnTo>
                    <a:lnTo>
                      <a:pt x="3326" y="1686"/>
                    </a:lnTo>
                    <a:lnTo>
                      <a:pt x="3326" y="1686"/>
                    </a:lnTo>
                    <a:lnTo>
                      <a:pt x="3332" y="1686"/>
                    </a:lnTo>
                    <a:lnTo>
                      <a:pt x="3332" y="1686"/>
                    </a:lnTo>
                    <a:lnTo>
                      <a:pt x="3338" y="1686"/>
                    </a:lnTo>
                    <a:lnTo>
                      <a:pt x="3344" y="1686"/>
                    </a:lnTo>
                    <a:lnTo>
                      <a:pt x="3344" y="1686"/>
                    </a:lnTo>
                    <a:lnTo>
                      <a:pt x="3344" y="1686"/>
                    </a:lnTo>
                    <a:lnTo>
                      <a:pt x="3357" y="1680"/>
                    </a:lnTo>
                    <a:lnTo>
                      <a:pt x="3357" y="1680"/>
                    </a:lnTo>
                    <a:lnTo>
                      <a:pt x="3363" y="1680"/>
                    </a:lnTo>
                    <a:lnTo>
                      <a:pt x="3375" y="1680"/>
                    </a:lnTo>
                    <a:lnTo>
                      <a:pt x="3375" y="1680"/>
                    </a:lnTo>
                    <a:lnTo>
                      <a:pt x="3381" y="1680"/>
                    </a:lnTo>
                    <a:lnTo>
                      <a:pt x="3381" y="1680"/>
                    </a:lnTo>
                    <a:lnTo>
                      <a:pt x="3387" y="1680"/>
                    </a:lnTo>
                    <a:lnTo>
                      <a:pt x="3393" y="1680"/>
                    </a:lnTo>
                    <a:lnTo>
                      <a:pt x="3405" y="1680"/>
                    </a:lnTo>
                    <a:lnTo>
                      <a:pt x="3405" y="1680"/>
                    </a:lnTo>
                    <a:lnTo>
                      <a:pt x="3412" y="1680"/>
                    </a:lnTo>
                    <a:lnTo>
                      <a:pt x="3424" y="1673"/>
                    </a:lnTo>
                    <a:lnTo>
                      <a:pt x="3424" y="1673"/>
                    </a:lnTo>
                    <a:lnTo>
                      <a:pt x="3424" y="1673"/>
                    </a:lnTo>
                    <a:lnTo>
                      <a:pt x="3424" y="1673"/>
                    </a:lnTo>
                    <a:lnTo>
                      <a:pt x="3430" y="1673"/>
                    </a:lnTo>
                    <a:lnTo>
                      <a:pt x="3436" y="1673"/>
                    </a:lnTo>
                    <a:lnTo>
                      <a:pt x="3442" y="1673"/>
                    </a:lnTo>
                    <a:lnTo>
                      <a:pt x="3442" y="1673"/>
                    </a:lnTo>
                    <a:lnTo>
                      <a:pt x="3448" y="1673"/>
                    </a:lnTo>
                    <a:lnTo>
                      <a:pt x="3454" y="1673"/>
                    </a:lnTo>
                    <a:lnTo>
                      <a:pt x="3460" y="1673"/>
                    </a:lnTo>
                    <a:moveTo>
                      <a:pt x="3137" y="721"/>
                    </a:moveTo>
                    <a:lnTo>
                      <a:pt x="3137" y="721"/>
                    </a:lnTo>
                    <a:lnTo>
                      <a:pt x="3137" y="721"/>
                    </a:lnTo>
                    <a:lnTo>
                      <a:pt x="3137" y="721"/>
                    </a:lnTo>
                    <a:lnTo>
                      <a:pt x="3137" y="721"/>
                    </a:lnTo>
                    <a:moveTo>
                      <a:pt x="238" y="1765"/>
                    </a:moveTo>
                    <a:lnTo>
                      <a:pt x="238" y="1765"/>
                    </a:lnTo>
                    <a:lnTo>
                      <a:pt x="238" y="1759"/>
                    </a:lnTo>
                    <a:lnTo>
                      <a:pt x="238" y="1759"/>
                    </a:lnTo>
                    <a:lnTo>
                      <a:pt x="238" y="1759"/>
                    </a:lnTo>
                    <a:lnTo>
                      <a:pt x="238" y="1759"/>
                    </a:lnTo>
                    <a:lnTo>
                      <a:pt x="238" y="1759"/>
                    </a:lnTo>
                    <a:lnTo>
                      <a:pt x="238" y="1765"/>
                    </a:lnTo>
                    <a:lnTo>
                      <a:pt x="238" y="1765"/>
                    </a:lnTo>
                    <a:lnTo>
                      <a:pt x="238" y="1765"/>
                    </a:lnTo>
                    <a:lnTo>
                      <a:pt x="244" y="1765"/>
                    </a:lnTo>
                    <a:lnTo>
                      <a:pt x="244" y="1765"/>
                    </a:lnTo>
                    <a:lnTo>
                      <a:pt x="244" y="1765"/>
                    </a:lnTo>
                    <a:lnTo>
                      <a:pt x="238" y="1765"/>
                    </a:lnTo>
                    <a:lnTo>
                      <a:pt x="238" y="1765"/>
                    </a:lnTo>
                    <a:moveTo>
                      <a:pt x="4632" y="586"/>
                    </a:moveTo>
                    <a:lnTo>
                      <a:pt x="4638" y="586"/>
                    </a:lnTo>
                    <a:lnTo>
                      <a:pt x="4638" y="593"/>
                    </a:lnTo>
                    <a:lnTo>
                      <a:pt x="4632" y="593"/>
                    </a:lnTo>
                    <a:lnTo>
                      <a:pt x="4632" y="593"/>
                    </a:lnTo>
                    <a:lnTo>
                      <a:pt x="4632" y="586"/>
                    </a:lnTo>
                    <a:moveTo>
                      <a:pt x="3869" y="1472"/>
                    </a:moveTo>
                    <a:lnTo>
                      <a:pt x="3869" y="1466"/>
                    </a:lnTo>
                    <a:lnTo>
                      <a:pt x="3869" y="1466"/>
                    </a:lnTo>
                    <a:lnTo>
                      <a:pt x="3869" y="1466"/>
                    </a:lnTo>
                    <a:lnTo>
                      <a:pt x="3869" y="1466"/>
                    </a:lnTo>
                    <a:lnTo>
                      <a:pt x="3869" y="1466"/>
                    </a:lnTo>
                    <a:lnTo>
                      <a:pt x="3869" y="1466"/>
                    </a:lnTo>
                    <a:lnTo>
                      <a:pt x="3869" y="1466"/>
                    </a:lnTo>
                    <a:lnTo>
                      <a:pt x="3869" y="1460"/>
                    </a:lnTo>
                    <a:lnTo>
                      <a:pt x="3875" y="1460"/>
                    </a:lnTo>
                    <a:lnTo>
                      <a:pt x="3875" y="1460"/>
                    </a:lnTo>
                    <a:lnTo>
                      <a:pt x="3875" y="1460"/>
                    </a:lnTo>
                    <a:lnTo>
                      <a:pt x="3875" y="1460"/>
                    </a:lnTo>
                    <a:lnTo>
                      <a:pt x="3875" y="1460"/>
                    </a:lnTo>
                    <a:lnTo>
                      <a:pt x="3875" y="1460"/>
                    </a:lnTo>
                    <a:lnTo>
                      <a:pt x="3875" y="1454"/>
                    </a:lnTo>
                    <a:lnTo>
                      <a:pt x="3875" y="1454"/>
                    </a:lnTo>
                    <a:lnTo>
                      <a:pt x="3875" y="1454"/>
                    </a:lnTo>
                    <a:lnTo>
                      <a:pt x="3875" y="1454"/>
                    </a:lnTo>
                    <a:lnTo>
                      <a:pt x="3875" y="1454"/>
                    </a:lnTo>
                    <a:lnTo>
                      <a:pt x="3882" y="1454"/>
                    </a:lnTo>
                    <a:lnTo>
                      <a:pt x="3882" y="1454"/>
                    </a:lnTo>
                    <a:lnTo>
                      <a:pt x="3882" y="1448"/>
                    </a:lnTo>
                    <a:lnTo>
                      <a:pt x="3882" y="1448"/>
                    </a:lnTo>
                    <a:lnTo>
                      <a:pt x="3882" y="1448"/>
                    </a:lnTo>
                    <a:lnTo>
                      <a:pt x="3882" y="1448"/>
                    </a:lnTo>
                    <a:lnTo>
                      <a:pt x="3882" y="1448"/>
                    </a:lnTo>
                    <a:lnTo>
                      <a:pt x="3882" y="1448"/>
                    </a:lnTo>
                    <a:lnTo>
                      <a:pt x="3882" y="1441"/>
                    </a:lnTo>
                    <a:lnTo>
                      <a:pt x="3882" y="1441"/>
                    </a:lnTo>
                    <a:lnTo>
                      <a:pt x="3882" y="1441"/>
                    </a:lnTo>
                    <a:lnTo>
                      <a:pt x="3882" y="1441"/>
                    </a:lnTo>
                    <a:lnTo>
                      <a:pt x="3882" y="1441"/>
                    </a:lnTo>
                    <a:lnTo>
                      <a:pt x="3882" y="1435"/>
                    </a:lnTo>
                    <a:lnTo>
                      <a:pt x="3888" y="1435"/>
                    </a:lnTo>
                    <a:lnTo>
                      <a:pt x="3888" y="1435"/>
                    </a:lnTo>
                    <a:lnTo>
                      <a:pt x="3888" y="1435"/>
                    </a:lnTo>
                    <a:lnTo>
                      <a:pt x="3882" y="1435"/>
                    </a:lnTo>
                    <a:lnTo>
                      <a:pt x="3882" y="1435"/>
                    </a:lnTo>
                    <a:lnTo>
                      <a:pt x="3888" y="1429"/>
                    </a:lnTo>
                    <a:lnTo>
                      <a:pt x="3882" y="1429"/>
                    </a:lnTo>
                    <a:lnTo>
                      <a:pt x="3888" y="1429"/>
                    </a:lnTo>
                    <a:lnTo>
                      <a:pt x="3888" y="1429"/>
                    </a:lnTo>
                    <a:lnTo>
                      <a:pt x="3888" y="1429"/>
                    </a:lnTo>
                    <a:lnTo>
                      <a:pt x="3882" y="1429"/>
                    </a:lnTo>
                    <a:lnTo>
                      <a:pt x="3888" y="1429"/>
                    </a:lnTo>
                    <a:lnTo>
                      <a:pt x="3888" y="1423"/>
                    </a:lnTo>
                    <a:lnTo>
                      <a:pt x="3888" y="1423"/>
                    </a:lnTo>
                    <a:lnTo>
                      <a:pt x="3888" y="1423"/>
                    </a:lnTo>
                    <a:lnTo>
                      <a:pt x="3888" y="1423"/>
                    </a:lnTo>
                    <a:lnTo>
                      <a:pt x="3888" y="1423"/>
                    </a:lnTo>
                    <a:lnTo>
                      <a:pt x="3888" y="1423"/>
                    </a:lnTo>
                    <a:lnTo>
                      <a:pt x="3888" y="1423"/>
                    </a:lnTo>
                    <a:lnTo>
                      <a:pt x="3888" y="1423"/>
                    </a:lnTo>
                    <a:lnTo>
                      <a:pt x="3888" y="1417"/>
                    </a:lnTo>
                    <a:lnTo>
                      <a:pt x="3894" y="1417"/>
                    </a:lnTo>
                    <a:lnTo>
                      <a:pt x="3894" y="1417"/>
                    </a:lnTo>
                    <a:lnTo>
                      <a:pt x="3894" y="1417"/>
                    </a:lnTo>
                    <a:lnTo>
                      <a:pt x="3894" y="1417"/>
                    </a:lnTo>
                    <a:lnTo>
                      <a:pt x="3894" y="1417"/>
                    </a:lnTo>
                    <a:lnTo>
                      <a:pt x="3894" y="1417"/>
                    </a:lnTo>
                    <a:lnTo>
                      <a:pt x="3894" y="1417"/>
                    </a:lnTo>
                    <a:lnTo>
                      <a:pt x="3894" y="1417"/>
                    </a:lnTo>
                    <a:lnTo>
                      <a:pt x="3894" y="1411"/>
                    </a:lnTo>
                    <a:lnTo>
                      <a:pt x="3894" y="1411"/>
                    </a:lnTo>
                    <a:lnTo>
                      <a:pt x="3894" y="1411"/>
                    </a:lnTo>
                    <a:lnTo>
                      <a:pt x="3894" y="1411"/>
                    </a:lnTo>
                    <a:lnTo>
                      <a:pt x="3894" y="1411"/>
                    </a:lnTo>
                    <a:lnTo>
                      <a:pt x="3894" y="1411"/>
                    </a:lnTo>
                    <a:lnTo>
                      <a:pt x="3894" y="1405"/>
                    </a:lnTo>
                    <a:lnTo>
                      <a:pt x="3894" y="1405"/>
                    </a:lnTo>
                    <a:lnTo>
                      <a:pt x="3894" y="1405"/>
                    </a:lnTo>
                    <a:lnTo>
                      <a:pt x="3894" y="1405"/>
                    </a:lnTo>
                    <a:lnTo>
                      <a:pt x="3900" y="1405"/>
                    </a:lnTo>
                    <a:lnTo>
                      <a:pt x="3900" y="1405"/>
                    </a:lnTo>
                    <a:lnTo>
                      <a:pt x="3900" y="1405"/>
                    </a:lnTo>
                    <a:lnTo>
                      <a:pt x="3900" y="1405"/>
                    </a:lnTo>
                    <a:lnTo>
                      <a:pt x="3900" y="1399"/>
                    </a:lnTo>
                    <a:lnTo>
                      <a:pt x="3900" y="1399"/>
                    </a:lnTo>
                    <a:lnTo>
                      <a:pt x="3900" y="1399"/>
                    </a:lnTo>
                    <a:lnTo>
                      <a:pt x="3900" y="1399"/>
                    </a:lnTo>
                    <a:lnTo>
                      <a:pt x="3900" y="1393"/>
                    </a:lnTo>
                    <a:lnTo>
                      <a:pt x="3900" y="1393"/>
                    </a:lnTo>
                    <a:lnTo>
                      <a:pt x="3900" y="1393"/>
                    </a:lnTo>
                    <a:lnTo>
                      <a:pt x="3900" y="1393"/>
                    </a:lnTo>
                    <a:lnTo>
                      <a:pt x="3900" y="1393"/>
                    </a:lnTo>
                    <a:lnTo>
                      <a:pt x="3900" y="1393"/>
                    </a:lnTo>
                    <a:lnTo>
                      <a:pt x="3900" y="1386"/>
                    </a:lnTo>
                    <a:lnTo>
                      <a:pt x="3900" y="1386"/>
                    </a:lnTo>
                    <a:lnTo>
                      <a:pt x="3900" y="1386"/>
                    </a:lnTo>
                    <a:lnTo>
                      <a:pt x="3900" y="1386"/>
                    </a:lnTo>
                    <a:lnTo>
                      <a:pt x="3900" y="1386"/>
                    </a:lnTo>
                    <a:lnTo>
                      <a:pt x="3900" y="1386"/>
                    </a:lnTo>
                    <a:lnTo>
                      <a:pt x="3900" y="1386"/>
                    </a:lnTo>
                    <a:lnTo>
                      <a:pt x="3900" y="1386"/>
                    </a:lnTo>
                    <a:lnTo>
                      <a:pt x="3900" y="1380"/>
                    </a:lnTo>
                    <a:lnTo>
                      <a:pt x="3900" y="1380"/>
                    </a:lnTo>
                    <a:lnTo>
                      <a:pt x="3900" y="1380"/>
                    </a:lnTo>
                    <a:lnTo>
                      <a:pt x="3900" y="1380"/>
                    </a:lnTo>
                    <a:lnTo>
                      <a:pt x="3900" y="1380"/>
                    </a:lnTo>
                    <a:lnTo>
                      <a:pt x="3900" y="1380"/>
                    </a:lnTo>
                    <a:lnTo>
                      <a:pt x="3900" y="1374"/>
                    </a:lnTo>
                    <a:lnTo>
                      <a:pt x="3906" y="1380"/>
                    </a:lnTo>
                    <a:lnTo>
                      <a:pt x="3912" y="1380"/>
                    </a:lnTo>
                    <a:lnTo>
                      <a:pt x="3912" y="1380"/>
                    </a:lnTo>
                    <a:lnTo>
                      <a:pt x="3912" y="1380"/>
                    </a:lnTo>
                    <a:lnTo>
                      <a:pt x="3912" y="1380"/>
                    </a:lnTo>
                    <a:lnTo>
                      <a:pt x="3912" y="1380"/>
                    </a:lnTo>
                    <a:lnTo>
                      <a:pt x="3918" y="1386"/>
                    </a:lnTo>
                    <a:lnTo>
                      <a:pt x="3918" y="1386"/>
                    </a:lnTo>
                    <a:lnTo>
                      <a:pt x="3930" y="1393"/>
                    </a:lnTo>
                    <a:lnTo>
                      <a:pt x="3936" y="1393"/>
                    </a:lnTo>
                    <a:lnTo>
                      <a:pt x="3936" y="1393"/>
                    </a:lnTo>
                    <a:lnTo>
                      <a:pt x="3936" y="1393"/>
                    </a:lnTo>
                    <a:lnTo>
                      <a:pt x="3936" y="1393"/>
                    </a:lnTo>
                    <a:lnTo>
                      <a:pt x="3936" y="1386"/>
                    </a:lnTo>
                    <a:lnTo>
                      <a:pt x="3936" y="1386"/>
                    </a:lnTo>
                    <a:lnTo>
                      <a:pt x="3936" y="1386"/>
                    </a:lnTo>
                    <a:lnTo>
                      <a:pt x="3936" y="1386"/>
                    </a:lnTo>
                    <a:lnTo>
                      <a:pt x="3936" y="1386"/>
                    </a:lnTo>
                    <a:lnTo>
                      <a:pt x="3936" y="1386"/>
                    </a:lnTo>
                    <a:lnTo>
                      <a:pt x="3936" y="1386"/>
                    </a:lnTo>
                    <a:lnTo>
                      <a:pt x="3936" y="1386"/>
                    </a:lnTo>
                    <a:lnTo>
                      <a:pt x="3936" y="1380"/>
                    </a:lnTo>
                    <a:lnTo>
                      <a:pt x="3943" y="1380"/>
                    </a:lnTo>
                    <a:lnTo>
                      <a:pt x="3943" y="1380"/>
                    </a:lnTo>
                    <a:lnTo>
                      <a:pt x="3943" y="1380"/>
                    </a:lnTo>
                    <a:lnTo>
                      <a:pt x="3943" y="1380"/>
                    </a:lnTo>
                    <a:lnTo>
                      <a:pt x="3943" y="1380"/>
                    </a:lnTo>
                    <a:lnTo>
                      <a:pt x="3943" y="1374"/>
                    </a:lnTo>
                    <a:lnTo>
                      <a:pt x="3943" y="1374"/>
                    </a:lnTo>
                    <a:lnTo>
                      <a:pt x="3943" y="1374"/>
                    </a:lnTo>
                    <a:lnTo>
                      <a:pt x="3943" y="1374"/>
                    </a:lnTo>
                    <a:lnTo>
                      <a:pt x="3943" y="1374"/>
                    </a:lnTo>
                    <a:lnTo>
                      <a:pt x="3943" y="1374"/>
                    </a:lnTo>
                    <a:lnTo>
                      <a:pt x="3943" y="1368"/>
                    </a:lnTo>
                    <a:lnTo>
                      <a:pt x="3943" y="1368"/>
                    </a:lnTo>
                    <a:lnTo>
                      <a:pt x="3943" y="1368"/>
                    </a:lnTo>
                    <a:lnTo>
                      <a:pt x="3943" y="1368"/>
                    </a:lnTo>
                    <a:lnTo>
                      <a:pt x="3943" y="1368"/>
                    </a:lnTo>
                    <a:lnTo>
                      <a:pt x="3943" y="1368"/>
                    </a:lnTo>
                    <a:lnTo>
                      <a:pt x="3943" y="1362"/>
                    </a:lnTo>
                    <a:lnTo>
                      <a:pt x="3943" y="1362"/>
                    </a:lnTo>
                    <a:lnTo>
                      <a:pt x="3943" y="1362"/>
                    </a:lnTo>
                    <a:lnTo>
                      <a:pt x="3943" y="1362"/>
                    </a:lnTo>
                    <a:lnTo>
                      <a:pt x="3943" y="1362"/>
                    </a:lnTo>
                    <a:lnTo>
                      <a:pt x="3943" y="1362"/>
                    </a:lnTo>
                    <a:lnTo>
                      <a:pt x="3949" y="1362"/>
                    </a:lnTo>
                    <a:lnTo>
                      <a:pt x="3949" y="1362"/>
                    </a:lnTo>
                    <a:lnTo>
                      <a:pt x="3949" y="1356"/>
                    </a:lnTo>
                    <a:lnTo>
                      <a:pt x="3949" y="1356"/>
                    </a:lnTo>
                    <a:lnTo>
                      <a:pt x="3949" y="1356"/>
                    </a:lnTo>
                    <a:lnTo>
                      <a:pt x="3949" y="1356"/>
                    </a:lnTo>
                    <a:lnTo>
                      <a:pt x="3949" y="1356"/>
                    </a:lnTo>
                    <a:lnTo>
                      <a:pt x="3949" y="1356"/>
                    </a:lnTo>
                    <a:lnTo>
                      <a:pt x="3949" y="1350"/>
                    </a:lnTo>
                    <a:lnTo>
                      <a:pt x="3949" y="1350"/>
                    </a:lnTo>
                    <a:lnTo>
                      <a:pt x="3949" y="1350"/>
                    </a:lnTo>
                    <a:lnTo>
                      <a:pt x="3949" y="1350"/>
                    </a:lnTo>
                    <a:lnTo>
                      <a:pt x="3949" y="1350"/>
                    </a:lnTo>
                    <a:lnTo>
                      <a:pt x="3949" y="1344"/>
                    </a:lnTo>
                    <a:lnTo>
                      <a:pt x="3949" y="1344"/>
                    </a:lnTo>
                    <a:lnTo>
                      <a:pt x="3949" y="1344"/>
                    </a:lnTo>
                    <a:lnTo>
                      <a:pt x="3949" y="1344"/>
                    </a:lnTo>
                    <a:lnTo>
                      <a:pt x="3949" y="1344"/>
                    </a:lnTo>
                    <a:lnTo>
                      <a:pt x="3949" y="1344"/>
                    </a:lnTo>
                    <a:lnTo>
                      <a:pt x="3949" y="1344"/>
                    </a:lnTo>
                    <a:lnTo>
                      <a:pt x="3949" y="1344"/>
                    </a:lnTo>
                    <a:lnTo>
                      <a:pt x="3949" y="1338"/>
                    </a:lnTo>
                    <a:lnTo>
                      <a:pt x="3955" y="1338"/>
                    </a:lnTo>
                    <a:lnTo>
                      <a:pt x="3955" y="1338"/>
                    </a:lnTo>
                    <a:lnTo>
                      <a:pt x="3955" y="1338"/>
                    </a:lnTo>
                    <a:lnTo>
                      <a:pt x="3955" y="1338"/>
                    </a:lnTo>
                    <a:lnTo>
                      <a:pt x="3967" y="1344"/>
                    </a:lnTo>
                    <a:lnTo>
                      <a:pt x="3967" y="1344"/>
                    </a:lnTo>
                    <a:lnTo>
                      <a:pt x="3967" y="1338"/>
                    </a:lnTo>
                    <a:lnTo>
                      <a:pt x="3967" y="1338"/>
                    </a:lnTo>
                    <a:lnTo>
                      <a:pt x="3967" y="1338"/>
                    </a:lnTo>
                    <a:lnTo>
                      <a:pt x="3967" y="1338"/>
                    </a:lnTo>
                    <a:lnTo>
                      <a:pt x="3967" y="1338"/>
                    </a:lnTo>
                    <a:lnTo>
                      <a:pt x="3967" y="1331"/>
                    </a:lnTo>
                    <a:lnTo>
                      <a:pt x="3967" y="1331"/>
                    </a:lnTo>
                    <a:lnTo>
                      <a:pt x="3967" y="1331"/>
                    </a:lnTo>
                    <a:lnTo>
                      <a:pt x="3973" y="1331"/>
                    </a:lnTo>
                    <a:lnTo>
                      <a:pt x="3973" y="1331"/>
                    </a:lnTo>
                    <a:lnTo>
                      <a:pt x="3973" y="1325"/>
                    </a:lnTo>
                    <a:lnTo>
                      <a:pt x="3973" y="1325"/>
                    </a:lnTo>
                    <a:lnTo>
                      <a:pt x="3973" y="1325"/>
                    </a:lnTo>
                    <a:lnTo>
                      <a:pt x="3973" y="1325"/>
                    </a:lnTo>
                    <a:lnTo>
                      <a:pt x="3973" y="1325"/>
                    </a:lnTo>
                    <a:lnTo>
                      <a:pt x="3973" y="1325"/>
                    </a:lnTo>
                    <a:lnTo>
                      <a:pt x="3973" y="1319"/>
                    </a:lnTo>
                    <a:lnTo>
                      <a:pt x="3973" y="1325"/>
                    </a:lnTo>
                    <a:lnTo>
                      <a:pt x="3973" y="1325"/>
                    </a:lnTo>
                    <a:lnTo>
                      <a:pt x="3973" y="1325"/>
                    </a:lnTo>
                    <a:lnTo>
                      <a:pt x="3979" y="1325"/>
                    </a:lnTo>
                    <a:lnTo>
                      <a:pt x="3979" y="1325"/>
                    </a:lnTo>
                    <a:lnTo>
                      <a:pt x="3979" y="1325"/>
                    </a:lnTo>
                    <a:lnTo>
                      <a:pt x="3979" y="1325"/>
                    </a:lnTo>
                    <a:lnTo>
                      <a:pt x="3979" y="1325"/>
                    </a:lnTo>
                    <a:lnTo>
                      <a:pt x="3979" y="1319"/>
                    </a:lnTo>
                    <a:lnTo>
                      <a:pt x="3979" y="1319"/>
                    </a:lnTo>
                    <a:lnTo>
                      <a:pt x="3979" y="1319"/>
                    </a:lnTo>
                    <a:lnTo>
                      <a:pt x="3979" y="1319"/>
                    </a:lnTo>
                    <a:lnTo>
                      <a:pt x="3979" y="1319"/>
                    </a:lnTo>
                    <a:lnTo>
                      <a:pt x="3985" y="1313"/>
                    </a:lnTo>
                    <a:lnTo>
                      <a:pt x="3985" y="1313"/>
                    </a:lnTo>
                    <a:lnTo>
                      <a:pt x="3985" y="1319"/>
                    </a:lnTo>
                    <a:lnTo>
                      <a:pt x="3985" y="1313"/>
                    </a:lnTo>
                    <a:lnTo>
                      <a:pt x="3985" y="1313"/>
                    </a:lnTo>
                    <a:lnTo>
                      <a:pt x="3985" y="1313"/>
                    </a:lnTo>
                    <a:lnTo>
                      <a:pt x="3985" y="1313"/>
                    </a:lnTo>
                    <a:lnTo>
                      <a:pt x="3985" y="1313"/>
                    </a:lnTo>
                    <a:lnTo>
                      <a:pt x="3985" y="1313"/>
                    </a:lnTo>
                    <a:lnTo>
                      <a:pt x="3991" y="1313"/>
                    </a:lnTo>
                    <a:lnTo>
                      <a:pt x="3991" y="1307"/>
                    </a:lnTo>
                    <a:lnTo>
                      <a:pt x="3985" y="1307"/>
                    </a:lnTo>
                    <a:lnTo>
                      <a:pt x="3985" y="1307"/>
                    </a:lnTo>
                    <a:lnTo>
                      <a:pt x="3985" y="1307"/>
                    </a:lnTo>
                    <a:lnTo>
                      <a:pt x="3985" y="1307"/>
                    </a:lnTo>
                    <a:lnTo>
                      <a:pt x="3991" y="1307"/>
                    </a:lnTo>
                    <a:lnTo>
                      <a:pt x="3991" y="1307"/>
                    </a:lnTo>
                    <a:lnTo>
                      <a:pt x="3991" y="1301"/>
                    </a:lnTo>
                    <a:lnTo>
                      <a:pt x="3991" y="1301"/>
                    </a:lnTo>
                    <a:lnTo>
                      <a:pt x="3991" y="1301"/>
                    </a:lnTo>
                    <a:lnTo>
                      <a:pt x="3991" y="1301"/>
                    </a:lnTo>
                    <a:lnTo>
                      <a:pt x="3991" y="1301"/>
                    </a:lnTo>
                    <a:lnTo>
                      <a:pt x="3991" y="1301"/>
                    </a:lnTo>
                    <a:lnTo>
                      <a:pt x="3991" y="1295"/>
                    </a:lnTo>
                    <a:lnTo>
                      <a:pt x="3991" y="1301"/>
                    </a:lnTo>
                    <a:lnTo>
                      <a:pt x="3991" y="1295"/>
                    </a:lnTo>
                    <a:lnTo>
                      <a:pt x="3991" y="1295"/>
                    </a:lnTo>
                    <a:lnTo>
                      <a:pt x="3997" y="1295"/>
                    </a:lnTo>
                    <a:lnTo>
                      <a:pt x="3997" y="1295"/>
                    </a:lnTo>
                    <a:lnTo>
                      <a:pt x="3997" y="1295"/>
                    </a:lnTo>
                    <a:lnTo>
                      <a:pt x="3997" y="1289"/>
                    </a:lnTo>
                    <a:lnTo>
                      <a:pt x="3997" y="1289"/>
                    </a:lnTo>
                    <a:lnTo>
                      <a:pt x="3997" y="1289"/>
                    </a:lnTo>
                    <a:lnTo>
                      <a:pt x="3997" y="1289"/>
                    </a:lnTo>
                    <a:lnTo>
                      <a:pt x="3997" y="1289"/>
                    </a:lnTo>
                    <a:lnTo>
                      <a:pt x="3991" y="1289"/>
                    </a:lnTo>
                    <a:lnTo>
                      <a:pt x="3991" y="1289"/>
                    </a:lnTo>
                    <a:lnTo>
                      <a:pt x="3997" y="1283"/>
                    </a:lnTo>
                    <a:lnTo>
                      <a:pt x="3997" y="1283"/>
                    </a:lnTo>
                    <a:lnTo>
                      <a:pt x="3997" y="1283"/>
                    </a:lnTo>
                    <a:lnTo>
                      <a:pt x="3997" y="1283"/>
                    </a:lnTo>
                    <a:lnTo>
                      <a:pt x="3997" y="1283"/>
                    </a:lnTo>
                    <a:lnTo>
                      <a:pt x="3991" y="1283"/>
                    </a:lnTo>
                    <a:lnTo>
                      <a:pt x="3991" y="1283"/>
                    </a:lnTo>
                    <a:lnTo>
                      <a:pt x="3997" y="1277"/>
                    </a:lnTo>
                    <a:lnTo>
                      <a:pt x="3997" y="1277"/>
                    </a:lnTo>
                    <a:lnTo>
                      <a:pt x="3997" y="1277"/>
                    </a:lnTo>
                    <a:lnTo>
                      <a:pt x="3997" y="1277"/>
                    </a:lnTo>
                    <a:lnTo>
                      <a:pt x="3997" y="1277"/>
                    </a:lnTo>
                    <a:lnTo>
                      <a:pt x="3997" y="1270"/>
                    </a:lnTo>
                    <a:lnTo>
                      <a:pt x="3997" y="1270"/>
                    </a:lnTo>
                    <a:lnTo>
                      <a:pt x="3997" y="1270"/>
                    </a:lnTo>
                    <a:lnTo>
                      <a:pt x="3997" y="1270"/>
                    </a:lnTo>
                    <a:lnTo>
                      <a:pt x="3997" y="1270"/>
                    </a:lnTo>
                    <a:lnTo>
                      <a:pt x="3997" y="1270"/>
                    </a:lnTo>
                    <a:lnTo>
                      <a:pt x="3997" y="1264"/>
                    </a:lnTo>
                    <a:lnTo>
                      <a:pt x="3997" y="1264"/>
                    </a:lnTo>
                    <a:lnTo>
                      <a:pt x="3997" y="1264"/>
                    </a:lnTo>
                    <a:lnTo>
                      <a:pt x="3997" y="1264"/>
                    </a:lnTo>
                    <a:lnTo>
                      <a:pt x="3997" y="1264"/>
                    </a:lnTo>
                    <a:lnTo>
                      <a:pt x="3997" y="1258"/>
                    </a:lnTo>
                    <a:lnTo>
                      <a:pt x="3997" y="1258"/>
                    </a:lnTo>
                    <a:lnTo>
                      <a:pt x="3997" y="1258"/>
                    </a:lnTo>
                    <a:lnTo>
                      <a:pt x="3997" y="1258"/>
                    </a:lnTo>
                    <a:lnTo>
                      <a:pt x="3997" y="1258"/>
                    </a:lnTo>
                    <a:moveTo>
                      <a:pt x="3997" y="1258"/>
                    </a:moveTo>
                    <a:lnTo>
                      <a:pt x="4004" y="1258"/>
                    </a:lnTo>
                    <a:lnTo>
                      <a:pt x="4004" y="1258"/>
                    </a:lnTo>
                    <a:lnTo>
                      <a:pt x="4010" y="1264"/>
                    </a:lnTo>
                    <a:lnTo>
                      <a:pt x="4010" y="1264"/>
                    </a:lnTo>
                    <a:lnTo>
                      <a:pt x="4010" y="1264"/>
                    </a:lnTo>
                    <a:lnTo>
                      <a:pt x="4016" y="1264"/>
                    </a:lnTo>
                    <a:lnTo>
                      <a:pt x="4016" y="1270"/>
                    </a:lnTo>
                    <a:lnTo>
                      <a:pt x="4022" y="1270"/>
                    </a:lnTo>
                    <a:lnTo>
                      <a:pt x="4028" y="1277"/>
                    </a:lnTo>
                    <a:lnTo>
                      <a:pt x="4040" y="1277"/>
                    </a:lnTo>
                    <a:lnTo>
                      <a:pt x="4046" y="1283"/>
                    </a:lnTo>
                    <a:lnTo>
                      <a:pt x="4052" y="1283"/>
                    </a:lnTo>
                    <a:lnTo>
                      <a:pt x="4052" y="1283"/>
                    </a:lnTo>
                    <a:lnTo>
                      <a:pt x="4052" y="1283"/>
                    </a:lnTo>
                    <a:lnTo>
                      <a:pt x="4052" y="1283"/>
                    </a:lnTo>
                    <a:lnTo>
                      <a:pt x="4052" y="1283"/>
                    </a:lnTo>
                    <a:lnTo>
                      <a:pt x="4052" y="1277"/>
                    </a:lnTo>
                    <a:lnTo>
                      <a:pt x="4052" y="1277"/>
                    </a:lnTo>
                    <a:lnTo>
                      <a:pt x="4052" y="1277"/>
                    </a:lnTo>
                    <a:lnTo>
                      <a:pt x="4052" y="1277"/>
                    </a:lnTo>
                    <a:lnTo>
                      <a:pt x="4052" y="1277"/>
                    </a:lnTo>
                    <a:lnTo>
                      <a:pt x="4052" y="1277"/>
                    </a:lnTo>
                    <a:lnTo>
                      <a:pt x="4052" y="1270"/>
                    </a:lnTo>
                    <a:lnTo>
                      <a:pt x="4052" y="1270"/>
                    </a:lnTo>
                    <a:lnTo>
                      <a:pt x="4052" y="1270"/>
                    </a:lnTo>
                    <a:lnTo>
                      <a:pt x="4052" y="1270"/>
                    </a:lnTo>
                    <a:lnTo>
                      <a:pt x="4052" y="1270"/>
                    </a:lnTo>
                    <a:lnTo>
                      <a:pt x="4052" y="1270"/>
                    </a:lnTo>
                    <a:lnTo>
                      <a:pt x="4052" y="1270"/>
                    </a:lnTo>
                    <a:lnTo>
                      <a:pt x="4052" y="1264"/>
                    </a:lnTo>
                    <a:lnTo>
                      <a:pt x="4052" y="1264"/>
                    </a:lnTo>
                    <a:lnTo>
                      <a:pt x="4052" y="1264"/>
                    </a:lnTo>
                    <a:lnTo>
                      <a:pt x="4052" y="1264"/>
                    </a:lnTo>
                    <a:lnTo>
                      <a:pt x="4058" y="1264"/>
                    </a:lnTo>
                    <a:lnTo>
                      <a:pt x="4058" y="1264"/>
                    </a:lnTo>
                    <a:lnTo>
                      <a:pt x="4058" y="1258"/>
                    </a:lnTo>
                    <a:lnTo>
                      <a:pt x="4058" y="1258"/>
                    </a:lnTo>
                    <a:lnTo>
                      <a:pt x="4058" y="1258"/>
                    </a:lnTo>
                    <a:lnTo>
                      <a:pt x="4058" y="1264"/>
                    </a:lnTo>
                    <a:lnTo>
                      <a:pt x="4065" y="1264"/>
                    </a:lnTo>
                    <a:lnTo>
                      <a:pt x="4065" y="1264"/>
                    </a:lnTo>
                    <a:lnTo>
                      <a:pt x="4065" y="1264"/>
                    </a:lnTo>
                    <a:lnTo>
                      <a:pt x="4065" y="1264"/>
                    </a:lnTo>
                    <a:lnTo>
                      <a:pt x="4065" y="1258"/>
                    </a:lnTo>
                    <a:lnTo>
                      <a:pt x="4065" y="1258"/>
                    </a:lnTo>
                    <a:lnTo>
                      <a:pt x="4071" y="1258"/>
                    </a:lnTo>
                    <a:lnTo>
                      <a:pt x="4071" y="1264"/>
                    </a:lnTo>
                    <a:lnTo>
                      <a:pt x="4071" y="1264"/>
                    </a:lnTo>
                    <a:lnTo>
                      <a:pt x="4071" y="1264"/>
                    </a:lnTo>
                    <a:lnTo>
                      <a:pt x="4071" y="1264"/>
                    </a:lnTo>
                    <a:lnTo>
                      <a:pt x="4071" y="1264"/>
                    </a:lnTo>
                    <a:lnTo>
                      <a:pt x="4071" y="1264"/>
                    </a:lnTo>
                    <a:lnTo>
                      <a:pt x="4071" y="1264"/>
                    </a:lnTo>
                    <a:lnTo>
                      <a:pt x="4071" y="1264"/>
                    </a:lnTo>
                    <a:lnTo>
                      <a:pt x="4077" y="1264"/>
                    </a:lnTo>
                    <a:lnTo>
                      <a:pt x="4077" y="1264"/>
                    </a:lnTo>
                    <a:lnTo>
                      <a:pt x="4077" y="1264"/>
                    </a:lnTo>
                    <a:lnTo>
                      <a:pt x="4077" y="1270"/>
                    </a:lnTo>
                    <a:lnTo>
                      <a:pt x="4077" y="1270"/>
                    </a:lnTo>
                    <a:lnTo>
                      <a:pt x="4077" y="1270"/>
                    </a:lnTo>
                    <a:lnTo>
                      <a:pt x="4077" y="1270"/>
                    </a:lnTo>
                    <a:lnTo>
                      <a:pt x="4077" y="1270"/>
                    </a:lnTo>
                    <a:lnTo>
                      <a:pt x="4077" y="1270"/>
                    </a:lnTo>
                    <a:lnTo>
                      <a:pt x="4077" y="1270"/>
                    </a:lnTo>
                    <a:lnTo>
                      <a:pt x="4077" y="1277"/>
                    </a:lnTo>
                    <a:lnTo>
                      <a:pt x="4077" y="1277"/>
                    </a:lnTo>
                    <a:lnTo>
                      <a:pt x="4077" y="1277"/>
                    </a:lnTo>
                    <a:lnTo>
                      <a:pt x="4077" y="1277"/>
                    </a:lnTo>
                    <a:lnTo>
                      <a:pt x="4077" y="1277"/>
                    </a:lnTo>
                    <a:lnTo>
                      <a:pt x="4077" y="1283"/>
                    </a:lnTo>
                    <a:lnTo>
                      <a:pt x="4077" y="1283"/>
                    </a:lnTo>
                    <a:lnTo>
                      <a:pt x="4077" y="1283"/>
                    </a:lnTo>
                    <a:lnTo>
                      <a:pt x="4077" y="1283"/>
                    </a:lnTo>
                    <a:lnTo>
                      <a:pt x="4077" y="1283"/>
                    </a:lnTo>
                    <a:lnTo>
                      <a:pt x="4083" y="1283"/>
                    </a:lnTo>
                    <a:lnTo>
                      <a:pt x="4083" y="1283"/>
                    </a:lnTo>
                    <a:lnTo>
                      <a:pt x="4083" y="1283"/>
                    </a:lnTo>
                    <a:lnTo>
                      <a:pt x="4083" y="1283"/>
                    </a:lnTo>
                    <a:lnTo>
                      <a:pt x="4083" y="1283"/>
                    </a:lnTo>
                    <a:lnTo>
                      <a:pt x="4083" y="1283"/>
                    </a:lnTo>
                    <a:lnTo>
                      <a:pt x="4083" y="1283"/>
                    </a:lnTo>
                    <a:lnTo>
                      <a:pt x="4083" y="1283"/>
                    </a:lnTo>
                    <a:lnTo>
                      <a:pt x="4089" y="1283"/>
                    </a:lnTo>
                    <a:lnTo>
                      <a:pt x="4089" y="1283"/>
                    </a:lnTo>
                    <a:lnTo>
                      <a:pt x="4089" y="1283"/>
                    </a:lnTo>
                    <a:lnTo>
                      <a:pt x="4089" y="1283"/>
                    </a:lnTo>
                    <a:lnTo>
                      <a:pt x="4089" y="1283"/>
                    </a:lnTo>
                    <a:lnTo>
                      <a:pt x="4095" y="1283"/>
                    </a:lnTo>
                    <a:lnTo>
                      <a:pt x="4095" y="1283"/>
                    </a:lnTo>
                    <a:lnTo>
                      <a:pt x="4095" y="1283"/>
                    </a:lnTo>
                    <a:lnTo>
                      <a:pt x="4095" y="1283"/>
                    </a:lnTo>
                    <a:lnTo>
                      <a:pt x="4095" y="1283"/>
                    </a:lnTo>
                    <a:lnTo>
                      <a:pt x="4095" y="1283"/>
                    </a:lnTo>
                    <a:lnTo>
                      <a:pt x="4101" y="1289"/>
                    </a:lnTo>
                    <a:lnTo>
                      <a:pt x="4101" y="1289"/>
                    </a:lnTo>
                    <a:lnTo>
                      <a:pt x="4101" y="1289"/>
                    </a:lnTo>
                    <a:lnTo>
                      <a:pt x="4101" y="1289"/>
                    </a:lnTo>
                    <a:lnTo>
                      <a:pt x="4101" y="1289"/>
                    </a:lnTo>
                    <a:lnTo>
                      <a:pt x="4101" y="1289"/>
                    </a:lnTo>
                    <a:lnTo>
                      <a:pt x="4101" y="1289"/>
                    </a:lnTo>
                    <a:lnTo>
                      <a:pt x="4107" y="1295"/>
                    </a:lnTo>
                    <a:lnTo>
                      <a:pt x="4107" y="1289"/>
                    </a:lnTo>
                    <a:lnTo>
                      <a:pt x="4107" y="1295"/>
                    </a:lnTo>
                    <a:lnTo>
                      <a:pt x="4107" y="1295"/>
                    </a:lnTo>
                    <a:lnTo>
                      <a:pt x="4107" y="1295"/>
                    </a:lnTo>
                    <a:lnTo>
                      <a:pt x="4107" y="1295"/>
                    </a:lnTo>
                    <a:lnTo>
                      <a:pt x="4107" y="1295"/>
                    </a:lnTo>
                    <a:lnTo>
                      <a:pt x="4113" y="1295"/>
                    </a:lnTo>
                    <a:lnTo>
                      <a:pt x="4113" y="1289"/>
                    </a:lnTo>
                    <a:lnTo>
                      <a:pt x="4113" y="1289"/>
                    </a:lnTo>
                    <a:lnTo>
                      <a:pt x="4113" y="1295"/>
                    </a:lnTo>
                    <a:lnTo>
                      <a:pt x="4113" y="1295"/>
                    </a:lnTo>
                    <a:lnTo>
                      <a:pt x="4113" y="1295"/>
                    </a:lnTo>
                    <a:lnTo>
                      <a:pt x="4113" y="1295"/>
                    </a:lnTo>
                    <a:lnTo>
                      <a:pt x="4113" y="1295"/>
                    </a:lnTo>
                    <a:lnTo>
                      <a:pt x="4113" y="1295"/>
                    </a:lnTo>
                    <a:lnTo>
                      <a:pt x="4120" y="1295"/>
                    </a:lnTo>
                    <a:lnTo>
                      <a:pt x="4120" y="1295"/>
                    </a:lnTo>
                    <a:lnTo>
                      <a:pt x="4120" y="1295"/>
                    </a:lnTo>
                    <a:lnTo>
                      <a:pt x="4120" y="1301"/>
                    </a:lnTo>
                    <a:lnTo>
                      <a:pt x="4120" y="1295"/>
                    </a:lnTo>
                    <a:lnTo>
                      <a:pt x="4120" y="1301"/>
                    </a:lnTo>
                    <a:lnTo>
                      <a:pt x="4120" y="1301"/>
                    </a:lnTo>
                    <a:lnTo>
                      <a:pt x="4126" y="1301"/>
                    </a:lnTo>
                    <a:lnTo>
                      <a:pt x="4126" y="1301"/>
                    </a:lnTo>
                    <a:lnTo>
                      <a:pt x="4126" y="1301"/>
                    </a:lnTo>
                    <a:lnTo>
                      <a:pt x="4126" y="1301"/>
                    </a:lnTo>
                    <a:lnTo>
                      <a:pt x="4126" y="1307"/>
                    </a:lnTo>
                    <a:lnTo>
                      <a:pt x="4126" y="1307"/>
                    </a:lnTo>
                    <a:lnTo>
                      <a:pt x="4126" y="1307"/>
                    </a:lnTo>
                    <a:lnTo>
                      <a:pt x="4126" y="1307"/>
                    </a:lnTo>
                    <a:lnTo>
                      <a:pt x="4126" y="1307"/>
                    </a:lnTo>
                    <a:lnTo>
                      <a:pt x="4126" y="1307"/>
                    </a:lnTo>
                    <a:lnTo>
                      <a:pt x="4126" y="1313"/>
                    </a:lnTo>
                    <a:lnTo>
                      <a:pt x="4126" y="1313"/>
                    </a:lnTo>
                    <a:lnTo>
                      <a:pt x="4126" y="1313"/>
                    </a:lnTo>
                    <a:lnTo>
                      <a:pt x="4126" y="1319"/>
                    </a:lnTo>
                    <a:lnTo>
                      <a:pt x="4126" y="1319"/>
                    </a:lnTo>
                    <a:lnTo>
                      <a:pt x="4126" y="1319"/>
                    </a:lnTo>
                    <a:lnTo>
                      <a:pt x="4126" y="1319"/>
                    </a:lnTo>
                    <a:lnTo>
                      <a:pt x="4126" y="1319"/>
                    </a:lnTo>
                    <a:lnTo>
                      <a:pt x="4126" y="1319"/>
                    </a:lnTo>
                    <a:lnTo>
                      <a:pt x="4126" y="1319"/>
                    </a:lnTo>
                    <a:lnTo>
                      <a:pt x="4126" y="1319"/>
                    </a:lnTo>
                    <a:lnTo>
                      <a:pt x="4120" y="1319"/>
                    </a:lnTo>
                    <a:lnTo>
                      <a:pt x="4120" y="1325"/>
                    </a:lnTo>
                    <a:lnTo>
                      <a:pt x="4120" y="1325"/>
                    </a:lnTo>
                    <a:lnTo>
                      <a:pt x="4120" y="1325"/>
                    </a:lnTo>
                    <a:lnTo>
                      <a:pt x="4120" y="1331"/>
                    </a:lnTo>
                    <a:lnTo>
                      <a:pt x="4120" y="1331"/>
                    </a:lnTo>
                    <a:lnTo>
                      <a:pt x="4120" y="1331"/>
                    </a:lnTo>
                    <a:lnTo>
                      <a:pt x="4120" y="1331"/>
                    </a:lnTo>
                    <a:lnTo>
                      <a:pt x="4113" y="1331"/>
                    </a:lnTo>
                    <a:lnTo>
                      <a:pt x="4113" y="1331"/>
                    </a:lnTo>
                    <a:lnTo>
                      <a:pt x="4113" y="1331"/>
                    </a:lnTo>
                    <a:lnTo>
                      <a:pt x="4113" y="1331"/>
                    </a:lnTo>
                    <a:lnTo>
                      <a:pt x="4113" y="1331"/>
                    </a:lnTo>
                    <a:lnTo>
                      <a:pt x="4113" y="1331"/>
                    </a:lnTo>
                    <a:lnTo>
                      <a:pt x="4113" y="1331"/>
                    </a:lnTo>
                    <a:lnTo>
                      <a:pt x="4113" y="1338"/>
                    </a:lnTo>
                    <a:lnTo>
                      <a:pt x="4113" y="1338"/>
                    </a:lnTo>
                    <a:lnTo>
                      <a:pt x="4113" y="1338"/>
                    </a:lnTo>
                    <a:lnTo>
                      <a:pt x="4113" y="1344"/>
                    </a:lnTo>
                    <a:lnTo>
                      <a:pt x="4113" y="1344"/>
                    </a:lnTo>
                    <a:lnTo>
                      <a:pt x="4113" y="1344"/>
                    </a:lnTo>
                    <a:lnTo>
                      <a:pt x="4107" y="1344"/>
                    </a:lnTo>
                    <a:lnTo>
                      <a:pt x="4107" y="1350"/>
                    </a:lnTo>
                    <a:lnTo>
                      <a:pt x="4107" y="1350"/>
                    </a:lnTo>
                    <a:lnTo>
                      <a:pt x="4107" y="1350"/>
                    </a:lnTo>
                    <a:lnTo>
                      <a:pt x="4107" y="1356"/>
                    </a:lnTo>
                    <a:lnTo>
                      <a:pt x="4107" y="1356"/>
                    </a:lnTo>
                    <a:lnTo>
                      <a:pt x="4113" y="1362"/>
                    </a:lnTo>
                    <a:lnTo>
                      <a:pt x="4113" y="1362"/>
                    </a:lnTo>
                    <a:lnTo>
                      <a:pt x="4113" y="1362"/>
                    </a:lnTo>
                    <a:lnTo>
                      <a:pt x="4113" y="1362"/>
                    </a:lnTo>
                    <a:lnTo>
                      <a:pt x="4113" y="1362"/>
                    </a:lnTo>
                    <a:lnTo>
                      <a:pt x="4113" y="1368"/>
                    </a:lnTo>
                    <a:lnTo>
                      <a:pt x="4120" y="1368"/>
                    </a:lnTo>
                    <a:lnTo>
                      <a:pt x="4120" y="1368"/>
                    </a:lnTo>
                    <a:lnTo>
                      <a:pt x="4120" y="1362"/>
                    </a:lnTo>
                    <a:lnTo>
                      <a:pt x="4126" y="1362"/>
                    </a:lnTo>
                    <a:lnTo>
                      <a:pt x="4126" y="1362"/>
                    </a:lnTo>
                    <a:lnTo>
                      <a:pt x="4126" y="1362"/>
                    </a:lnTo>
                    <a:lnTo>
                      <a:pt x="4126" y="1362"/>
                    </a:lnTo>
                    <a:lnTo>
                      <a:pt x="4132" y="1356"/>
                    </a:lnTo>
                    <a:lnTo>
                      <a:pt x="4132" y="1356"/>
                    </a:lnTo>
                    <a:lnTo>
                      <a:pt x="4132" y="1356"/>
                    </a:lnTo>
                    <a:lnTo>
                      <a:pt x="4132" y="1356"/>
                    </a:lnTo>
                    <a:lnTo>
                      <a:pt x="4132" y="1356"/>
                    </a:lnTo>
                    <a:lnTo>
                      <a:pt x="4138" y="1356"/>
                    </a:lnTo>
                    <a:lnTo>
                      <a:pt x="4138" y="1356"/>
                    </a:lnTo>
                    <a:lnTo>
                      <a:pt x="4138" y="1362"/>
                    </a:lnTo>
                    <a:lnTo>
                      <a:pt x="4138" y="1362"/>
                    </a:lnTo>
                    <a:lnTo>
                      <a:pt x="4138" y="1362"/>
                    </a:lnTo>
                    <a:lnTo>
                      <a:pt x="4138" y="1368"/>
                    </a:lnTo>
                    <a:lnTo>
                      <a:pt x="4138" y="1368"/>
                    </a:lnTo>
                    <a:lnTo>
                      <a:pt x="4144" y="1368"/>
                    </a:lnTo>
                    <a:lnTo>
                      <a:pt x="4144" y="1368"/>
                    </a:lnTo>
                    <a:lnTo>
                      <a:pt x="4144" y="1368"/>
                    </a:lnTo>
                    <a:lnTo>
                      <a:pt x="4144" y="1368"/>
                    </a:lnTo>
                    <a:lnTo>
                      <a:pt x="4144" y="1374"/>
                    </a:lnTo>
                    <a:lnTo>
                      <a:pt x="4144" y="1374"/>
                    </a:lnTo>
                    <a:lnTo>
                      <a:pt x="4144" y="1374"/>
                    </a:lnTo>
                    <a:lnTo>
                      <a:pt x="4144" y="1374"/>
                    </a:lnTo>
                    <a:lnTo>
                      <a:pt x="4150" y="1374"/>
                    </a:lnTo>
                    <a:lnTo>
                      <a:pt x="4150" y="1374"/>
                    </a:lnTo>
                    <a:lnTo>
                      <a:pt x="4156" y="1380"/>
                    </a:lnTo>
                    <a:lnTo>
                      <a:pt x="4156" y="1380"/>
                    </a:lnTo>
                    <a:lnTo>
                      <a:pt x="4156" y="1380"/>
                    </a:lnTo>
                    <a:lnTo>
                      <a:pt x="4162" y="1374"/>
                    </a:lnTo>
                    <a:lnTo>
                      <a:pt x="4162" y="1374"/>
                    </a:lnTo>
                    <a:lnTo>
                      <a:pt x="4162" y="1374"/>
                    </a:lnTo>
                    <a:lnTo>
                      <a:pt x="4168" y="1374"/>
                    </a:lnTo>
                    <a:lnTo>
                      <a:pt x="4168" y="1380"/>
                    </a:lnTo>
                    <a:lnTo>
                      <a:pt x="4168" y="1380"/>
                    </a:lnTo>
                    <a:lnTo>
                      <a:pt x="4168" y="1374"/>
                    </a:lnTo>
                    <a:lnTo>
                      <a:pt x="4174" y="1374"/>
                    </a:lnTo>
                    <a:lnTo>
                      <a:pt x="4174" y="1374"/>
                    </a:lnTo>
                    <a:lnTo>
                      <a:pt x="4174" y="1374"/>
                    </a:lnTo>
                    <a:lnTo>
                      <a:pt x="4174" y="1374"/>
                    </a:lnTo>
                    <a:lnTo>
                      <a:pt x="4174" y="1374"/>
                    </a:lnTo>
                    <a:lnTo>
                      <a:pt x="4181" y="1374"/>
                    </a:lnTo>
                    <a:lnTo>
                      <a:pt x="4181" y="1380"/>
                    </a:lnTo>
                    <a:lnTo>
                      <a:pt x="4181" y="1380"/>
                    </a:lnTo>
                    <a:lnTo>
                      <a:pt x="4181" y="1380"/>
                    </a:lnTo>
                    <a:lnTo>
                      <a:pt x="4187" y="1380"/>
                    </a:lnTo>
                    <a:lnTo>
                      <a:pt x="4187" y="1386"/>
                    </a:lnTo>
                    <a:lnTo>
                      <a:pt x="4193" y="1386"/>
                    </a:lnTo>
                    <a:lnTo>
                      <a:pt x="4193" y="1386"/>
                    </a:lnTo>
                    <a:lnTo>
                      <a:pt x="4193" y="1386"/>
                    </a:lnTo>
                    <a:lnTo>
                      <a:pt x="4193" y="1386"/>
                    </a:lnTo>
                    <a:lnTo>
                      <a:pt x="4193" y="1393"/>
                    </a:lnTo>
                    <a:lnTo>
                      <a:pt x="4199" y="1393"/>
                    </a:lnTo>
                    <a:lnTo>
                      <a:pt x="4199" y="1393"/>
                    </a:lnTo>
                    <a:lnTo>
                      <a:pt x="4205" y="1393"/>
                    </a:lnTo>
                    <a:lnTo>
                      <a:pt x="4205" y="1393"/>
                    </a:lnTo>
                    <a:lnTo>
                      <a:pt x="4205" y="1393"/>
                    </a:lnTo>
                    <a:lnTo>
                      <a:pt x="4211" y="1399"/>
                    </a:lnTo>
                    <a:lnTo>
                      <a:pt x="4217" y="1399"/>
                    </a:lnTo>
                    <a:lnTo>
                      <a:pt x="4217" y="1405"/>
                    </a:lnTo>
                    <a:lnTo>
                      <a:pt x="4217" y="1405"/>
                    </a:lnTo>
                    <a:lnTo>
                      <a:pt x="4217" y="1405"/>
                    </a:lnTo>
                    <a:lnTo>
                      <a:pt x="4217" y="1411"/>
                    </a:lnTo>
                    <a:lnTo>
                      <a:pt x="4217" y="1411"/>
                    </a:lnTo>
                    <a:lnTo>
                      <a:pt x="4217" y="1405"/>
                    </a:lnTo>
                    <a:lnTo>
                      <a:pt x="4211" y="1405"/>
                    </a:lnTo>
                    <a:lnTo>
                      <a:pt x="4211" y="1411"/>
                    </a:lnTo>
                    <a:lnTo>
                      <a:pt x="4211" y="1411"/>
                    </a:lnTo>
                    <a:lnTo>
                      <a:pt x="4211" y="1411"/>
                    </a:lnTo>
                    <a:lnTo>
                      <a:pt x="4211" y="1417"/>
                    </a:lnTo>
                    <a:lnTo>
                      <a:pt x="4217" y="1417"/>
                    </a:lnTo>
                    <a:lnTo>
                      <a:pt x="4217" y="1417"/>
                    </a:lnTo>
                    <a:lnTo>
                      <a:pt x="4217" y="1423"/>
                    </a:lnTo>
                    <a:lnTo>
                      <a:pt x="4217" y="1423"/>
                    </a:lnTo>
                    <a:lnTo>
                      <a:pt x="4217" y="1423"/>
                    </a:lnTo>
                    <a:lnTo>
                      <a:pt x="4217" y="1423"/>
                    </a:lnTo>
                    <a:lnTo>
                      <a:pt x="4217" y="1423"/>
                    </a:lnTo>
                    <a:lnTo>
                      <a:pt x="4211" y="1429"/>
                    </a:lnTo>
                    <a:lnTo>
                      <a:pt x="4217" y="1429"/>
                    </a:lnTo>
                    <a:lnTo>
                      <a:pt x="4217" y="1429"/>
                    </a:lnTo>
                    <a:lnTo>
                      <a:pt x="4217" y="1429"/>
                    </a:lnTo>
                    <a:lnTo>
                      <a:pt x="4217" y="1429"/>
                    </a:lnTo>
                    <a:lnTo>
                      <a:pt x="4217" y="1429"/>
                    </a:lnTo>
                    <a:lnTo>
                      <a:pt x="4217" y="1429"/>
                    </a:lnTo>
                    <a:lnTo>
                      <a:pt x="4211" y="1429"/>
                    </a:lnTo>
                    <a:lnTo>
                      <a:pt x="4211" y="1429"/>
                    </a:lnTo>
                    <a:lnTo>
                      <a:pt x="4211" y="1429"/>
                    </a:lnTo>
                    <a:lnTo>
                      <a:pt x="4205" y="1429"/>
                    </a:lnTo>
                    <a:lnTo>
                      <a:pt x="4205" y="1429"/>
                    </a:lnTo>
                    <a:lnTo>
                      <a:pt x="4199" y="1429"/>
                    </a:lnTo>
                    <a:lnTo>
                      <a:pt x="4199" y="1429"/>
                    </a:lnTo>
                    <a:lnTo>
                      <a:pt x="4199" y="1429"/>
                    </a:lnTo>
                    <a:lnTo>
                      <a:pt x="4199" y="1429"/>
                    </a:lnTo>
                    <a:lnTo>
                      <a:pt x="4199" y="1429"/>
                    </a:lnTo>
                    <a:lnTo>
                      <a:pt x="4199" y="1429"/>
                    </a:lnTo>
                    <a:lnTo>
                      <a:pt x="4199" y="1423"/>
                    </a:lnTo>
                    <a:lnTo>
                      <a:pt x="4193" y="1423"/>
                    </a:lnTo>
                    <a:lnTo>
                      <a:pt x="4193" y="1423"/>
                    </a:lnTo>
                    <a:lnTo>
                      <a:pt x="4193" y="1423"/>
                    </a:lnTo>
                    <a:lnTo>
                      <a:pt x="4193" y="1417"/>
                    </a:lnTo>
                    <a:lnTo>
                      <a:pt x="4187" y="1417"/>
                    </a:lnTo>
                    <a:lnTo>
                      <a:pt x="4187" y="1417"/>
                    </a:lnTo>
                    <a:lnTo>
                      <a:pt x="4187" y="1417"/>
                    </a:lnTo>
                    <a:lnTo>
                      <a:pt x="4187" y="1417"/>
                    </a:lnTo>
                    <a:lnTo>
                      <a:pt x="4181" y="1417"/>
                    </a:lnTo>
                    <a:lnTo>
                      <a:pt x="4181" y="1417"/>
                    </a:lnTo>
                    <a:lnTo>
                      <a:pt x="4181" y="1417"/>
                    </a:lnTo>
                    <a:lnTo>
                      <a:pt x="4181" y="1417"/>
                    </a:lnTo>
                    <a:lnTo>
                      <a:pt x="4174" y="1411"/>
                    </a:lnTo>
                    <a:lnTo>
                      <a:pt x="4174" y="1411"/>
                    </a:lnTo>
                    <a:lnTo>
                      <a:pt x="4174" y="1411"/>
                    </a:lnTo>
                    <a:lnTo>
                      <a:pt x="4174" y="1411"/>
                    </a:lnTo>
                    <a:lnTo>
                      <a:pt x="4168" y="1411"/>
                    </a:lnTo>
                    <a:lnTo>
                      <a:pt x="4168" y="1411"/>
                    </a:lnTo>
                    <a:lnTo>
                      <a:pt x="4168" y="1411"/>
                    </a:lnTo>
                    <a:lnTo>
                      <a:pt x="4174" y="1417"/>
                    </a:lnTo>
                    <a:lnTo>
                      <a:pt x="4174" y="1417"/>
                    </a:lnTo>
                    <a:lnTo>
                      <a:pt x="4174" y="1417"/>
                    </a:lnTo>
                    <a:lnTo>
                      <a:pt x="4174" y="1417"/>
                    </a:lnTo>
                    <a:lnTo>
                      <a:pt x="4181" y="1417"/>
                    </a:lnTo>
                    <a:lnTo>
                      <a:pt x="4181" y="1417"/>
                    </a:lnTo>
                    <a:lnTo>
                      <a:pt x="4181" y="1423"/>
                    </a:lnTo>
                    <a:lnTo>
                      <a:pt x="4181" y="1423"/>
                    </a:lnTo>
                    <a:lnTo>
                      <a:pt x="4181" y="1423"/>
                    </a:lnTo>
                    <a:lnTo>
                      <a:pt x="4181" y="1423"/>
                    </a:lnTo>
                    <a:lnTo>
                      <a:pt x="4187" y="1423"/>
                    </a:lnTo>
                    <a:lnTo>
                      <a:pt x="4187" y="1423"/>
                    </a:lnTo>
                    <a:lnTo>
                      <a:pt x="4187" y="1423"/>
                    </a:lnTo>
                    <a:lnTo>
                      <a:pt x="4187" y="1423"/>
                    </a:lnTo>
                    <a:lnTo>
                      <a:pt x="4193" y="1423"/>
                    </a:lnTo>
                    <a:lnTo>
                      <a:pt x="4193" y="1423"/>
                    </a:lnTo>
                    <a:lnTo>
                      <a:pt x="4193" y="1429"/>
                    </a:lnTo>
                    <a:lnTo>
                      <a:pt x="4193" y="1429"/>
                    </a:lnTo>
                    <a:lnTo>
                      <a:pt x="4193" y="1429"/>
                    </a:lnTo>
                    <a:lnTo>
                      <a:pt x="4199" y="1435"/>
                    </a:lnTo>
                    <a:lnTo>
                      <a:pt x="4199" y="1435"/>
                    </a:lnTo>
                    <a:lnTo>
                      <a:pt x="4199" y="1435"/>
                    </a:lnTo>
                    <a:lnTo>
                      <a:pt x="4205" y="1435"/>
                    </a:lnTo>
                    <a:lnTo>
                      <a:pt x="4205" y="1435"/>
                    </a:lnTo>
                    <a:lnTo>
                      <a:pt x="4211" y="1435"/>
                    </a:lnTo>
                    <a:lnTo>
                      <a:pt x="4211" y="1435"/>
                    </a:lnTo>
                    <a:lnTo>
                      <a:pt x="4211" y="1435"/>
                    </a:lnTo>
                    <a:lnTo>
                      <a:pt x="4217" y="1435"/>
                    </a:lnTo>
                    <a:lnTo>
                      <a:pt x="4217" y="1435"/>
                    </a:lnTo>
                    <a:lnTo>
                      <a:pt x="4217" y="1435"/>
                    </a:lnTo>
                    <a:lnTo>
                      <a:pt x="4217" y="1441"/>
                    </a:lnTo>
                    <a:lnTo>
                      <a:pt x="4217" y="1441"/>
                    </a:lnTo>
                    <a:lnTo>
                      <a:pt x="4217" y="1441"/>
                    </a:lnTo>
                    <a:lnTo>
                      <a:pt x="4217" y="1441"/>
                    </a:lnTo>
                    <a:lnTo>
                      <a:pt x="4217" y="1448"/>
                    </a:lnTo>
                    <a:lnTo>
                      <a:pt x="4223" y="1441"/>
                    </a:lnTo>
                    <a:lnTo>
                      <a:pt x="4223" y="1441"/>
                    </a:lnTo>
                    <a:lnTo>
                      <a:pt x="4223" y="1441"/>
                    </a:lnTo>
                    <a:lnTo>
                      <a:pt x="4223" y="1441"/>
                    </a:lnTo>
                    <a:lnTo>
                      <a:pt x="4223" y="1441"/>
                    </a:lnTo>
                    <a:lnTo>
                      <a:pt x="4223" y="1448"/>
                    </a:lnTo>
                    <a:lnTo>
                      <a:pt x="4229" y="1448"/>
                    </a:lnTo>
                    <a:lnTo>
                      <a:pt x="4229" y="1454"/>
                    </a:lnTo>
                    <a:lnTo>
                      <a:pt x="4229" y="1454"/>
                    </a:lnTo>
                    <a:lnTo>
                      <a:pt x="4229" y="1454"/>
                    </a:lnTo>
                    <a:lnTo>
                      <a:pt x="4229" y="1460"/>
                    </a:lnTo>
                    <a:lnTo>
                      <a:pt x="4229" y="1460"/>
                    </a:lnTo>
                    <a:lnTo>
                      <a:pt x="4229" y="1460"/>
                    </a:lnTo>
                    <a:lnTo>
                      <a:pt x="4229" y="1460"/>
                    </a:lnTo>
                    <a:lnTo>
                      <a:pt x="4229" y="1466"/>
                    </a:lnTo>
                    <a:lnTo>
                      <a:pt x="4229" y="1466"/>
                    </a:lnTo>
                    <a:lnTo>
                      <a:pt x="4229" y="1466"/>
                    </a:lnTo>
                    <a:lnTo>
                      <a:pt x="4223" y="1466"/>
                    </a:lnTo>
                    <a:lnTo>
                      <a:pt x="4223" y="1466"/>
                    </a:lnTo>
                    <a:lnTo>
                      <a:pt x="4223" y="1460"/>
                    </a:lnTo>
                    <a:lnTo>
                      <a:pt x="4223" y="1460"/>
                    </a:lnTo>
                    <a:lnTo>
                      <a:pt x="4217" y="1460"/>
                    </a:lnTo>
                    <a:lnTo>
                      <a:pt x="4217" y="1460"/>
                    </a:lnTo>
                    <a:lnTo>
                      <a:pt x="4217" y="1460"/>
                    </a:lnTo>
                    <a:lnTo>
                      <a:pt x="4217" y="1460"/>
                    </a:lnTo>
                    <a:lnTo>
                      <a:pt x="4211" y="1460"/>
                    </a:lnTo>
                    <a:lnTo>
                      <a:pt x="4211" y="1460"/>
                    </a:lnTo>
                    <a:lnTo>
                      <a:pt x="4211" y="1460"/>
                    </a:lnTo>
                    <a:lnTo>
                      <a:pt x="4211" y="1460"/>
                    </a:lnTo>
                    <a:lnTo>
                      <a:pt x="4211" y="1460"/>
                    </a:lnTo>
                    <a:lnTo>
                      <a:pt x="4211" y="1466"/>
                    </a:lnTo>
                    <a:lnTo>
                      <a:pt x="4217" y="1466"/>
                    </a:lnTo>
                    <a:lnTo>
                      <a:pt x="4217" y="1466"/>
                    </a:lnTo>
                    <a:lnTo>
                      <a:pt x="4217" y="1472"/>
                    </a:lnTo>
                    <a:lnTo>
                      <a:pt x="4217" y="1472"/>
                    </a:lnTo>
                    <a:lnTo>
                      <a:pt x="4223" y="1472"/>
                    </a:lnTo>
                    <a:lnTo>
                      <a:pt x="4223" y="1472"/>
                    </a:lnTo>
                    <a:lnTo>
                      <a:pt x="4217" y="1472"/>
                    </a:lnTo>
                    <a:lnTo>
                      <a:pt x="4217" y="1472"/>
                    </a:lnTo>
                    <a:lnTo>
                      <a:pt x="4217" y="1472"/>
                    </a:lnTo>
                    <a:lnTo>
                      <a:pt x="4217" y="1472"/>
                    </a:lnTo>
                    <a:lnTo>
                      <a:pt x="4211" y="1478"/>
                    </a:lnTo>
                    <a:lnTo>
                      <a:pt x="4211" y="1478"/>
                    </a:lnTo>
                    <a:lnTo>
                      <a:pt x="4211" y="1478"/>
                    </a:lnTo>
                    <a:lnTo>
                      <a:pt x="4211" y="1478"/>
                    </a:lnTo>
                    <a:lnTo>
                      <a:pt x="4211" y="1478"/>
                    </a:lnTo>
                    <a:lnTo>
                      <a:pt x="4211" y="1478"/>
                    </a:lnTo>
                    <a:lnTo>
                      <a:pt x="4217" y="1478"/>
                    </a:lnTo>
                    <a:lnTo>
                      <a:pt x="4217" y="1478"/>
                    </a:lnTo>
                    <a:lnTo>
                      <a:pt x="4217" y="1478"/>
                    </a:lnTo>
                    <a:lnTo>
                      <a:pt x="4217" y="1478"/>
                    </a:lnTo>
                    <a:lnTo>
                      <a:pt x="4223" y="1484"/>
                    </a:lnTo>
                    <a:lnTo>
                      <a:pt x="4217" y="1484"/>
                    </a:lnTo>
                    <a:lnTo>
                      <a:pt x="4223" y="1484"/>
                    </a:lnTo>
                    <a:lnTo>
                      <a:pt x="4223" y="1484"/>
                    </a:lnTo>
                    <a:lnTo>
                      <a:pt x="4223" y="1484"/>
                    </a:lnTo>
                    <a:lnTo>
                      <a:pt x="4223" y="1484"/>
                    </a:lnTo>
                    <a:lnTo>
                      <a:pt x="4223" y="1484"/>
                    </a:lnTo>
                    <a:lnTo>
                      <a:pt x="4223" y="1484"/>
                    </a:lnTo>
                    <a:lnTo>
                      <a:pt x="4229" y="1484"/>
                    </a:lnTo>
                    <a:lnTo>
                      <a:pt x="4229" y="1484"/>
                    </a:lnTo>
                    <a:lnTo>
                      <a:pt x="4229" y="1484"/>
                    </a:lnTo>
                    <a:lnTo>
                      <a:pt x="4235" y="1490"/>
                    </a:lnTo>
                    <a:lnTo>
                      <a:pt x="4235" y="1490"/>
                    </a:lnTo>
                    <a:lnTo>
                      <a:pt x="4235" y="1496"/>
                    </a:lnTo>
                    <a:lnTo>
                      <a:pt x="4235" y="1496"/>
                    </a:lnTo>
                    <a:lnTo>
                      <a:pt x="4235" y="1502"/>
                    </a:lnTo>
                    <a:lnTo>
                      <a:pt x="4229" y="1502"/>
                    </a:lnTo>
                    <a:lnTo>
                      <a:pt x="4229" y="1496"/>
                    </a:lnTo>
                    <a:lnTo>
                      <a:pt x="4229" y="1496"/>
                    </a:lnTo>
                    <a:lnTo>
                      <a:pt x="4229" y="1502"/>
                    </a:lnTo>
                    <a:lnTo>
                      <a:pt x="4229" y="1502"/>
                    </a:lnTo>
                    <a:lnTo>
                      <a:pt x="4229" y="1502"/>
                    </a:lnTo>
                    <a:lnTo>
                      <a:pt x="4223" y="1502"/>
                    </a:lnTo>
                    <a:lnTo>
                      <a:pt x="4223" y="1502"/>
                    </a:lnTo>
                    <a:lnTo>
                      <a:pt x="4223" y="1509"/>
                    </a:lnTo>
                    <a:lnTo>
                      <a:pt x="4223" y="1509"/>
                    </a:lnTo>
                    <a:lnTo>
                      <a:pt x="4223" y="1509"/>
                    </a:lnTo>
                    <a:lnTo>
                      <a:pt x="4217" y="1502"/>
                    </a:lnTo>
                    <a:lnTo>
                      <a:pt x="4217" y="1502"/>
                    </a:lnTo>
                    <a:lnTo>
                      <a:pt x="4217" y="1502"/>
                    </a:lnTo>
                    <a:lnTo>
                      <a:pt x="4211" y="1496"/>
                    </a:lnTo>
                    <a:lnTo>
                      <a:pt x="4211" y="1496"/>
                    </a:lnTo>
                    <a:lnTo>
                      <a:pt x="4211" y="1496"/>
                    </a:lnTo>
                    <a:lnTo>
                      <a:pt x="4211" y="1496"/>
                    </a:lnTo>
                    <a:lnTo>
                      <a:pt x="4211" y="1496"/>
                    </a:lnTo>
                    <a:lnTo>
                      <a:pt x="4205" y="1496"/>
                    </a:lnTo>
                    <a:lnTo>
                      <a:pt x="4205" y="1496"/>
                    </a:lnTo>
                    <a:lnTo>
                      <a:pt x="4205" y="1496"/>
                    </a:lnTo>
                    <a:lnTo>
                      <a:pt x="4205" y="1490"/>
                    </a:lnTo>
                    <a:lnTo>
                      <a:pt x="4199" y="1490"/>
                    </a:lnTo>
                    <a:lnTo>
                      <a:pt x="4199" y="1490"/>
                    </a:lnTo>
                    <a:lnTo>
                      <a:pt x="4199" y="1490"/>
                    </a:lnTo>
                    <a:lnTo>
                      <a:pt x="4205" y="1490"/>
                    </a:lnTo>
                    <a:lnTo>
                      <a:pt x="4205" y="1490"/>
                    </a:lnTo>
                    <a:lnTo>
                      <a:pt x="4199" y="1490"/>
                    </a:lnTo>
                    <a:lnTo>
                      <a:pt x="4199" y="1484"/>
                    </a:lnTo>
                    <a:lnTo>
                      <a:pt x="4199" y="1484"/>
                    </a:lnTo>
                    <a:lnTo>
                      <a:pt x="4199" y="1484"/>
                    </a:lnTo>
                    <a:lnTo>
                      <a:pt x="4199" y="1484"/>
                    </a:lnTo>
                    <a:lnTo>
                      <a:pt x="4199" y="1484"/>
                    </a:lnTo>
                    <a:lnTo>
                      <a:pt x="4193" y="1484"/>
                    </a:lnTo>
                    <a:lnTo>
                      <a:pt x="4193" y="1484"/>
                    </a:lnTo>
                    <a:lnTo>
                      <a:pt x="4193" y="1484"/>
                    </a:lnTo>
                    <a:lnTo>
                      <a:pt x="4193" y="1484"/>
                    </a:lnTo>
                    <a:lnTo>
                      <a:pt x="4187" y="1490"/>
                    </a:lnTo>
                    <a:lnTo>
                      <a:pt x="4187" y="1490"/>
                    </a:lnTo>
                    <a:lnTo>
                      <a:pt x="4187" y="1484"/>
                    </a:lnTo>
                    <a:lnTo>
                      <a:pt x="4187" y="1484"/>
                    </a:lnTo>
                    <a:lnTo>
                      <a:pt x="4187" y="1484"/>
                    </a:lnTo>
                    <a:lnTo>
                      <a:pt x="4187" y="1490"/>
                    </a:lnTo>
                    <a:lnTo>
                      <a:pt x="4187" y="1490"/>
                    </a:lnTo>
                    <a:lnTo>
                      <a:pt x="4187" y="1490"/>
                    </a:lnTo>
                    <a:lnTo>
                      <a:pt x="4193" y="1490"/>
                    </a:lnTo>
                    <a:lnTo>
                      <a:pt x="4193" y="1490"/>
                    </a:lnTo>
                    <a:lnTo>
                      <a:pt x="4193" y="1490"/>
                    </a:lnTo>
                    <a:lnTo>
                      <a:pt x="4193" y="1490"/>
                    </a:lnTo>
                    <a:lnTo>
                      <a:pt x="4193" y="1490"/>
                    </a:lnTo>
                    <a:lnTo>
                      <a:pt x="4193" y="1484"/>
                    </a:lnTo>
                    <a:lnTo>
                      <a:pt x="4193" y="1484"/>
                    </a:lnTo>
                    <a:lnTo>
                      <a:pt x="4199" y="1490"/>
                    </a:lnTo>
                    <a:lnTo>
                      <a:pt x="4199" y="1490"/>
                    </a:lnTo>
                    <a:lnTo>
                      <a:pt x="4199" y="1490"/>
                    </a:lnTo>
                    <a:lnTo>
                      <a:pt x="4199" y="1490"/>
                    </a:lnTo>
                    <a:lnTo>
                      <a:pt x="4199" y="1490"/>
                    </a:lnTo>
                    <a:lnTo>
                      <a:pt x="4199" y="1496"/>
                    </a:lnTo>
                    <a:lnTo>
                      <a:pt x="4199" y="1496"/>
                    </a:lnTo>
                    <a:lnTo>
                      <a:pt x="4199" y="1496"/>
                    </a:lnTo>
                    <a:lnTo>
                      <a:pt x="4199" y="1502"/>
                    </a:lnTo>
                    <a:lnTo>
                      <a:pt x="4199" y="1502"/>
                    </a:lnTo>
                    <a:lnTo>
                      <a:pt x="4199" y="1502"/>
                    </a:lnTo>
                    <a:lnTo>
                      <a:pt x="4199" y="1502"/>
                    </a:lnTo>
                    <a:lnTo>
                      <a:pt x="4205" y="1502"/>
                    </a:lnTo>
                    <a:lnTo>
                      <a:pt x="4205" y="1502"/>
                    </a:lnTo>
                    <a:lnTo>
                      <a:pt x="4205" y="1502"/>
                    </a:lnTo>
                    <a:lnTo>
                      <a:pt x="4211" y="1502"/>
                    </a:lnTo>
                    <a:lnTo>
                      <a:pt x="4211" y="1502"/>
                    </a:lnTo>
                    <a:lnTo>
                      <a:pt x="4211" y="1509"/>
                    </a:lnTo>
                    <a:lnTo>
                      <a:pt x="4211" y="1509"/>
                    </a:lnTo>
                    <a:lnTo>
                      <a:pt x="4217" y="1509"/>
                    </a:lnTo>
                    <a:lnTo>
                      <a:pt x="4217" y="1509"/>
                    </a:lnTo>
                    <a:lnTo>
                      <a:pt x="4217" y="1509"/>
                    </a:lnTo>
                    <a:lnTo>
                      <a:pt x="4217" y="1515"/>
                    </a:lnTo>
                    <a:lnTo>
                      <a:pt x="4217" y="1515"/>
                    </a:lnTo>
                    <a:lnTo>
                      <a:pt x="4217" y="1515"/>
                    </a:lnTo>
                    <a:lnTo>
                      <a:pt x="4223" y="1515"/>
                    </a:lnTo>
                    <a:lnTo>
                      <a:pt x="4223" y="1515"/>
                    </a:lnTo>
                    <a:lnTo>
                      <a:pt x="4223" y="1515"/>
                    </a:lnTo>
                    <a:lnTo>
                      <a:pt x="4223" y="1515"/>
                    </a:lnTo>
                    <a:lnTo>
                      <a:pt x="4223" y="1515"/>
                    </a:lnTo>
                    <a:lnTo>
                      <a:pt x="4223" y="1515"/>
                    </a:lnTo>
                    <a:lnTo>
                      <a:pt x="4223" y="1515"/>
                    </a:lnTo>
                    <a:lnTo>
                      <a:pt x="4229" y="1515"/>
                    </a:lnTo>
                    <a:lnTo>
                      <a:pt x="4229" y="1509"/>
                    </a:lnTo>
                    <a:lnTo>
                      <a:pt x="4229" y="1509"/>
                    </a:lnTo>
                    <a:lnTo>
                      <a:pt x="4229" y="1509"/>
                    </a:lnTo>
                    <a:lnTo>
                      <a:pt x="4229" y="1509"/>
                    </a:lnTo>
                    <a:lnTo>
                      <a:pt x="4229" y="1509"/>
                    </a:lnTo>
                    <a:lnTo>
                      <a:pt x="4229" y="1509"/>
                    </a:lnTo>
                    <a:lnTo>
                      <a:pt x="4229" y="1509"/>
                    </a:lnTo>
                    <a:lnTo>
                      <a:pt x="4229" y="1502"/>
                    </a:lnTo>
                    <a:lnTo>
                      <a:pt x="4235" y="1509"/>
                    </a:lnTo>
                    <a:lnTo>
                      <a:pt x="4235" y="1502"/>
                    </a:lnTo>
                    <a:lnTo>
                      <a:pt x="4235" y="1502"/>
                    </a:lnTo>
                    <a:lnTo>
                      <a:pt x="4235" y="1502"/>
                    </a:lnTo>
                    <a:lnTo>
                      <a:pt x="4242" y="1502"/>
                    </a:lnTo>
                    <a:lnTo>
                      <a:pt x="4242" y="1509"/>
                    </a:lnTo>
                    <a:lnTo>
                      <a:pt x="4248" y="1509"/>
                    </a:lnTo>
                    <a:lnTo>
                      <a:pt x="4248" y="1509"/>
                    </a:lnTo>
                    <a:lnTo>
                      <a:pt x="4254" y="1509"/>
                    </a:lnTo>
                    <a:lnTo>
                      <a:pt x="4254" y="1509"/>
                    </a:lnTo>
                    <a:lnTo>
                      <a:pt x="4260" y="1502"/>
                    </a:lnTo>
                    <a:lnTo>
                      <a:pt x="4260" y="1502"/>
                    </a:lnTo>
                    <a:lnTo>
                      <a:pt x="4260" y="1502"/>
                    </a:lnTo>
                    <a:lnTo>
                      <a:pt x="4260" y="1502"/>
                    </a:lnTo>
                    <a:lnTo>
                      <a:pt x="4260" y="1502"/>
                    </a:lnTo>
                    <a:lnTo>
                      <a:pt x="4266" y="1502"/>
                    </a:lnTo>
                    <a:lnTo>
                      <a:pt x="4266" y="1515"/>
                    </a:lnTo>
                    <a:lnTo>
                      <a:pt x="4266" y="1515"/>
                    </a:lnTo>
                    <a:lnTo>
                      <a:pt x="4272" y="1521"/>
                    </a:lnTo>
                    <a:lnTo>
                      <a:pt x="4272" y="1527"/>
                    </a:lnTo>
                    <a:lnTo>
                      <a:pt x="4278" y="1533"/>
                    </a:lnTo>
                    <a:lnTo>
                      <a:pt x="4278" y="1539"/>
                    </a:lnTo>
                    <a:lnTo>
                      <a:pt x="4284" y="1545"/>
                    </a:lnTo>
                    <a:lnTo>
                      <a:pt x="4278" y="1545"/>
                    </a:lnTo>
                    <a:lnTo>
                      <a:pt x="4278" y="1545"/>
                    </a:lnTo>
                    <a:lnTo>
                      <a:pt x="4278" y="1545"/>
                    </a:lnTo>
                    <a:lnTo>
                      <a:pt x="4278" y="1545"/>
                    </a:lnTo>
                    <a:lnTo>
                      <a:pt x="4272" y="1545"/>
                    </a:lnTo>
                    <a:lnTo>
                      <a:pt x="4266" y="1545"/>
                    </a:lnTo>
                    <a:lnTo>
                      <a:pt x="4254" y="1551"/>
                    </a:lnTo>
                    <a:lnTo>
                      <a:pt x="4242" y="1551"/>
                    </a:lnTo>
                    <a:lnTo>
                      <a:pt x="4229" y="1557"/>
                    </a:lnTo>
                    <a:lnTo>
                      <a:pt x="4223" y="1557"/>
                    </a:lnTo>
                    <a:lnTo>
                      <a:pt x="4217" y="1557"/>
                    </a:lnTo>
                    <a:lnTo>
                      <a:pt x="4205" y="1564"/>
                    </a:lnTo>
                    <a:lnTo>
                      <a:pt x="4205" y="1564"/>
                    </a:lnTo>
                    <a:lnTo>
                      <a:pt x="4199" y="1564"/>
                    </a:lnTo>
                    <a:lnTo>
                      <a:pt x="4199" y="1564"/>
                    </a:lnTo>
                    <a:lnTo>
                      <a:pt x="4187" y="1564"/>
                    </a:lnTo>
                    <a:lnTo>
                      <a:pt x="4187" y="1564"/>
                    </a:lnTo>
                    <a:lnTo>
                      <a:pt x="4181" y="1564"/>
                    </a:lnTo>
                    <a:lnTo>
                      <a:pt x="4174" y="1570"/>
                    </a:lnTo>
                    <a:lnTo>
                      <a:pt x="4168" y="1570"/>
                    </a:lnTo>
                    <a:lnTo>
                      <a:pt x="4168" y="1570"/>
                    </a:lnTo>
                    <a:lnTo>
                      <a:pt x="4168" y="1570"/>
                    </a:lnTo>
                    <a:lnTo>
                      <a:pt x="4162" y="1570"/>
                    </a:lnTo>
                    <a:lnTo>
                      <a:pt x="4162" y="1570"/>
                    </a:lnTo>
                    <a:lnTo>
                      <a:pt x="4150" y="1570"/>
                    </a:lnTo>
                    <a:lnTo>
                      <a:pt x="4138" y="1576"/>
                    </a:lnTo>
                    <a:lnTo>
                      <a:pt x="4126" y="1576"/>
                    </a:lnTo>
                    <a:lnTo>
                      <a:pt x="4113" y="1576"/>
                    </a:lnTo>
                    <a:lnTo>
                      <a:pt x="4101" y="1582"/>
                    </a:lnTo>
                    <a:lnTo>
                      <a:pt x="4089" y="1582"/>
                    </a:lnTo>
                    <a:lnTo>
                      <a:pt x="4077" y="1588"/>
                    </a:lnTo>
                    <a:lnTo>
                      <a:pt x="4071" y="1588"/>
                    </a:lnTo>
                    <a:lnTo>
                      <a:pt x="4065" y="1588"/>
                    </a:lnTo>
                    <a:lnTo>
                      <a:pt x="4052" y="1594"/>
                    </a:lnTo>
                    <a:lnTo>
                      <a:pt x="4046" y="1594"/>
                    </a:lnTo>
                    <a:lnTo>
                      <a:pt x="4046" y="1594"/>
                    </a:lnTo>
                    <a:lnTo>
                      <a:pt x="4040" y="1594"/>
                    </a:lnTo>
                    <a:lnTo>
                      <a:pt x="4034" y="1594"/>
                    </a:lnTo>
                    <a:lnTo>
                      <a:pt x="4028" y="1594"/>
                    </a:lnTo>
                    <a:lnTo>
                      <a:pt x="4022" y="1594"/>
                    </a:lnTo>
                    <a:lnTo>
                      <a:pt x="4016" y="1600"/>
                    </a:lnTo>
                    <a:lnTo>
                      <a:pt x="4010" y="1600"/>
                    </a:lnTo>
                    <a:lnTo>
                      <a:pt x="4004" y="1600"/>
                    </a:lnTo>
                    <a:lnTo>
                      <a:pt x="4004" y="1600"/>
                    </a:lnTo>
                    <a:lnTo>
                      <a:pt x="3997" y="1600"/>
                    </a:lnTo>
                    <a:lnTo>
                      <a:pt x="3991" y="1600"/>
                    </a:lnTo>
                    <a:lnTo>
                      <a:pt x="3985" y="1600"/>
                    </a:lnTo>
                    <a:lnTo>
                      <a:pt x="3979" y="1606"/>
                    </a:lnTo>
                    <a:lnTo>
                      <a:pt x="3979" y="1606"/>
                    </a:lnTo>
                    <a:lnTo>
                      <a:pt x="3967" y="1606"/>
                    </a:lnTo>
                    <a:lnTo>
                      <a:pt x="3961" y="1606"/>
                    </a:lnTo>
                    <a:lnTo>
                      <a:pt x="3955" y="1606"/>
                    </a:lnTo>
                    <a:lnTo>
                      <a:pt x="3936" y="1612"/>
                    </a:lnTo>
                    <a:lnTo>
                      <a:pt x="3930" y="1612"/>
                    </a:lnTo>
                    <a:lnTo>
                      <a:pt x="3918" y="1612"/>
                    </a:lnTo>
                    <a:lnTo>
                      <a:pt x="3918" y="1612"/>
                    </a:lnTo>
                    <a:lnTo>
                      <a:pt x="3906" y="1619"/>
                    </a:lnTo>
                    <a:lnTo>
                      <a:pt x="3900" y="1619"/>
                    </a:lnTo>
                    <a:lnTo>
                      <a:pt x="3894" y="1619"/>
                    </a:lnTo>
                    <a:lnTo>
                      <a:pt x="3888" y="1619"/>
                    </a:lnTo>
                    <a:lnTo>
                      <a:pt x="3882" y="1619"/>
                    </a:lnTo>
                    <a:lnTo>
                      <a:pt x="3875" y="1625"/>
                    </a:lnTo>
                    <a:lnTo>
                      <a:pt x="3869" y="1625"/>
                    </a:lnTo>
                    <a:lnTo>
                      <a:pt x="3857" y="1625"/>
                    </a:lnTo>
                    <a:lnTo>
                      <a:pt x="3851" y="1625"/>
                    </a:lnTo>
                    <a:lnTo>
                      <a:pt x="3851" y="1625"/>
                    </a:lnTo>
                    <a:lnTo>
                      <a:pt x="3845" y="1625"/>
                    </a:lnTo>
                    <a:lnTo>
                      <a:pt x="3845" y="1625"/>
                    </a:lnTo>
                    <a:lnTo>
                      <a:pt x="3839" y="1625"/>
                    </a:lnTo>
                    <a:lnTo>
                      <a:pt x="3839" y="1625"/>
                    </a:lnTo>
                    <a:lnTo>
                      <a:pt x="3833" y="1631"/>
                    </a:lnTo>
                    <a:lnTo>
                      <a:pt x="3827" y="1631"/>
                    </a:lnTo>
                    <a:lnTo>
                      <a:pt x="3820" y="1631"/>
                    </a:lnTo>
                    <a:lnTo>
                      <a:pt x="3820" y="1631"/>
                    </a:lnTo>
                    <a:lnTo>
                      <a:pt x="3814" y="1631"/>
                    </a:lnTo>
                    <a:lnTo>
                      <a:pt x="3814" y="1631"/>
                    </a:lnTo>
                    <a:lnTo>
                      <a:pt x="3808" y="1631"/>
                    </a:lnTo>
                    <a:lnTo>
                      <a:pt x="3808" y="1631"/>
                    </a:lnTo>
                    <a:lnTo>
                      <a:pt x="3802" y="1631"/>
                    </a:lnTo>
                    <a:lnTo>
                      <a:pt x="3802" y="1631"/>
                    </a:lnTo>
                    <a:lnTo>
                      <a:pt x="3796" y="1631"/>
                    </a:lnTo>
                    <a:lnTo>
                      <a:pt x="3796" y="1631"/>
                    </a:lnTo>
                    <a:lnTo>
                      <a:pt x="3790" y="1631"/>
                    </a:lnTo>
                    <a:lnTo>
                      <a:pt x="3784" y="1631"/>
                    </a:lnTo>
                    <a:lnTo>
                      <a:pt x="3784" y="1631"/>
                    </a:lnTo>
                    <a:lnTo>
                      <a:pt x="3778" y="1631"/>
                    </a:lnTo>
                    <a:lnTo>
                      <a:pt x="3778" y="1631"/>
                    </a:lnTo>
                    <a:lnTo>
                      <a:pt x="3772" y="1631"/>
                    </a:lnTo>
                    <a:lnTo>
                      <a:pt x="3772" y="1631"/>
                    </a:lnTo>
                    <a:lnTo>
                      <a:pt x="3772" y="1637"/>
                    </a:lnTo>
                    <a:lnTo>
                      <a:pt x="3766" y="1637"/>
                    </a:lnTo>
                    <a:lnTo>
                      <a:pt x="3753" y="1637"/>
                    </a:lnTo>
                    <a:lnTo>
                      <a:pt x="3759" y="1637"/>
                    </a:lnTo>
                    <a:lnTo>
                      <a:pt x="3759" y="1631"/>
                    </a:lnTo>
                    <a:lnTo>
                      <a:pt x="3753" y="1631"/>
                    </a:lnTo>
                    <a:lnTo>
                      <a:pt x="3741" y="1637"/>
                    </a:lnTo>
                    <a:lnTo>
                      <a:pt x="3735" y="1637"/>
                    </a:lnTo>
                    <a:lnTo>
                      <a:pt x="3735" y="1637"/>
                    </a:lnTo>
                    <a:lnTo>
                      <a:pt x="3723" y="1637"/>
                    </a:lnTo>
                    <a:lnTo>
                      <a:pt x="3711" y="1643"/>
                    </a:lnTo>
                    <a:lnTo>
                      <a:pt x="3711" y="1643"/>
                    </a:lnTo>
                    <a:lnTo>
                      <a:pt x="3711" y="1643"/>
                    </a:lnTo>
                    <a:lnTo>
                      <a:pt x="3711" y="1643"/>
                    </a:lnTo>
                    <a:lnTo>
                      <a:pt x="3705" y="1643"/>
                    </a:lnTo>
                    <a:lnTo>
                      <a:pt x="3698" y="1643"/>
                    </a:lnTo>
                    <a:lnTo>
                      <a:pt x="3692" y="1643"/>
                    </a:lnTo>
                    <a:lnTo>
                      <a:pt x="3686" y="1643"/>
                    </a:lnTo>
                    <a:lnTo>
                      <a:pt x="3686" y="1643"/>
                    </a:lnTo>
                    <a:lnTo>
                      <a:pt x="3680" y="1643"/>
                    </a:lnTo>
                    <a:lnTo>
                      <a:pt x="3674" y="1649"/>
                    </a:lnTo>
                    <a:lnTo>
                      <a:pt x="3668" y="1649"/>
                    </a:lnTo>
                    <a:lnTo>
                      <a:pt x="3662" y="1649"/>
                    </a:lnTo>
                    <a:lnTo>
                      <a:pt x="3650" y="1649"/>
                    </a:lnTo>
                    <a:lnTo>
                      <a:pt x="3643" y="1649"/>
                    </a:lnTo>
                    <a:lnTo>
                      <a:pt x="3637" y="1655"/>
                    </a:lnTo>
                    <a:lnTo>
                      <a:pt x="3631" y="1655"/>
                    </a:lnTo>
                    <a:lnTo>
                      <a:pt x="3619" y="1655"/>
                    </a:lnTo>
                    <a:lnTo>
                      <a:pt x="3613" y="1655"/>
                    </a:lnTo>
                    <a:lnTo>
                      <a:pt x="3613" y="1655"/>
                    </a:lnTo>
                    <a:lnTo>
                      <a:pt x="3613" y="1655"/>
                    </a:lnTo>
                    <a:lnTo>
                      <a:pt x="3601" y="1655"/>
                    </a:lnTo>
                    <a:lnTo>
                      <a:pt x="3595" y="1655"/>
                    </a:lnTo>
                    <a:lnTo>
                      <a:pt x="3589" y="1661"/>
                    </a:lnTo>
                    <a:lnTo>
                      <a:pt x="3582" y="1661"/>
                    </a:lnTo>
                    <a:lnTo>
                      <a:pt x="3576" y="1661"/>
                    </a:lnTo>
                    <a:lnTo>
                      <a:pt x="3576" y="1661"/>
                    </a:lnTo>
                    <a:lnTo>
                      <a:pt x="3576" y="1661"/>
                    </a:lnTo>
                    <a:lnTo>
                      <a:pt x="3576" y="1661"/>
                    </a:lnTo>
                    <a:lnTo>
                      <a:pt x="3576" y="1661"/>
                    </a:lnTo>
                    <a:lnTo>
                      <a:pt x="3576" y="1655"/>
                    </a:lnTo>
                    <a:lnTo>
                      <a:pt x="3576" y="1655"/>
                    </a:lnTo>
                    <a:lnTo>
                      <a:pt x="3576" y="1655"/>
                    </a:lnTo>
                    <a:lnTo>
                      <a:pt x="3576" y="1655"/>
                    </a:lnTo>
                    <a:lnTo>
                      <a:pt x="3576" y="1655"/>
                    </a:lnTo>
                    <a:lnTo>
                      <a:pt x="3582" y="1655"/>
                    </a:lnTo>
                    <a:lnTo>
                      <a:pt x="3582" y="1655"/>
                    </a:lnTo>
                    <a:lnTo>
                      <a:pt x="3582" y="1655"/>
                    </a:lnTo>
                    <a:lnTo>
                      <a:pt x="3582" y="1655"/>
                    </a:lnTo>
                    <a:lnTo>
                      <a:pt x="3582" y="1655"/>
                    </a:lnTo>
                    <a:lnTo>
                      <a:pt x="3582" y="1649"/>
                    </a:lnTo>
                    <a:lnTo>
                      <a:pt x="3589" y="1649"/>
                    </a:lnTo>
                    <a:lnTo>
                      <a:pt x="3589" y="1649"/>
                    </a:lnTo>
                    <a:lnTo>
                      <a:pt x="3589" y="1649"/>
                    </a:lnTo>
                    <a:lnTo>
                      <a:pt x="3589" y="1649"/>
                    </a:lnTo>
                    <a:lnTo>
                      <a:pt x="3589" y="1649"/>
                    </a:lnTo>
                    <a:lnTo>
                      <a:pt x="3589" y="1649"/>
                    </a:lnTo>
                    <a:lnTo>
                      <a:pt x="3589" y="1649"/>
                    </a:lnTo>
                    <a:lnTo>
                      <a:pt x="3595" y="1649"/>
                    </a:lnTo>
                    <a:lnTo>
                      <a:pt x="3595" y="1649"/>
                    </a:lnTo>
                    <a:lnTo>
                      <a:pt x="3595" y="1649"/>
                    </a:lnTo>
                    <a:lnTo>
                      <a:pt x="3595" y="1649"/>
                    </a:lnTo>
                    <a:lnTo>
                      <a:pt x="3595" y="1649"/>
                    </a:lnTo>
                    <a:lnTo>
                      <a:pt x="3595" y="1649"/>
                    </a:lnTo>
                    <a:lnTo>
                      <a:pt x="3595" y="1649"/>
                    </a:lnTo>
                    <a:lnTo>
                      <a:pt x="3601" y="1649"/>
                    </a:lnTo>
                    <a:lnTo>
                      <a:pt x="3601" y="1649"/>
                    </a:lnTo>
                    <a:lnTo>
                      <a:pt x="3601" y="1649"/>
                    </a:lnTo>
                    <a:lnTo>
                      <a:pt x="3601" y="1643"/>
                    </a:lnTo>
                    <a:lnTo>
                      <a:pt x="3601" y="1643"/>
                    </a:lnTo>
                    <a:lnTo>
                      <a:pt x="3601" y="1643"/>
                    </a:lnTo>
                    <a:lnTo>
                      <a:pt x="3601" y="1643"/>
                    </a:lnTo>
                    <a:lnTo>
                      <a:pt x="3607" y="1643"/>
                    </a:lnTo>
                    <a:lnTo>
                      <a:pt x="3607" y="1643"/>
                    </a:lnTo>
                    <a:lnTo>
                      <a:pt x="3607" y="1643"/>
                    </a:lnTo>
                    <a:lnTo>
                      <a:pt x="3607" y="1643"/>
                    </a:lnTo>
                    <a:lnTo>
                      <a:pt x="3613" y="1643"/>
                    </a:lnTo>
                    <a:lnTo>
                      <a:pt x="3613" y="1643"/>
                    </a:lnTo>
                    <a:lnTo>
                      <a:pt x="3613" y="1637"/>
                    </a:lnTo>
                    <a:lnTo>
                      <a:pt x="3613" y="1637"/>
                    </a:lnTo>
                    <a:lnTo>
                      <a:pt x="3613" y="1637"/>
                    </a:lnTo>
                    <a:lnTo>
                      <a:pt x="3619" y="1637"/>
                    </a:lnTo>
                    <a:lnTo>
                      <a:pt x="3619" y="1637"/>
                    </a:lnTo>
                    <a:lnTo>
                      <a:pt x="3619" y="1637"/>
                    </a:lnTo>
                    <a:lnTo>
                      <a:pt x="3619" y="1637"/>
                    </a:lnTo>
                    <a:lnTo>
                      <a:pt x="3619" y="1637"/>
                    </a:lnTo>
                    <a:lnTo>
                      <a:pt x="3619" y="1637"/>
                    </a:lnTo>
                    <a:lnTo>
                      <a:pt x="3619" y="1637"/>
                    </a:lnTo>
                    <a:lnTo>
                      <a:pt x="3619" y="1631"/>
                    </a:lnTo>
                    <a:lnTo>
                      <a:pt x="3619" y="1631"/>
                    </a:lnTo>
                    <a:lnTo>
                      <a:pt x="3619" y="1631"/>
                    </a:lnTo>
                    <a:lnTo>
                      <a:pt x="3625" y="1631"/>
                    </a:lnTo>
                    <a:lnTo>
                      <a:pt x="3625" y="1631"/>
                    </a:lnTo>
                    <a:lnTo>
                      <a:pt x="3625" y="1631"/>
                    </a:lnTo>
                    <a:lnTo>
                      <a:pt x="3625" y="1631"/>
                    </a:lnTo>
                    <a:lnTo>
                      <a:pt x="3625" y="1631"/>
                    </a:lnTo>
                    <a:lnTo>
                      <a:pt x="3625" y="1625"/>
                    </a:lnTo>
                    <a:lnTo>
                      <a:pt x="3625" y="1625"/>
                    </a:lnTo>
                    <a:lnTo>
                      <a:pt x="3625" y="1625"/>
                    </a:lnTo>
                    <a:lnTo>
                      <a:pt x="3625" y="1625"/>
                    </a:lnTo>
                    <a:lnTo>
                      <a:pt x="3625" y="1625"/>
                    </a:lnTo>
                    <a:lnTo>
                      <a:pt x="3625" y="1625"/>
                    </a:lnTo>
                    <a:lnTo>
                      <a:pt x="3625" y="1625"/>
                    </a:lnTo>
                    <a:lnTo>
                      <a:pt x="3625" y="1625"/>
                    </a:lnTo>
                    <a:lnTo>
                      <a:pt x="3625" y="1625"/>
                    </a:lnTo>
                    <a:lnTo>
                      <a:pt x="3631" y="1625"/>
                    </a:lnTo>
                    <a:lnTo>
                      <a:pt x="3631" y="1625"/>
                    </a:lnTo>
                    <a:lnTo>
                      <a:pt x="3631" y="1625"/>
                    </a:lnTo>
                    <a:lnTo>
                      <a:pt x="3631" y="1625"/>
                    </a:lnTo>
                    <a:lnTo>
                      <a:pt x="3637" y="1625"/>
                    </a:lnTo>
                    <a:lnTo>
                      <a:pt x="3637" y="1619"/>
                    </a:lnTo>
                    <a:lnTo>
                      <a:pt x="3637" y="1619"/>
                    </a:lnTo>
                    <a:lnTo>
                      <a:pt x="3637" y="1619"/>
                    </a:lnTo>
                    <a:lnTo>
                      <a:pt x="3637" y="1619"/>
                    </a:lnTo>
                    <a:lnTo>
                      <a:pt x="3637" y="1619"/>
                    </a:lnTo>
                    <a:lnTo>
                      <a:pt x="3637" y="1619"/>
                    </a:lnTo>
                    <a:lnTo>
                      <a:pt x="3643" y="1619"/>
                    </a:lnTo>
                    <a:lnTo>
                      <a:pt x="3643" y="1619"/>
                    </a:lnTo>
                    <a:lnTo>
                      <a:pt x="3643" y="1619"/>
                    </a:lnTo>
                    <a:lnTo>
                      <a:pt x="3643" y="1619"/>
                    </a:lnTo>
                    <a:lnTo>
                      <a:pt x="3643" y="1619"/>
                    </a:lnTo>
                    <a:lnTo>
                      <a:pt x="3643" y="1612"/>
                    </a:lnTo>
                    <a:lnTo>
                      <a:pt x="3643" y="1612"/>
                    </a:lnTo>
                    <a:lnTo>
                      <a:pt x="3643" y="1612"/>
                    </a:lnTo>
                    <a:lnTo>
                      <a:pt x="3643" y="1612"/>
                    </a:lnTo>
                    <a:lnTo>
                      <a:pt x="3643" y="1612"/>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00"/>
                    </a:lnTo>
                    <a:lnTo>
                      <a:pt x="3643" y="1600"/>
                    </a:lnTo>
                    <a:lnTo>
                      <a:pt x="3650" y="1600"/>
                    </a:lnTo>
                    <a:lnTo>
                      <a:pt x="3650" y="1600"/>
                    </a:lnTo>
                    <a:lnTo>
                      <a:pt x="3650" y="1600"/>
                    </a:lnTo>
                    <a:lnTo>
                      <a:pt x="3650" y="1600"/>
                    </a:lnTo>
                    <a:lnTo>
                      <a:pt x="3650" y="1600"/>
                    </a:lnTo>
                    <a:lnTo>
                      <a:pt x="3650" y="1600"/>
                    </a:lnTo>
                    <a:lnTo>
                      <a:pt x="3650" y="1600"/>
                    </a:lnTo>
                    <a:lnTo>
                      <a:pt x="3650" y="1600"/>
                    </a:lnTo>
                    <a:lnTo>
                      <a:pt x="3650" y="1600"/>
                    </a:lnTo>
                    <a:lnTo>
                      <a:pt x="3656" y="1600"/>
                    </a:lnTo>
                    <a:lnTo>
                      <a:pt x="3656" y="1594"/>
                    </a:lnTo>
                    <a:lnTo>
                      <a:pt x="3656" y="1594"/>
                    </a:lnTo>
                    <a:lnTo>
                      <a:pt x="3650" y="1594"/>
                    </a:lnTo>
                    <a:lnTo>
                      <a:pt x="3656" y="1594"/>
                    </a:lnTo>
                    <a:lnTo>
                      <a:pt x="3656" y="1594"/>
                    </a:lnTo>
                    <a:lnTo>
                      <a:pt x="3650" y="1594"/>
                    </a:lnTo>
                    <a:lnTo>
                      <a:pt x="3650" y="1594"/>
                    </a:lnTo>
                    <a:lnTo>
                      <a:pt x="3650" y="1588"/>
                    </a:lnTo>
                    <a:lnTo>
                      <a:pt x="3650" y="1588"/>
                    </a:lnTo>
                    <a:lnTo>
                      <a:pt x="3650" y="1588"/>
                    </a:lnTo>
                    <a:lnTo>
                      <a:pt x="3656" y="1588"/>
                    </a:lnTo>
                    <a:lnTo>
                      <a:pt x="3656" y="1588"/>
                    </a:lnTo>
                    <a:lnTo>
                      <a:pt x="3656" y="1588"/>
                    </a:lnTo>
                    <a:lnTo>
                      <a:pt x="3656" y="1588"/>
                    </a:lnTo>
                    <a:lnTo>
                      <a:pt x="3656" y="1582"/>
                    </a:lnTo>
                    <a:lnTo>
                      <a:pt x="3656" y="1582"/>
                    </a:lnTo>
                    <a:lnTo>
                      <a:pt x="3656" y="1582"/>
                    </a:lnTo>
                    <a:lnTo>
                      <a:pt x="3662" y="1582"/>
                    </a:lnTo>
                    <a:lnTo>
                      <a:pt x="3662" y="1582"/>
                    </a:lnTo>
                    <a:lnTo>
                      <a:pt x="3662" y="1582"/>
                    </a:lnTo>
                    <a:lnTo>
                      <a:pt x="3662" y="1582"/>
                    </a:lnTo>
                    <a:lnTo>
                      <a:pt x="3662" y="1576"/>
                    </a:lnTo>
                    <a:lnTo>
                      <a:pt x="3668" y="1576"/>
                    </a:lnTo>
                    <a:lnTo>
                      <a:pt x="3668" y="1576"/>
                    </a:lnTo>
                    <a:lnTo>
                      <a:pt x="3668" y="1576"/>
                    </a:lnTo>
                    <a:lnTo>
                      <a:pt x="3668" y="1576"/>
                    </a:lnTo>
                    <a:lnTo>
                      <a:pt x="3668" y="1576"/>
                    </a:lnTo>
                    <a:lnTo>
                      <a:pt x="3668" y="1576"/>
                    </a:lnTo>
                    <a:lnTo>
                      <a:pt x="3668" y="1576"/>
                    </a:lnTo>
                    <a:lnTo>
                      <a:pt x="3674" y="1576"/>
                    </a:lnTo>
                    <a:lnTo>
                      <a:pt x="3674" y="1570"/>
                    </a:lnTo>
                    <a:lnTo>
                      <a:pt x="3674" y="1570"/>
                    </a:lnTo>
                    <a:lnTo>
                      <a:pt x="3674" y="1570"/>
                    </a:lnTo>
                    <a:lnTo>
                      <a:pt x="3674" y="1570"/>
                    </a:lnTo>
                    <a:lnTo>
                      <a:pt x="3674" y="1570"/>
                    </a:lnTo>
                    <a:lnTo>
                      <a:pt x="3674" y="1570"/>
                    </a:lnTo>
                    <a:lnTo>
                      <a:pt x="3680" y="1570"/>
                    </a:lnTo>
                    <a:lnTo>
                      <a:pt x="3680" y="1570"/>
                    </a:lnTo>
                    <a:lnTo>
                      <a:pt x="3680" y="1570"/>
                    </a:lnTo>
                    <a:lnTo>
                      <a:pt x="3680" y="1570"/>
                    </a:lnTo>
                    <a:lnTo>
                      <a:pt x="3686" y="1564"/>
                    </a:lnTo>
                    <a:lnTo>
                      <a:pt x="3686" y="1564"/>
                    </a:lnTo>
                    <a:lnTo>
                      <a:pt x="3686" y="1564"/>
                    </a:lnTo>
                    <a:lnTo>
                      <a:pt x="3686" y="1564"/>
                    </a:lnTo>
                    <a:lnTo>
                      <a:pt x="3686" y="1564"/>
                    </a:lnTo>
                    <a:lnTo>
                      <a:pt x="3686" y="1564"/>
                    </a:lnTo>
                    <a:lnTo>
                      <a:pt x="3686" y="1564"/>
                    </a:lnTo>
                    <a:lnTo>
                      <a:pt x="3686" y="1564"/>
                    </a:lnTo>
                    <a:lnTo>
                      <a:pt x="3686" y="1564"/>
                    </a:lnTo>
                    <a:lnTo>
                      <a:pt x="3692" y="1557"/>
                    </a:lnTo>
                    <a:lnTo>
                      <a:pt x="3698" y="1551"/>
                    </a:lnTo>
                    <a:lnTo>
                      <a:pt x="3705" y="1545"/>
                    </a:lnTo>
                    <a:lnTo>
                      <a:pt x="3705" y="1539"/>
                    </a:lnTo>
                    <a:lnTo>
                      <a:pt x="3711" y="1539"/>
                    </a:lnTo>
                    <a:lnTo>
                      <a:pt x="3711"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9"/>
                    </a:lnTo>
                    <a:lnTo>
                      <a:pt x="3711" y="1539"/>
                    </a:lnTo>
                    <a:lnTo>
                      <a:pt x="3711" y="1539"/>
                    </a:lnTo>
                    <a:lnTo>
                      <a:pt x="3711" y="1539"/>
                    </a:lnTo>
                    <a:lnTo>
                      <a:pt x="3711" y="1539"/>
                    </a:lnTo>
                    <a:lnTo>
                      <a:pt x="3711" y="1539"/>
                    </a:lnTo>
                    <a:lnTo>
                      <a:pt x="3717" y="1539"/>
                    </a:lnTo>
                    <a:lnTo>
                      <a:pt x="3717" y="1539"/>
                    </a:lnTo>
                    <a:lnTo>
                      <a:pt x="3717" y="1539"/>
                    </a:lnTo>
                    <a:lnTo>
                      <a:pt x="3717" y="1539"/>
                    </a:lnTo>
                    <a:lnTo>
                      <a:pt x="3717" y="1539"/>
                    </a:lnTo>
                    <a:lnTo>
                      <a:pt x="3717" y="1545"/>
                    </a:lnTo>
                    <a:lnTo>
                      <a:pt x="3717" y="1545"/>
                    </a:lnTo>
                    <a:lnTo>
                      <a:pt x="3717" y="1545"/>
                    </a:lnTo>
                    <a:lnTo>
                      <a:pt x="3717" y="1545"/>
                    </a:lnTo>
                    <a:lnTo>
                      <a:pt x="3717" y="1545"/>
                    </a:lnTo>
                    <a:lnTo>
                      <a:pt x="3717" y="1551"/>
                    </a:lnTo>
                    <a:lnTo>
                      <a:pt x="3717" y="1551"/>
                    </a:lnTo>
                    <a:lnTo>
                      <a:pt x="3717" y="1551"/>
                    </a:lnTo>
                    <a:lnTo>
                      <a:pt x="3723" y="1551"/>
                    </a:lnTo>
                    <a:lnTo>
                      <a:pt x="3723" y="1551"/>
                    </a:lnTo>
                    <a:lnTo>
                      <a:pt x="3723" y="1551"/>
                    </a:lnTo>
                    <a:lnTo>
                      <a:pt x="3723" y="1551"/>
                    </a:lnTo>
                    <a:lnTo>
                      <a:pt x="3723" y="1551"/>
                    </a:lnTo>
                    <a:lnTo>
                      <a:pt x="3723" y="1551"/>
                    </a:lnTo>
                    <a:lnTo>
                      <a:pt x="3723" y="1551"/>
                    </a:lnTo>
                    <a:lnTo>
                      <a:pt x="3723" y="1557"/>
                    </a:lnTo>
                    <a:lnTo>
                      <a:pt x="3729" y="1557"/>
                    </a:lnTo>
                    <a:lnTo>
                      <a:pt x="3729" y="1557"/>
                    </a:lnTo>
                    <a:lnTo>
                      <a:pt x="3729" y="1557"/>
                    </a:lnTo>
                    <a:lnTo>
                      <a:pt x="3729" y="1557"/>
                    </a:lnTo>
                    <a:lnTo>
                      <a:pt x="3729" y="1557"/>
                    </a:lnTo>
                    <a:lnTo>
                      <a:pt x="3729" y="1557"/>
                    </a:lnTo>
                    <a:lnTo>
                      <a:pt x="3729" y="1557"/>
                    </a:lnTo>
                    <a:lnTo>
                      <a:pt x="3729" y="1557"/>
                    </a:lnTo>
                    <a:lnTo>
                      <a:pt x="3735" y="1557"/>
                    </a:lnTo>
                    <a:lnTo>
                      <a:pt x="3735" y="1557"/>
                    </a:lnTo>
                    <a:lnTo>
                      <a:pt x="3735" y="1557"/>
                    </a:lnTo>
                    <a:lnTo>
                      <a:pt x="3735" y="1557"/>
                    </a:lnTo>
                    <a:lnTo>
                      <a:pt x="3735" y="1557"/>
                    </a:lnTo>
                    <a:lnTo>
                      <a:pt x="3735" y="1557"/>
                    </a:lnTo>
                    <a:lnTo>
                      <a:pt x="3735" y="1557"/>
                    </a:lnTo>
                    <a:lnTo>
                      <a:pt x="3735" y="1557"/>
                    </a:lnTo>
                    <a:lnTo>
                      <a:pt x="3735" y="1557"/>
                    </a:lnTo>
                    <a:lnTo>
                      <a:pt x="3741" y="1557"/>
                    </a:lnTo>
                    <a:lnTo>
                      <a:pt x="3741" y="1564"/>
                    </a:lnTo>
                    <a:lnTo>
                      <a:pt x="3741" y="1564"/>
                    </a:lnTo>
                    <a:lnTo>
                      <a:pt x="3741" y="1564"/>
                    </a:lnTo>
                    <a:lnTo>
                      <a:pt x="3741" y="1564"/>
                    </a:lnTo>
                    <a:lnTo>
                      <a:pt x="3741" y="1564"/>
                    </a:lnTo>
                    <a:lnTo>
                      <a:pt x="3741" y="1564"/>
                    </a:lnTo>
                    <a:lnTo>
                      <a:pt x="3747" y="1564"/>
                    </a:lnTo>
                    <a:lnTo>
                      <a:pt x="3747" y="1564"/>
                    </a:lnTo>
                    <a:lnTo>
                      <a:pt x="3747" y="1564"/>
                    </a:lnTo>
                    <a:lnTo>
                      <a:pt x="3753" y="1564"/>
                    </a:lnTo>
                    <a:lnTo>
                      <a:pt x="3759" y="1564"/>
                    </a:lnTo>
                    <a:lnTo>
                      <a:pt x="3759" y="1564"/>
                    </a:lnTo>
                    <a:lnTo>
                      <a:pt x="3759" y="1564"/>
                    </a:lnTo>
                    <a:lnTo>
                      <a:pt x="3759" y="1564"/>
                    </a:lnTo>
                    <a:lnTo>
                      <a:pt x="3759" y="1557"/>
                    </a:lnTo>
                    <a:lnTo>
                      <a:pt x="3759" y="1557"/>
                    </a:lnTo>
                    <a:lnTo>
                      <a:pt x="3759" y="1557"/>
                    </a:lnTo>
                    <a:lnTo>
                      <a:pt x="3759" y="1557"/>
                    </a:lnTo>
                    <a:lnTo>
                      <a:pt x="3759" y="1557"/>
                    </a:lnTo>
                    <a:lnTo>
                      <a:pt x="3759" y="1557"/>
                    </a:lnTo>
                    <a:lnTo>
                      <a:pt x="3766" y="1557"/>
                    </a:lnTo>
                    <a:lnTo>
                      <a:pt x="3766" y="1557"/>
                    </a:lnTo>
                    <a:lnTo>
                      <a:pt x="3766" y="1557"/>
                    </a:lnTo>
                    <a:lnTo>
                      <a:pt x="3766" y="1557"/>
                    </a:lnTo>
                    <a:lnTo>
                      <a:pt x="3766" y="1557"/>
                    </a:lnTo>
                    <a:lnTo>
                      <a:pt x="3766" y="1551"/>
                    </a:lnTo>
                    <a:lnTo>
                      <a:pt x="3766" y="1551"/>
                    </a:lnTo>
                    <a:lnTo>
                      <a:pt x="3766" y="1551"/>
                    </a:lnTo>
                    <a:lnTo>
                      <a:pt x="3772" y="1551"/>
                    </a:lnTo>
                    <a:lnTo>
                      <a:pt x="3772" y="1551"/>
                    </a:lnTo>
                    <a:lnTo>
                      <a:pt x="3772" y="1551"/>
                    </a:lnTo>
                    <a:lnTo>
                      <a:pt x="3772" y="1545"/>
                    </a:lnTo>
                    <a:lnTo>
                      <a:pt x="3772" y="1545"/>
                    </a:lnTo>
                    <a:lnTo>
                      <a:pt x="3772" y="1545"/>
                    </a:lnTo>
                    <a:lnTo>
                      <a:pt x="3772" y="1545"/>
                    </a:lnTo>
                    <a:lnTo>
                      <a:pt x="3778" y="1551"/>
                    </a:lnTo>
                    <a:lnTo>
                      <a:pt x="3784" y="1557"/>
                    </a:lnTo>
                    <a:lnTo>
                      <a:pt x="3784" y="1551"/>
                    </a:lnTo>
                    <a:lnTo>
                      <a:pt x="3790" y="1551"/>
                    </a:lnTo>
                    <a:lnTo>
                      <a:pt x="3790" y="1551"/>
                    </a:lnTo>
                    <a:lnTo>
                      <a:pt x="3790" y="1551"/>
                    </a:lnTo>
                    <a:lnTo>
                      <a:pt x="3790" y="1551"/>
                    </a:lnTo>
                    <a:lnTo>
                      <a:pt x="3796" y="1551"/>
                    </a:lnTo>
                    <a:lnTo>
                      <a:pt x="3796" y="1545"/>
                    </a:lnTo>
                    <a:lnTo>
                      <a:pt x="3796" y="1545"/>
                    </a:lnTo>
                    <a:lnTo>
                      <a:pt x="3802" y="1545"/>
                    </a:lnTo>
                    <a:lnTo>
                      <a:pt x="3802" y="1545"/>
                    </a:lnTo>
                    <a:lnTo>
                      <a:pt x="3802" y="1545"/>
                    </a:lnTo>
                    <a:lnTo>
                      <a:pt x="3802" y="1545"/>
                    </a:lnTo>
                    <a:lnTo>
                      <a:pt x="3808" y="1545"/>
                    </a:lnTo>
                    <a:lnTo>
                      <a:pt x="3808" y="1545"/>
                    </a:lnTo>
                    <a:lnTo>
                      <a:pt x="3808" y="1545"/>
                    </a:lnTo>
                    <a:lnTo>
                      <a:pt x="3808" y="1545"/>
                    </a:lnTo>
                    <a:lnTo>
                      <a:pt x="3808" y="1545"/>
                    </a:lnTo>
                    <a:lnTo>
                      <a:pt x="3808" y="1545"/>
                    </a:lnTo>
                    <a:lnTo>
                      <a:pt x="3808" y="1545"/>
                    </a:lnTo>
                    <a:lnTo>
                      <a:pt x="3808" y="1545"/>
                    </a:lnTo>
                    <a:lnTo>
                      <a:pt x="3814" y="1545"/>
                    </a:lnTo>
                    <a:lnTo>
                      <a:pt x="3814" y="1539"/>
                    </a:lnTo>
                    <a:lnTo>
                      <a:pt x="3814" y="1539"/>
                    </a:lnTo>
                    <a:lnTo>
                      <a:pt x="3814" y="1539"/>
                    </a:lnTo>
                    <a:lnTo>
                      <a:pt x="3820" y="1539"/>
                    </a:lnTo>
                    <a:lnTo>
                      <a:pt x="3814" y="1533"/>
                    </a:lnTo>
                    <a:lnTo>
                      <a:pt x="3814" y="1527"/>
                    </a:lnTo>
                    <a:lnTo>
                      <a:pt x="3814" y="1527"/>
                    </a:lnTo>
                    <a:lnTo>
                      <a:pt x="3814" y="1527"/>
                    </a:lnTo>
                    <a:lnTo>
                      <a:pt x="3814" y="1527"/>
                    </a:lnTo>
                    <a:lnTo>
                      <a:pt x="3814" y="1527"/>
                    </a:lnTo>
                    <a:lnTo>
                      <a:pt x="3820" y="1527"/>
                    </a:lnTo>
                    <a:lnTo>
                      <a:pt x="3820" y="1527"/>
                    </a:lnTo>
                    <a:lnTo>
                      <a:pt x="3820" y="1533"/>
                    </a:lnTo>
                    <a:lnTo>
                      <a:pt x="3820" y="1533"/>
                    </a:lnTo>
                    <a:lnTo>
                      <a:pt x="3820" y="1533"/>
                    </a:lnTo>
                    <a:lnTo>
                      <a:pt x="3820" y="1533"/>
                    </a:lnTo>
                    <a:lnTo>
                      <a:pt x="3827" y="1533"/>
                    </a:lnTo>
                    <a:lnTo>
                      <a:pt x="3827" y="1533"/>
                    </a:lnTo>
                    <a:lnTo>
                      <a:pt x="3827" y="1533"/>
                    </a:lnTo>
                    <a:lnTo>
                      <a:pt x="3827" y="1533"/>
                    </a:lnTo>
                    <a:lnTo>
                      <a:pt x="3827" y="1527"/>
                    </a:lnTo>
                    <a:lnTo>
                      <a:pt x="3833" y="1527"/>
                    </a:lnTo>
                    <a:lnTo>
                      <a:pt x="3833" y="1527"/>
                    </a:lnTo>
                    <a:lnTo>
                      <a:pt x="3833" y="1527"/>
                    </a:lnTo>
                    <a:lnTo>
                      <a:pt x="3833" y="1527"/>
                    </a:lnTo>
                    <a:lnTo>
                      <a:pt x="3833" y="1527"/>
                    </a:lnTo>
                    <a:lnTo>
                      <a:pt x="3833" y="1527"/>
                    </a:lnTo>
                    <a:lnTo>
                      <a:pt x="3839" y="1521"/>
                    </a:lnTo>
                    <a:lnTo>
                      <a:pt x="3839" y="1521"/>
                    </a:lnTo>
                    <a:lnTo>
                      <a:pt x="3839" y="1521"/>
                    </a:lnTo>
                    <a:lnTo>
                      <a:pt x="3839" y="1521"/>
                    </a:lnTo>
                    <a:lnTo>
                      <a:pt x="3839" y="1521"/>
                    </a:lnTo>
                    <a:lnTo>
                      <a:pt x="3839" y="1521"/>
                    </a:lnTo>
                    <a:lnTo>
                      <a:pt x="3845" y="1521"/>
                    </a:lnTo>
                    <a:lnTo>
                      <a:pt x="3845" y="1515"/>
                    </a:lnTo>
                    <a:lnTo>
                      <a:pt x="3845" y="1515"/>
                    </a:lnTo>
                    <a:lnTo>
                      <a:pt x="3845" y="1515"/>
                    </a:lnTo>
                    <a:lnTo>
                      <a:pt x="3845" y="1515"/>
                    </a:lnTo>
                    <a:lnTo>
                      <a:pt x="3845" y="1515"/>
                    </a:lnTo>
                    <a:lnTo>
                      <a:pt x="3851" y="1521"/>
                    </a:lnTo>
                    <a:lnTo>
                      <a:pt x="3845" y="1521"/>
                    </a:lnTo>
                    <a:lnTo>
                      <a:pt x="3851" y="1521"/>
                    </a:lnTo>
                    <a:lnTo>
                      <a:pt x="3851" y="1521"/>
                    </a:lnTo>
                    <a:lnTo>
                      <a:pt x="3851" y="1521"/>
                    </a:lnTo>
                    <a:lnTo>
                      <a:pt x="3851" y="1521"/>
                    </a:lnTo>
                    <a:lnTo>
                      <a:pt x="3851" y="1521"/>
                    </a:lnTo>
                    <a:lnTo>
                      <a:pt x="3851" y="1521"/>
                    </a:lnTo>
                    <a:lnTo>
                      <a:pt x="3857" y="1515"/>
                    </a:lnTo>
                    <a:lnTo>
                      <a:pt x="3857" y="1515"/>
                    </a:lnTo>
                    <a:lnTo>
                      <a:pt x="3857" y="1515"/>
                    </a:lnTo>
                    <a:lnTo>
                      <a:pt x="3857" y="1515"/>
                    </a:lnTo>
                    <a:lnTo>
                      <a:pt x="3857" y="1515"/>
                    </a:lnTo>
                    <a:lnTo>
                      <a:pt x="3857" y="1515"/>
                    </a:lnTo>
                    <a:lnTo>
                      <a:pt x="3863" y="1515"/>
                    </a:lnTo>
                    <a:lnTo>
                      <a:pt x="3863" y="1509"/>
                    </a:lnTo>
                    <a:lnTo>
                      <a:pt x="3863" y="1509"/>
                    </a:lnTo>
                    <a:lnTo>
                      <a:pt x="3863" y="1509"/>
                    </a:lnTo>
                    <a:lnTo>
                      <a:pt x="3863" y="1509"/>
                    </a:lnTo>
                    <a:lnTo>
                      <a:pt x="3863" y="1509"/>
                    </a:lnTo>
                    <a:lnTo>
                      <a:pt x="3863" y="1509"/>
                    </a:lnTo>
                    <a:lnTo>
                      <a:pt x="3863" y="1509"/>
                    </a:lnTo>
                    <a:lnTo>
                      <a:pt x="3857" y="1509"/>
                    </a:lnTo>
                    <a:lnTo>
                      <a:pt x="3863" y="1509"/>
                    </a:lnTo>
                    <a:lnTo>
                      <a:pt x="3863" y="1509"/>
                    </a:lnTo>
                    <a:lnTo>
                      <a:pt x="3857" y="1502"/>
                    </a:lnTo>
                    <a:lnTo>
                      <a:pt x="3863" y="1502"/>
                    </a:lnTo>
                    <a:lnTo>
                      <a:pt x="3863" y="1502"/>
                    </a:lnTo>
                    <a:lnTo>
                      <a:pt x="3863" y="1502"/>
                    </a:lnTo>
                    <a:lnTo>
                      <a:pt x="3863" y="1502"/>
                    </a:lnTo>
                    <a:lnTo>
                      <a:pt x="3863" y="1496"/>
                    </a:lnTo>
                    <a:lnTo>
                      <a:pt x="3869" y="1496"/>
                    </a:lnTo>
                    <a:lnTo>
                      <a:pt x="3869" y="1496"/>
                    </a:lnTo>
                    <a:lnTo>
                      <a:pt x="3869" y="1496"/>
                    </a:lnTo>
                    <a:lnTo>
                      <a:pt x="3869" y="1496"/>
                    </a:lnTo>
                    <a:lnTo>
                      <a:pt x="3863" y="1496"/>
                    </a:lnTo>
                    <a:lnTo>
                      <a:pt x="3863" y="1496"/>
                    </a:lnTo>
                    <a:lnTo>
                      <a:pt x="3863" y="1490"/>
                    </a:lnTo>
                    <a:lnTo>
                      <a:pt x="3863" y="1490"/>
                    </a:lnTo>
                    <a:lnTo>
                      <a:pt x="3863" y="1490"/>
                    </a:lnTo>
                    <a:lnTo>
                      <a:pt x="3863" y="1490"/>
                    </a:lnTo>
                    <a:lnTo>
                      <a:pt x="3863" y="1490"/>
                    </a:lnTo>
                    <a:lnTo>
                      <a:pt x="3863" y="1484"/>
                    </a:lnTo>
                    <a:lnTo>
                      <a:pt x="3863" y="1484"/>
                    </a:lnTo>
                    <a:lnTo>
                      <a:pt x="3863" y="1484"/>
                    </a:lnTo>
                    <a:lnTo>
                      <a:pt x="3863" y="1484"/>
                    </a:lnTo>
                    <a:lnTo>
                      <a:pt x="3863" y="1484"/>
                    </a:lnTo>
                    <a:lnTo>
                      <a:pt x="3863" y="1484"/>
                    </a:lnTo>
                    <a:lnTo>
                      <a:pt x="3863" y="1478"/>
                    </a:lnTo>
                    <a:lnTo>
                      <a:pt x="3863" y="1478"/>
                    </a:lnTo>
                    <a:lnTo>
                      <a:pt x="3863" y="1478"/>
                    </a:lnTo>
                    <a:lnTo>
                      <a:pt x="3863" y="1478"/>
                    </a:lnTo>
                    <a:lnTo>
                      <a:pt x="3863" y="1478"/>
                    </a:lnTo>
                    <a:lnTo>
                      <a:pt x="3863" y="1478"/>
                    </a:lnTo>
                    <a:lnTo>
                      <a:pt x="3863" y="1478"/>
                    </a:lnTo>
                    <a:lnTo>
                      <a:pt x="3863" y="1472"/>
                    </a:lnTo>
                    <a:lnTo>
                      <a:pt x="3863" y="1472"/>
                    </a:lnTo>
                    <a:lnTo>
                      <a:pt x="3863" y="1472"/>
                    </a:lnTo>
                    <a:lnTo>
                      <a:pt x="3869" y="1472"/>
                    </a:lnTo>
                    <a:lnTo>
                      <a:pt x="3869" y="1472"/>
                    </a:lnTo>
                    <a:lnTo>
                      <a:pt x="3869" y="1472"/>
                    </a:lnTo>
                    <a:lnTo>
                      <a:pt x="3869" y="1472"/>
                    </a:lnTo>
                    <a:lnTo>
                      <a:pt x="3869" y="1472"/>
                    </a:lnTo>
                    <a:moveTo>
                      <a:pt x="4235" y="1386"/>
                    </a:moveTo>
                    <a:lnTo>
                      <a:pt x="4229" y="1386"/>
                    </a:lnTo>
                    <a:lnTo>
                      <a:pt x="4229" y="1380"/>
                    </a:lnTo>
                    <a:lnTo>
                      <a:pt x="4229" y="1380"/>
                    </a:lnTo>
                    <a:lnTo>
                      <a:pt x="4229" y="1380"/>
                    </a:lnTo>
                    <a:lnTo>
                      <a:pt x="4235" y="1374"/>
                    </a:lnTo>
                    <a:lnTo>
                      <a:pt x="4235" y="1374"/>
                    </a:lnTo>
                    <a:lnTo>
                      <a:pt x="4235" y="1380"/>
                    </a:lnTo>
                    <a:lnTo>
                      <a:pt x="4235" y="1380"/>
                    </a:lnTo>
                    <a:lnTo>
                      <a:pt x="4235" y="1380"/>
                    </a:lnTo>
                    <a:lnTo>
                      <a:pt x="4235" y="1380"/>
                    </a:lnTo>
                    <a:lnTo>
                      <a:pt x="4235" y="1380"/>
                    </a:lnTo>
                    <a:lnTo>
                      <a:pt x="4235" y="1386"/>
                    </a:lnTo>
                    <a:lnTo>
                      <a:pt x="4235" y="1386"/>
                    </a:lnTo>
                    <a:lnTo>
                      <a:pt x="4235" y="1386"/>
                    </a:lnTo>
                    <a:lnTo>
                      <a:pt x="4235" y="1386"/>
                    </a:lnTo>
                    <a:lnTo>
                      <a:pt x="4235" y="1386"/>
                    </a:lnTo>
                    <a:lnTo>
                      <a:pt x="4235" y="1386"/>
                    </a:lnTo>
                    <a:moveTo>
                      <a:pt x="4089" y="1893"/>
                    </a:moveTo>
                    <a:lnTo>
                      <a:pt x="4101" y="1899"/>
                    </a:lnTo>
                    <a:lnTo>
                      <a:pt x="4095" y="1899"/>
                    </a:lnTo>
                    <a:lnTo>
                      <a:pt x="4095" y="1899"/>
                    </a:lnTo>
                    <a:lnTo>
                      <a:pt x="4089" y="1906"/>
                    </a:lnTo>
                    <a:lnTo>
                      <a:pt x="4083" y="1912"/>
                    </a:lnTo>
                    <a:lnTo>
                      <a:pt x="4077" y="1912"/>
                    </a:lnTo>
                    <a:lnTo>
                      <a:pt x="4077" y="1918"/>
                    </a:lnTo>
                    <a:lnTo>
                      <a:pt x="4071" y="1924"/>
                    </a:lnTo>
                    <a:lnTo>
                      <a:pt x="4065" y="1930"/>
                    </a:lnTo>
                    <a:lnTo>
                      <a:pt x="4058" y="1942"/>
                    </a:lnTo>
                    <a:lnTo>
                      <a:pt x="4058" y="1942"/>
                    </a:lnTo>
                    <a:lnTo>
                      <a:pt x="4058" y="1948"/>
                    </a:lnTo>
                    <a:lnTo>
                      <a:pt x="4058" y="1954"/>
                    </a:lnTo>
                    <a:lnTo>
                      <a:pt x="4052" y="1954"/>
                    </a:lnTo>
                    <a:lnTo>
                      <a:pt x="4052" y="1961"/>
                    </a:lnTo>
                    <a:lnTo>
                      <a:pt x="4052" y="1967"/>
                    </a:lnTo>
                    <a:lnTo>
                      <a:pt x="4052" y="1967"/>
                    </a:lnTo>
                    <a:lnTo>
                      <a:pt x="4052" y="1973"/>
                    </a:lnTo>
                    <a:lnTo>
                      <a:pt x="4052" y="1973"/>
                    </a:lnTo>
                    <a:lnTo>
                      <a:pt x="4052" y="1979"/>
                    </a:lnTo>
                    <a:lnTo>
                      <a:pt x="4052" y="1979"/>
                    </a:lnTo>
                    <a:lnTo>
                      <a:pt x="4052" y="1985"/>
                    </a:lnTo>
                    <a:lnTo>
                      <a:pt x="4052" y="1991"/>
                    </a:lnTo>
                    <a:lnTo>
                      <a:pt x="4052" y="1991"/>
                    </a:lnTo>
                    <a:lnTo>
                      <a:pt x="4052" y="1991"/>
                    </a:lnTo>
                    <a:lnTo>
                      <a:pt x="4046" y="1991"/>
                    </a:lnTo>
                    <a:lnTo>
                      <a:pt x="4046" y="1997"/>
                    </a:lnTo>
                    <a:lnTo>
                      <a:pt x="4046" y="1997"/>
                    </a:lnTo>
                    <a:lnTo>
                      <a:pt x="4040" y="2003"/>
                    </a:lnTo>
                    <a:lnTo>
                      <a:pt x="4040" y="2003"/>
                    </a:lnTo>
                    <a:lnTo>
                      <a:pt x="4040" y="2003"/>
                    </a:lnTo>
                    <a:lnTo>
                      <a:pt x="4040" y="2009"/>
                    </a:lnTo>
                    <a:lnTo>
                      <a:pt x="4034" y="2009"/>
                    </a:lnTo>
                    <a:lnTo>
                      <a:pt x="4034" y="2009"/>
                    </a:lnTo>
                    <a:lnTo>
                      <a:pt x="4034" y="2009"/>
                    </a:lnTo>
                    <a:lnTo>
                      <a:pt x="4028" y="2009"/>
                    </a:lnTo>
                    <a:lnTo>
                      <a:pt x="4028" y="2015"/>
                    </a:lnTo>
                    <a:lnTo>
                      <a:pt x="4028" y="2009"/>
                    </a:lnTo>
                    <a:lnTo>
                      <a:pt x="4022" y="2009"/>
                    </a:lnTo>
                    <a:lnTo>
                      <a:pt x="4022" y="2009"/>
                    </a:lnTo>
                    <a:lnTo>
                      <a:pt x="4022" y="2009"/>
                    </a:lnTo>
                    <a:lnTo>
                      <a:pt x="4016" y="2015"/>
                    </a:lnTo>
                    <a:lnTo>
                      <a:pt x="4016" y="2015"/>
                    </a:lnTo>
                    <a:lnTo>
                      <a:pt x="4016" y="2015"/>
                    </a:lnTo>
                    <a:lnTo>
                      <a:pt x="4016" y="2022"/>
                    </a:lnTo>
                    <a:lnTo>
                      <a:pt x="4016" y="2022"/>
                    </a:lnTo>
                    <a:lnTo>
                      <a:pt x="4016" y="2022"/>
                    </a:lnTo>
                    <a:lnTo>
                      <a:pt x="4016" y="2022"/>
                    </a:lnTo>
                    <a:lnTo>
                      <a:pt x="4022" y="2022"/>
                    </a:lnTo>
                    <a:lnTo>
                      <a:pt x="4022" y="2022"/>
                    </a:lnTo>
                    <a:lnTo>
                      <a:pt x="4022" y="2022"/>
                    </a:lnTo>
                    <a:lnTo>
                      <a:pt x="4022" y="2022"/>
                    </a:lnTo>
                    <a:lnTo>
                      <a:pt x="4022" y="2028"/>
                    </a:lnTo>
                    <a:lnTo>
                      <a:pt x="4016" y="2028"/>
                    </a:lnTo>
                    <a:lnTo>
                      <a:pt x="4016" y="2034"/>
                    </a:lnTo>
                    <a:lnTo>
                      <a:pt x="4010" y="2034"/>
                    </a:lnTo>
                    <a:lnTo>
                      <a:pt x="4010" y="2034"/>
                    </a:lnTo>
                    <a:lnTo>
                      <a:pt x="4010" y="2040"/>
                    </a:lnTo>
                    <a:lnTo>
                      <a:pt x="4010" y="2040"/>
                    </a:lnTo>
                    <a:lnTo>
                      <a:pt x="4010" y="2040"/>
                    </a:lnTo>
                    <a:lnTo>
                      <a:pt x="3997" y="2046"/>
                    </a:lnTo>
                    <a:lnTo>
                      <a:pt x="3997" y="2046"/>
                    </a:lnTo>
                    <a:lnTo>
                      <a:pt x="3997" y="2046"/>
                    </a:lnTo>
                    <a:lnTo>
                      <a:pt x="3997" y="2046"/>
                    </a:lnTo>
                    <a:lnTo>
                      <a:pt x="3997" y="2046"/>
                    </a:lnTo>
                    <a:lnTo>
                      <a:pt x="3997" y="2052"/>
                    </a:lnTo>
                    <a:lnTo>
                      <a:pt x="3997" y="2052"/>
                    </a:lnTo>
                    <a:lnTo>
                      <a:pt x="3997" y="2052"/>
                    </a:lnTo>
                    <a:lnTo>
                      <a:pt x="3991" y="2052"/>
                    </a:lnTo>
                    <a:lnTo>
                      <a:pt x="3997" y="2058"/>
                    </a:lnTo>
                    <a:lnTo>
                      <a:pt x="3991" y="2058"/>
                    </a:lnTo>
                    <a:lnTo>
                      <a:pt x="3991" y="2064"/>
                    </a:lnTo>
                    <a:lnTo>
                      <a:pt x="3985" y="2064"/>
                    </a:lnTo>
                    <a:lnTo>
                      <a:pt x="3985" y="2064"/>
                    </a:lnTo>
                    <a:lnTo>
                      <a:pt x="3985" y="2064"/>
                    </a:lnTo>
                    <a:lnTo>
                      <a:pt x="3985" y="2064"/>
                    </a:lnTo>
                    <a:lnTo>
                      <a:pt x="3985" y="2064"/>
                    </a:lnTo>
                    <a:lnTo>
                      <a:pt x="3985" y="2064"/>
                    </a:lnTo>
                    <a:lnTo>
                      <a:pt x="3979" y="2070"/>
                    </a:lnTo>
                    <a:lnTo>
                      <a:pt x="3973" y="2070"/>
                    </a:lnTo>
                    <a:lnTo>
                      <a:pt x="3973" y="2070"/>
                    </a:lnTo>
                    <a:lnTo>
                      <a:pt x="3973" y="2077"/>
                    </a:lnTo>
                    <a:lnTo>
                      <a:pt x="3973" y="2077"/>
                    </a:lnTo>
                    <a:lnTo>
                      <a:pt x="3967" y="2077"/>
                    </a:lnTo>
                    <a:lnTo>
                      <a:pt x="3967" y="2077"/>
                    </a:lnTo>
                    <a:lnTo>
                      <a:pt x="3967" y="2077"/>
                    </a:lnTo>
                    <a:lnTo>
                      <a:pt x="3961" y="2083"/>
                    </a:lnTo>
                    <a:lnTo>
                      <a:pt x="3955" y="2089"/>
                    </a:lnTo>
                    <a:lnTo>
                      <a:pt x="3955" y="2089"/>
                    </a:lnTo>
                    <a:lnTo>
                      <a:pt x="3955" y="2089"/>
                    </a:lnTo>
                    <a:lnTo>
                      <a:pt x="3955" y="2083"/>
                    </a:lnTo>
                    <a:lnTo>
                      <a:pt x="3955" y="2089"/>
                    </a:lnTo>
                    <a:lnTo>
                      <a:pt x="3949" y="2089"/>
                    </a:lnTo>
                    <a:lnTo>
                      <a:pt x="3949" y="2089"/>
                    </a:lnTo>
                    <a:lnTo>
                      <a:pt x="3949" y="2089"/>
                    </a:lnTo>
                    <a:lnTo>
                      <a:pt x="3949" y="2089"/>
                    </a:lnTo>
                    <a:lnTo>
                      <a:pt x="3949" y="2089"/>
                    </a:lnTo>
                    <a:lnTo>
                      <a:pt x="3949" y="2089"/>
                    </a:lnTo>
                    <a:lnTo>
                      <a:pt x="3943" y="2089"/>
                    </a:lnTo>
                    <a:lnTo>
                      <a:pt x="3943" y="2089"/>
                    </a:lnTo>
                    <a:lnTo>
                      <a:pt x="3943" y="2089"/>
                    </a:lnTo>
                    <a:lnTo>
                      <a:pt x="3943" y="2089"/>
                    </a:lnTo>
                    <a:lnTo>
                      <a:pt x="3943" y="2089"/>
                    </a:lnTo>
                    <a:lnTo>
                      <a:pt x="3943" y="2095"/>
                    </a:lnTo>
                    <a:lnTo>
                      <a:pt x="3943" y="2095"/>
                    </a:lnTo>
                    <a:lnTo>
                      <a:pt x="3949" y="2095"/>
                    </a:lnTo>
                    <a:lnTo>
                      <a:pt x="3949" y="2095"/>
                    </a:lnTo>
                    <a:lnTo>
                      <a:pt x="3949" y="2095"/>
                    </a:lnTo>
                    <a:lnTo>
                      <a:pt x="3949" y="2101"/>
                    </a:lnTo>
                    <a:lnTo>
                      <a:pt x="3949" y="2101"/>
                    </a:lnTo>
                    <a:lnTo>
                      <a:pt x="3949" y="2101"/>
                    </a:lnTo>
                    <a:lnTo>
                      <a:pt x="3949" y="2107"/>
                    </a:lnTo>
                    <a:lnTo>
                      <a:pt x="3949" y="2107"/>
                    </a:lnTo>
                    <a:lnTo>
                      <a:pt x="3949" y="2107"/>
                    </a:lnTo>
                    <a:lnTo>
                      <a:pt x="3943" y="2113"/>
                    </a:lnTo>
                    <a:lnTo>
                      <a:pt x="3943" y="2113"/>
                    </a:lnTo>
                    <a:lnTo>
                      <a:pt x="3936" y="2113"/>
                    </a:lnTo>
                    <a:lnTo>
                      <a:pt x="3936" y="2113"/>
                    </a:lnTo>
                    <a:lnTo>
                      <a:pt x="3930" y="2119"/>
                    </a:lnTo>
                    <a:lnTo>
                      <a:pt x="3930" y="2119"/>
                    </a:lnTo>
                    <a:lnTo>
                      <a:pt x="3930" y="2119"/>
                    </a:lnTo>
                    <a:lnTo>
                      <a:pt x="3930" y="2119"/>
                    </a:lnTo>
                    <a:lnTo>
                      <a:pt x="3924" y="2125"/>
                    </a:lnTo>
                    <a:lnTo>
                      <a:pt x="3924" y="2132"/>
                    </a:lnTo>
                    <a:lnTo>
                      <a:pt x="3924" y="2132"/>
                    </a:lnTo>
                    <a:lnTo>
                      <a:pt x="3918" y="2132"/>
                    </a:lnTo>
                    <a:lnTo>
                      <a:pt x="3918" y="2138"/>
                    </a:lnTo>
                    <a:lnTo>
                      <a:pt x="3918" y="2138"/>
                    </a:lnTo>
                    <a:lnTo>
                      <a:pt x="3918" y="2138"/>
                    </a:lnTo>
                    <a:lnTo>
                      <a:pt x="3912" y="2138"/>
                    </a:lnTo>
                    <a:lnTo>
                      <a:pt x="3912" y="2138"/>
                    </a:lnTo>
                    <a:lnTo>
                      <a:pt x="3912" y="2144"/>
                    </a:lnTo>
                    <a:lnTo>
                      <a:pt x="3912" y="2144"/>
                    </a:lnTo>
                    <a:lnTo>
                      <a:pt x="3912" y="2144"/>
                    </a:lnTo>
                    <a:lnTo>
                      <a:pt x="3912" y="2144"/>
                    </a:lnTo>
                    <a:lnTo>
                      <a:pt x="3906" y="2144"/>
                    </a:lnTo>
                    <a:lnTo>
                      <a:pt x="3906" y="2144"/>
                    </a:lnTo>
                    <a:lnTo>
                      <a:pt x="3906" y="2144"/>
                    </a:lnTo>
                    <a:lnTo>
                      <a:pt x="3906" y="2144"/>
                    </a:lnTo>
                    <a:lnTo>
                      <a:pt x="3900" y="2144"/>
                    </a:lnTo>
                    <a:lnTo>
                      <a:pt x="3900" y="2144"/>
                    </a:lnTo>
                    <a:lnTo>
                      <a:pt x="3900" y="2144"/>
                    </a:lnTo>
                    <a:lnTo>
                      <a:pt x="3900" y="2138"/>
                    </a:lnTo>
                    <a:lnTo>
                      <a:pt x="3900" y="2138"/>
                    </a:lnTo>
                    <a:lnTo>
                      <a:pt x="3900" y="2144"/>
                    </a:lnTo>
                    <a:lnTo>
                      <a:pt x="3900" y="2144"/>
                    </a:lnTo>
                    <a:lnTo>
                      <a:pt x="3900" y="2144"/>
                    </a:lnTo>
                    <a:lnTo>
                      <a:pt x="3894" y="2144"/>
                    </a:lnTo>
                    <a:lnTo>
                      <a:pt x="3894" y="2144"/>
                    </a:lnTo>
                    <a:lnTo>
                      <a:pt x="3894" y="2144"/>
                    </a:lnTo>
                    <a:lnTo>
                      <a:pt x="3894" y="2144"/>
                    </a:lnTo>
                    <a:lnTo>
                      <a:pt x="3894" y="2138"/>
                    </a:lnTo>
                    <a:lnTo>
                      <a:pt x="3888" y="2138"/>
                    </a:lnTo>
                    <a:lnTo>
                      <a:pt x="3888" y="2144"/>
                    </a:lnTo>
                    <a:lnTo>
                      <a:pt x="3888" y="2144"/>
                    </a:lnTo>
                    <a:lnTo>
                      <a:pt x="3888" y="2138"/>
                    </a:lnTo>
                    <a:lnTo>
                      <a:pt x="3888" y="2138"/>
                    </a:lnTo>
                    <a:lnTo>
                      <a:pt x="3888" y="2138"/>
                    </a:lnTo>
                    <a:lnTo>
                      <a:pt x="3888" y="2138"/>
                    </a:lnTo>
                    <a:lnTo>
                      <a:pt x="3888" y="2138"/>
                    </a:lnTo>
                    <a:lnTo>
                      <a:pt x="3888" y="2138"/>
                    </a:lnTo>
                    <a:lnTo>
                      <a:pt x="3888" y="2132"/>
                    </a:lnTo>
                    <a:lnTo>
                      <a:pt x="3888" y="2132"/>
                    </a:lnTo>
                    <a:lnTo>
                      <a:pt x="3888" y="2132"/>
                    </a:lnTo>
                    <a:lnTo>
                      <a:pt x="3888" y="2132"/>
                    </a:lnTo>
                    <a:lnTo>
                      <a:pt x="3888" y="2132"/>
                    </a:lnTo>
                    <a:lnTo>
                      <a:pt x="3882" y="2132"/>
                    </a:lnTo>
                    <a:lnTo>
                      <a:pt x="3882" y="2125"/>
                    </a:lnTo>
                    <a:lnTo>
                      <a:pt x="3882" y="2125"/>
                    </a:lnTo>
                    <a:lnTo>
                      <a:pt x="3882" y="2125"/>
                    </a:lnTo>
                    <a:lnTo>
                      <a:pt x="3882" y="2125"/>
                    </a:lnTo>
                    <a:lnTo>
                      <a:pt x="3882" y="2119"/>
                    </a:lnTo>
                    <a:lnTo>
                      <a:pt x="3888" y="2119"/>
                    </a:lnTo>
                    <a:lnTo>
                      <a:pt x="3882" y="2119"/>
                    </a:lnTo>
                    <a:lnTo>
                      <a:pt x="3882" y="2119"/>
                    </a:lnTo>
                    <a:lnTo>
                      <a:pt x="3882" y="2119"/>
                    </a:lnTo>
                    <a:lnTo>
                      <a:pt x="3882" y="2113"/>
                    </a:lnTo>
                    <a:lnTo>
                      <a:pt x="3882" y="2113"/>
                    </a:lnTo>
                    <a:lnTo>
                      <a:pt x="3882" y="2113"/>
                    </a:lnTo>
                    <a:lnTo>
                      <a:pt x="3882" y="2113"/>
                    </a:lnTo>
                    <a:lnTo>
                      <a:pt x="3882" y="2113"/>
                    </a:lnTo>
                    <a:lnTo>
                      <a:pt x="3882" y="2113"/>
                    </a:lnTo>
                    <a:lnTo>
                      <a:pt x="3875" y="2113"/>
                    </a:lnTo>
                    <a:lnTo>
                      <a:pt x="3875" y="2113"/>
                    </a:lnTo>
                    <a:lnTo>
                      <a:pt x="3875" y="2113"/>
                    </a:lnTo>
                    <a:lnTo>
                      <a:pt x="3875" y="2113"/>
                    </a:lnTo>
                    <a:lnTo>
                      <a:pt x="3875" y="2107"/>
                    </a:lnTo>
                    <a:lnTo>
                      <a:pt x="3875" y="2107"/>
                    </a:lnTo>
                    <a:lnTo>
                      <a:pt x="3875" y="2107"/>
                    </a:lnTo>
                    <a:lnTo>
                      <a:pt x="3875" y="2107"/>
                    </a:lnTo>
                    <a:lnTo>
                      <a:pt x="3875" y="2107"/>
                    </a:lnTo>
                    <a:lnTo>
                      <a:pt x="3875" y="2107"/>
                    </a:lnTo>
                    <a:lnTo>
                      <a:pt x="3875" y="2101"/>
                    </a:lnTo>
                    <a:lnTo>
                      <a:pt x="3875" y="2101"/>
                    </a:lnTo>
                    <a:lnTo>
                      <a:pt x="3875" y="2101"/>
                    </a:lnTo>
                    <a:lnTo>
                      <a:pt x="3875" y="2101"/>
                    </a:lnTo>
                    <a:lnTo>
                      <a:pt x="3869" y="2101"/>
                    </a:lnTo>
                    <a:lnTo>
                      <a:pt x="3869" y="2101"/>
                    </a:lnTo>
                    <a:lnTo>
                      <a:pt x="3869" y="2101"/>
                    </a:lnTo>
                    <a:lnTo>
                      <a:pt x="3869" y="2095"/>
                    </a:lnTo>
                    <a:lnTo>
                      <a:pt x="3869" y="2095"/>
                    </a:lnTo>
                    <a:lnTo>
                      <a:pt x="3863" y="2095"/>
                    </a:lnTo>
                    <a:lnTo>
                      <a:pt x="3863" y="2095"/>
                    </a:lnTo>
                    <a:lnTo>
                      <a:pt x="3863" y="2095"/>
                    </a:lnTo>
                    <a:lnTo>
                      <a:pt x="3863" y="2095"/>
                    </a:lnTo>
                    <a:lnTo>
                      <a:pt x="3863" y="2095"/>
                    </a:lnTo>
                    <a:lnTo>
                      <a:pt x="3857" y="2095"/>
                    </a:lnTo>
                    <a:lnTo>
                      <a:pt x="3857" y="2089"/>
                    </a:lnTo>
                    <a:lnTo>
                      <a:pt x="3857" y="2089"/>
                    </a:lnTo>
                    <a:lnTo>
                      <a:pt x="3857" y="2089"/>
                    </a:lnTo>
                    <a:lnTo>
                      <a:pt x="3851" y="2089"/>
                    </a:lnTo>
                    <a:lnTo>
                      <a:pt x="3851" y="2089"/>
                    </a:lnTo>
                    <a:lnTo>
                      <a:pt x="3851" y="2089"/>
                    </a:lnTo>
                    <a:lnTo>
                      <a:pt x="3851" y="2089"/>
                    </a:lnTo>
                    <a:lnTo>
                      <a:pt x="3851" y="2089"/>
                    </a:lnTo>
                    <a:lnTo>
                      <a:pt x="3851" y="2089"/>
                    </a:lnTo>
                    <a:lnTo>
                      <a:pt x="3851" y="2083"/>
                    </a:lnTo>
                    <a:lnTo>
                      <a:pt x="3851" y="2089"/>
                    </a:lnTo>
                    <a:lnTo>
                      <a:pt x="3851" y="2089"/>
                    </a:lnTo>
                    <a:lnTo>
                      <a:pt x="3851" y="2083"/>
                    </a:lnTo>
                    <a:lnTo>
                      <a:pt x="3851" y="2083"/>
                    </a:lnTo>
                    <a:lnTo>
                      <a:pt x="3851" y="2083"/>
                    </a:lnTo>
                    <a:lnTo>
                      <a:pt x="3851" y="2083"/>
                    </a:lnTo>
                    <a:lnTo>
                      <a:pt x="3851" y="2083"/>
                    </a:lnTo>
                    <a:lnTo>
                      <a:pt x="3851" y="2083"/>
                    </a:lnTo>
                    <a:lnTo>
                      <a:pt x="3851" y="2077"/>
                    </a:lnTo>
                    <a:lnTo>
                      <a:pt x="3851" y="2077"/>
                    </a:lnTo>
                    <a:lnTo>
                      <a:pt x="3851" y="2077"/>
                    </a:lnTo>
                    <a:lnTo>
                      <a:pt x="3851" y="2077"/>
                    </a:lnTo>
                    <a:lnTo>
                      <a:pt x="3851" y="2077"/>
                    </a:lnTo>
                    <a:lnTo>
                      <a:pt x="3851" y="2070"/>
                    </a:lnTo>
                    <a:lnTo>
                      <a:pt x="3851" y="2070"/>
                    </a:lnTo>
                    <a:lnTo>
                      <a:pt x="3851" y="2070"/>
                    </a:lnTo>
                    <a:lnTo>
                      <a:pt x="3851" y="2070"/>
                    </a:lnTo>
                    <a:lnTo>
                      <a:pt x="3845" y="2070"/>
                    </a:lnTo>
                    <a:lnTo>
                      <a:pt x="3845" y="2070"/>
                    </a:lnTo>
                    <a:lnTo>
                      <a:pt x="3845" y="2070"/>
                    </a:lnTo>
                    <a:lnTo>
                      <a:pt x="3845" y="2064"/>
                    </a:lnTo>
                    <a:lnTo>
                      <a:pt x="3845" y="2064"/>
                    </a:lnTo>
                    <a:lnTo>
                      <a:pt x="3845" y="2064"/>
                    </a:lnTo>
                    <a:lnTo>
                      <a:pt x="3845" y="2064"/>
                    </a:lnTo>
                    <a:lnTo>
                      <a:pt x="3845" y="2064"/>
                    </a:lnTo>
                    <a:lnTo>
                      <a:pt x="3845" y="2064"/>
                    </a:lnTo>
                    <a:lnTo>
                      <a:pt x="3845" y="2058"/>
                    </a:lnTo>
                    <a:lnTo>
                      <a:pt x="3845" y="2064"/>
                    </a:lnTo>
                    <a:lnTo>
                      <a:pt x="3845" y="2058"/>
                    </a:lnTo>
                    <a:lnTo>
                      <a:pt x="3845" y="2058"/>
                    </a:lnTo>
                    <a:lnTo>
                      <a:pt x="3845" y="2058"/>
                    </a:lnTo>
                    <a:lnTo>
                      <a:pt x="3845" y="2058"/>
                    </a:lnTo>
                    <a:lnTo>
                      <a:pt x="3839" y="2058"/>
                    </a:lnTo>
                    <a:lnTo>
                      <a:pt x="3839" y="2058"/>
                    </a:lnTo>
                    <a:lnTo>
                      <a:pt x="3839" y="2058"/>
                    </a:lnTo>
                    <a:lnTo>
                      <a:pt x="3839" y="2058"/>
                    </a:lnTo>
                    <a:lnTo>
                      <a:pt x="3839" y="2058"/>
                    </a:lnTo>
                    <a:lnTo>
                      <a:pt x="3839" y="2058"/>
                    </a:lnTo>
                    <a:lnTo>
                      <a:pt x="3839" y="2052"/>
                    </a:lnTo>
                    <a:lnTo>
                      <a:pt x="3839" y="2052"/>
                    </a:lnTo>
                    <a:lnTo>
                      <a:pt x="3839" y="2052"/>
                    </a:lnTo>
                    <a:lnTo>
                      <a:pt x="3839" y="2052"/>
                    </a:lnTo>
                    <a:lnTo>
                      <a:pt x="3839" y="2052"/>
                    </a:lnTo>
                    <a:lnTo>
                      <a:pt x="3839" y="2052"/>
                    </a:lnTo>
                    <a:lnTo>
                      <a:pt x="3839" y="2052"/>
                    </a:lnTo>
                    <a:lnTo>
                      <a:pt x="3839" y="2052"/>
                    </a:lnTo>
                    <a:lnTo>
                      <a:pt x="3839" y="2046"/>
                    </a:lnTo>
                    <a:lnTo>
                      <a:pt x="3839" y="2046"/>
                    </a:lnTo>
                    <a:lnTo>
                      <a:pt x="3839" y="2046"/>
                    </a:lnTo>
                    <a:lnTo>
                      <a:pt x="3833" y="2046"/>
                    </a:lnTo>
                    <a:lnTo>
                      <a:pt x="3833" y="2040"/>
                    </a:lnTo>
                    <a:lnTo>
                      <a:pt x="3833" y="2040"/>
                    </a:lnTo>
                    <a:lnTo>
                      <a:pt x="3833" y="2040"/>
                    </a:lnTo>
                    <a:lnTo>
                      <a:pt x="3833" y="2040"/>
                    </a:lnTo>
                    <a:lnTo>
                      <a:pt x="3827" y="2040"/>
                    </a:lnTo>
                    <a:lnTo>
                      <a:pt x="3827" y="2040"/>
                    </a:lnTo>
                    <a:lnTo>
                      <a:pt x="3827" y="2040"/>
                    </a:lnTo>
                    <a:lnTo>
                      <a:pt x="3827" y="2040"/>
                    </a:lnTo>
                    <a:lnTo>
                      <a:pt x="3827" y="2040"/>
                    </a:lnTo>
                    <a:lnTo>
                      <a:pt x="3827" y="2040"/>
                    </a:lnTo>
                    <a:lnTo>
                      <a:pt x="3827" y="2040"/>
                    </a:lnTo>
                    <a:lnTo>
                      <a:pt x="3827" y="2040"/>
                    </a:lnTo>
                    <a:lnTo>
                      <a:pt x="3827" y="2040"/>
                    </a:lnTo>
                    <a:lnTo>
                      <a:pt x="3827" y="2034"/>
                    </a:lnTo>
                    <a:lnTo>
                      <a:pt x="3820" y="2034"/>
                    </a:lnTo>
                    <a:lnTo>
                      <a:pt x="3820" y="2034"/>
                    </a:lnTo>
                    <a:lnTo>
                      <a:pt x="3820" y="2040"/>
                    </a:lnTo>
                    <a:lnTo>
                      <a:pt x="3820" y="2034"/>
                    </a:lnTo>
                    <a:lnTo>
                      <a:pt x="3814" y="2034"/>
                    </a:lnTo>
                    <a:lnTo>
                      <a:pt x="3814" y="2034"/>
                    </a:lnTo>
                    <a:lnTo>
                      <a:pt x="3814" y="2034"/>
                    </a:lnTo>
                    <a:lnTo>
                      <a:pt x="3814" y="2034"/>
                    </a:lnTo>
                    <a:lnTo>
                      <a:pt x="3808" y="2034"/>
                    </a:lnTo>
                    <a:lnTo>
                      <a:pt x="3808" y="2034"/>
                    </a:lnTo>
                    <a:lnTo>
                      <a:pt x="3808" y="2028"/>
                    </a:lnTo>
                    <a:lnTo>
                      <a:pt x="3808" y="2028"/>
                    </a:lnTo>
                    <a:lnTo>
                      <a:pt x="3808" y="2028"/>
                    </a:lnTo>
                    <a:lnTo>
                      <a:pt x="3808" y="2028"/>
                    </a:lnTo>
                    <a:lnTo>
                      <a:pt x="3808" y="2022"/>
                    </a:lnTo>
                    <a:lnTo>
                      <a:pt x="3802" y="2022"/>
                    </a:lnTo>
                    <a:lnTo>
                      <a:pt x="3808" y="2028"/>
                    </a:lnTo>
                    <a:lnTo>
                      <a:pt x="3802" y="2028"/>
                    </a:lnTo>
                    <a:lnTo>
                      <a:pt x="3802" y="2028"/>
                    </a:lnTo>
                    <a:lnTo>
                      <a:pt x="3802" y="2022"/>
                    </a:lnTo>
                    <a:lnTo>
                      <a:pt x="3802" y="2022"/>
                    </a:lnTo>
                    <a:lnTo>
                      <a:pt x="3802" y="2022"/>
                    </a:lnTo>
                    <a:lnTo>
                      <a:pt x="3802" y="2022"/>
                    </a:lnTo>
                    <a:lnTo>
                      <a:pt x="3796" y="2022"/>
                    </a:lnTo>
                    <a:lnTo>
                      <a:pt x="3796" y="2022"/>
                    </a:lnTo>
                    <a:lnTo>
                      <a:pt x="3796" y="2022"/>
                    </a:lnTo>
                    <a:lnTo>
                      <a:pt x="3796" y="2022"/>
                    </a:lnTo>
                    <a:lnTo>
                      <a:pt x="3796" y="2015"/>
                    </a:lnTo>
                    <a:lnTo>
                      <a:pt x="3796" y="2015"/>
                    </a:lnTo>
                    <a:lnTo>
                      <a:pt x="3796" y="2015"/>
                    </a:lnTo>
                    <a:lnTo>
                      <a:pt x="3796" y="2015"/>
                    </a:lnTo>
                    <a:lnTo>
                      <a:pt x="3796" y="2015"/>
                    </a:lnTo>
                    <a:lnTo>
                      <a:pt x="3796" y="2015"/>
                    </a:lnTo>
                    <a:lnTo>
                      <a:pt x="3796" y="2015"/>
                    </a:lnTo>
                    <a:lnTo>
                      <a:pt x="3796" y="2015"/>
                    </a:lnTo>
                    <a:lnTo>
                      <a:pt x="3796" y="2015"/>
                    </a:lnTo>
                    <a:lnTo>
                      <a:pt x="3790" y="2015"/>
                    </a:lnTo>
                    <a:lnTo>
                      <a:pt x="3790" y="2015"/>
                    </a:lnTo>
                    <a:lnTo>
                      <a:pt x="3790" y="2015"/>
                    </a:lnTo>
                    <a:lnTo>
                      <a:pt x="3790" y="2015"/>
                    </a:lnTo>
                    <a:lnTo>
                      <a:pt x="3790" y="2015"/>
                    </a:lnTo>
                    <a:lnTo>
                      <a:pt x="3790" y="2015"/>
                    </a:lnTo>
                    <a:lnTo>
                      <a:pt x="3790" y="2009"/>
                    </a:lnTo>
                    <a:lnTo>
                      <a:pt x="3790" y="2009"/>
                    </a:lnTo>
                    <a:lnTo>
                      <a:pt x="3790" y="2009"/>
                    </a:lnTo>
                    <a:lnTo>
                      <a:pt x="3790" y="2009"/>
                    </a:lnTo>
                    <a:lnTo>
                      <a:pt x="3784" y="2009"/>
                    </a:lnTo>
                    <a:lnTo>
                      <a:pt x="3784" y="2009"/>
                    </a:lnTo>
                    <a:lnTo>
                      <a:pt x="3790" y="2009"/>
                    </a:lnTo>
                    <a:lnTo>
                      <a:pt x="3790" y="2009"/>
                    </a:lnTo>
                    <a:lnTo>
                      <a:pt x="3790" y="2009"/>
                    </a:lnTo>
                    <a:lnTo>
                      <a:pt x="3784" y="2003"/>
                    </a:lnTo>
                    <a:lnTo>
                      <a:pt x="3784" y="2003"/>
                    </a:lnTo>
                    <a:lnTo>
                      <a:pt x="3790" y="2003"/>
                    </a:lnTo>
                    <a:lnTo>
                      <a:pt x="3790" y="2003"/>
                    </a:lnTo>
                    <a:lnTo>
                      <a:pt x="3790" y="2003"/>
                    </a:lnTo>
                    <a:lnTo>
                      <a:pt x="3790" y="2003"/>
                    </a:lnTo>
                    <a:lnTo>
                      <a:pt x="3790" y="2003"/>
                    </a:lnTo>
                    <a:lnTo>
                      <a:pt x="3790" y="2003"/>
                    </a:lnTo>
                    <a:lnTo>
                      <a:pt x="3790" y="1997"/>
                    </a:lnTo>
                    <a:lnTo>
                      <a:pt x="3784" y="1997"/>
                    </a:lnTo>
                    <a:lnTo>
                      <a:pt x="3784" y="1997"/>
                    </a:lnTo>
                    <a:lnTo>
                      <a:pt x="3784" y="1997"/>
                    </a:lnTo>
                    <a:lnTo>
                      <a:pt x="3784" y="1997"/>
                    </a:lnTo>
                    <a:lnTo>
                      <a:pt x="3784" y="1997"/>
                    </a:lnTo>
                    <a:lnTo>
                      <a:pt x="3784" y="1997"/>
                    </a:lnTo>
                    <a:lnTo>
                      <a:pt x="3784" y="1997"/>
                    </a:lnTo>
                    <a:lnTo>
                      <a:pt x="3778" y="1991"/>
                    </a:lnTo>
                    <a:lnTo>
                      <a:pt x="3778" y="1991"/>
                    </a:lnTo>
                    <a:lnTo>
                      <a:pt x="3778" y="1991"/>
                    </a:lnTo>
                    <a:lnTo>
                      <a:pt x="3778" y="1991"/>
                    </a:lnTo>
                    <a:lnTo>
                      <a:pt x="3778" y="1991"/>
                    </a:lnTo>
                    <a:lnTo>
                      <a:pt x="3778" y="1991"/>
                    </a:lnTo>
                    <a:lnTo>
                      <a:pt x="3778" y="1991"/>
                    </a:lnTo>
                    <a:lnTo>
                      <a:pt x="3778" y="1991"/>
                    </a:lnTo>
                    <a:lnTo>
                      <a:pt x="3772" y="1985"/>
                    </a:lnTo>
                    <a:lnTo>
                      <a:pt x="3772" y="1985"/>
                    </a:lnTo>
                    <a:lnTo>
                      <a:pt x="3772" y="1985"/>
                    </a:lnTo>
                    <a:lnTo>
                      <a:pt x="3772" y="1985"/>
                    </a:lnTo>
                    <a:lnTo>
                      <a:pt x="3772" y="1985"/>
                    </a:lnTo>
                    <a:lnTo>
                      <a:pt x="3772" y="1985"/>
                    </a:lnTo>
                    <a:lnTo>
                      <a:pt x="3766" y="1985"/>
                    </a:lnTo>
                    <a:lnTo>
                      <a:pt x="3766" y="1985"/>
                    </a:lnTo>
                    <a:lnTo>
                      <a:pt x="3766" y="1985"/>
                    </a:lnTo>
                    <a:lnTo>
                      <a:pt x="3766" y="1985"/>
                    </a:lnTo>
                    <a:lnTo>
                      <a:pt x="3766" y="1985"/>
                    </a:lnTo>
                    <a:lnTo>
                      <a:pt x="3766" y="1985"/>
                    </a:lnTo>
                    <a:lnTo>
                      <a:pt x="3766" y="1985"/>
                    </a:lnTo>
                    <a:lnTo>
                      <a:pt x="3766" y="1985"/>
                    </a:lnTo>
                    <a:lnTo>
                      <a:pt x="3759" y="1985"/>
                    </a:lnTo>
                    <a:lnTo>
                      <a:pt x="3759" y="1985"/>
                    </a:lnTo>
                    <a:lnTo>
                      <a:pt x="3759" y="1985"/>
                    </a:lnTo>
                    <a:lnTo>
                      <a:pt x="3759" y="1979"/>
                    </a:lnTo>
                    <a:lnTo>
                      <a:pt x="3759" y="1979"/>
                    </a:lnTo>
                    <a:lnTo>
                      <a:pt x="3759" y="1979"/>
                    </a:lnTo>
                    <a:lnTo>
                      <a:pt x="3753" y="1979"/>
                    </a:lnTo>
                    <a:lnTo>
                      <a:pt x="3753" y="1979"/>
                    </a:lnTo>
                    <a:lnTo>
                      <a:pt x="3753" y="1973"/>
                    </a:lnTo>
                    <a:lnTo>
                      <a:pt x="3753" y="1973"/>
                    </a:lnTo>
                    <a:lnTo>
                      <a:pt x="3753" y="1973"/>
                    </a:lnTo>
                    <a:lnTo>
                      <a:pt x="3753" y="1973"/>
                    </a:lnTo>
                    <a:lnTo>
                      <a:pt x="3753" y="1973"/>
                    </a:lnTo>
                    <a:lnTo>
                      <a:pt x="3753" y="1967"/>
                    </a:lnTo>
                    <a:lnTo>
                      <a:pt x="3747" y="1967"/>
                    </a:lnTo>
                    <a:lnTo>
                      <a:pt x="3747" y="1967"/>
                    </a:lnTo>
                    <a:lnTo>
                      <a:pt x="3747" y="1967"/>
                    </a:lnTo>
                    <a:lnTo>
                      <a:pt x="3747" y="1967"/>
                    </a:lnTo>
                    <a:lnTo>
                      <a:pt x="3747" y="1967"/>
                    </a:lnTo>
                    <a:lnTo>
                      <a:pt x="3747" y="1967"/>
                    </a:lnTo>
                    <a:lnTo>
                      <a:pt x="3747" y="1967"/>
                    </a:lnTo>
                    <a:lnTo>
                      <a:pt x="3741" y="1961"/>
                    </a:lnTo>
                    <a:lnTo>
                      <a:pt x="3741" y="1961"/>
                    </a:lnTo>
                    <a:lnTo>
                      <a:pt x="3741" y="1961"/>
                    </a:lnTo>
                    <a:lnTo>
                      <a:pt x="3741" y="1961"/>
                    </a:lnTo>
                    <a:lnTo>
                      <a:pt x="3741" y="1961"/>
                    </a:lnTo>
                    <a:lnTo>
                      <a:pt x="3741" y="1961"/>
                    </a:lnTo>
                    <a:lnTo>
                      <a:pt x="3735" y="1961"/>
                    </a:lnTo>
                    <a:lnTo>
                      <a:pt x="3735" y="1961"/>
                    </a:lnTo>
                    <a:lnTo>
                      <a:pt x="3735" y="1961"/>
                    </a:lnTo>
                    <a:lnTo>
                      <a:pt x="3735" y="1961"/>
                    </a:lnTo>
                    <a:lnTo>
                      <a:pt x="3735" y="1961"/>
                    </a:lnTo>
                    <a:lnTo>
                      <a:pt x="3729" y="1961"/>
                    </a:lnTo>
                    <a:lnTo>
                      <a:pt x="3729" y="1961"/>
                    </a:lnTo>
                    <a:lnTo>
                      <a:pt x="3729" y="1954"/>
                    </a:lnTo>
                    <a:lnTo>
                      <a:pt x="3729" y="1954"/>
                    </a:lnTo>
                    <a:lnTo>
                      <a:pt x="3729" y="1954"/>
                    </a:lnTo>
                    <a:lnTo>
                      <a:pt x="3723" y="1954"/>
                    </a:lnTo>
                    <a:lnTo>
                      <a:pt x="3723" y="1954"/>
                    </a:lnTo>
                    <a:lnTo>
                      <a:pt x="3723" y="1954"/>
                    </a:lnTo>
                    <a:lnTo>
                      <a:pt x="3723" y="1954"/>
                    </a:lnTo>
                    <a:lnTo>
                      <a:pt x="3723" y="1954"/>
                    </a:lnTo>
                    <a:lnTo>
                      <a:pt x="3717" y="1954"/>
                    </a:lnTo>
                    <a:lnTo>
                      <a:pt x="3717" y="1948"/>
                    </a:lnTo>
                    <a:lnTo>
                      <a:pt x="3717" y="1948"/>
                    </a:lnTo>
                    <a:lnTo>
                      <a:pt x="3717" y="1948"/>
                    </a:lnTo>
                    <a:lnTo>
                      <a:pt x="3717" y="1948"/>
                    </a:lnTo>
                    <a:lnTo>
                      <a:pt x="3717" y="1948"/>
                    </a:lnTo>
                    <a:lnTo>
                      <a:pt x="3717" y="1948"/>
                    </a:lnTo>
                    <a:lnTo>
                      <a:pt x="3717" y="1948"/>
                    </a:lnTo>
                    <a:lnTo>
                      <a:pt x="3717" y="1948"/>
                    </a:lnTo>
                    <a:lnTo>
                      <a:pt x="3717" y="1948"/>
                    </a:lnTo>
                    <a:lnTo>
                      <a:pt x="3717" y="1942"/>
                    </a:lnTo>
                    <a:lnTo>
                      <a:pt x="3717" y="1942"/>
                    </a:lnTo>
                    <a:lnTo>
                      <a:pt x="3717" y="1942"/>
                    </a:lnTo>
                    <a:lnTo>
                      <a:pt x="3711" y="1942"/>
                    </a:lnTo>
                    <a:lnTo>
                      <a:pt x="3711" y="1942"/>
                    </a:lnTo>
                    <a:lnTo>
                      <a:pt x="3711" y="1942"/>
                    </a:lnTo>
                    <a:lnTo>
                      <a:pt x="3711" y="1942"/>
                    </a:lnTo>
                    <a:lnTo>
                      <a:pt x="3711" y="1936"/>
                    </a:lnTo>
                    <a:lnTo>
                      <a:pt x="3711" y="1936"/>
                    </a:lnTo>
                    <a:lnTo>
                      <a:pt x="3711" y="1936"/>
                    </a:lnTo>
                    <a:lnTo>
                      <a:pt x="3711" y="1936"/>
                    </a:lnTo>
                    <a:lnTo>
                      <a:pt x="3711" y="1936"/>
                    </a:lnTo>
                    <a:lnTo>
                      <a:pt x="3711" y="1936"/>
                    </a:lnTo>
                    <a:lnTo>
                      <a:pt x="3711" y="1936"/>
                    </a:lnTo>
                    <a:lnTo>
                      <a:pt x="3711" y="1936"/>
                    </a:lnTo>
                    <a:lnTo>
                      <a:pt x="3705" y="1936"/>
                    </a:lnTo>
                    <a:lnTo>
                      <a:pt x="3705" y="1930"/>
                    </a:lnTo>
                    <a:lnTo>
                      <a:pt x="3705" y="1930"/>
                    </a:lnTo>
                    <a:lnTo>
                      <a:pt x="3705" y="1930"/>
                    </a:lnTo>
                    <a:lnTo>
                      <a:pt x="3705" y="1930"/>
                    </a:lnTo>
                    <a:lnTo>
                      <a:pt x="3705" y="1930"/>
                    </a:lnTo>
                    <a:lnTo>
                      <a:pt x="3698" y="1930"/>
                    </a:lnTo>
                    <a:lnTo>
                      <a:pt x="3698" y="1930"/>
                    </a:lnTo>
                    <a:lnTo>
                      <a:pt x="3698" y="1930"/>
                    </a:lnTo>
                    <a:lnTo>
                      <a:pt x="3698" y="1930"/>
                    </a:lnTo>
                    <a:lnTo>
                      <a:pt x="3698" y="1924"/>
                    </a:lnTo>
                    <a:lnTo>
                      <a:pt x="3698" y="1924"/>
                    </a:lnTo>
                    <a:lnTo>
                      <a:pt x="3698" y="1924"/>
                    </a:lnTo>
                    <a:lnTo>
                      <a:pt x="3698" y="1924"/>
                    </a:lnTo>
                    <a:lnTo>
                      <a:pt x="3698" y="1924"/>
                    </a:lnTo>
                    <a:lnTo>
                      <a:pt x="3698" y="1918"/>
                    </a:lnTo>
                    <a:lnTo>
                      <a:pt x="3698" y="1918"/>
                    </a:lnTo>
                    <a:lnTo>
                      <a:pt x="3698" y="1918"/>
                    </a:lnTo>
                    <a:lnTo>
                      <a:pt x="3698" y="1918"/>
                    </a:lnTo>
                    <a:lnTo>
                      <a:pt x="3698" y="1918"/>
                    </a:lnTo>
                    <a:lnTo>
                      <a:pt x="3698" y="1918"/>
                    </a:lnTo>
                    <a:lnTo>
                      <a:pt x="3692" y="1918"/>
                    </a:lnTo>
                    <a:lnTo>
                      <a:pt x="3692" y="1918"/>
                    </a:lnTo>
                    <a:lnTo>
                      <a:pt x="3692" y="1912"/>
                    </a:lnTo>
                    <a:lnTo>
                      <a:pt x="3692" y="1912"/>
                    </a:lnTo>
                    <a:lnTo>
                      <a:pt x="3692" y="1912"/>
                    </a:lnTo>
                    <a:lnTo>
                      <a:pt x="3692" y="1912"/>
                    </a:lnTo>
                    <a:lnTo>
                      <a:pt x="3692" y="1912"/>
                    </a:lnTo>
                    <a:lnTo>
                      <a:pt x="3692" y="1912"/>
                    </a:lnTo>
                    <a:lnTo>
                      <a:pt x="3686" y="1906"/>
                    </a:lnTo>
                    <a:lnTo>
                      <a:pt x="3686" y="1906"/>
                    </a:lnTo>
                    <a:lnTo>
                      <a:pt x="3686" y="1906"/>
                    </a:lnTo>
                    <a:lnTo>
                      <a:pt x="3686" y="1906"/>
                    </a:lnTo>
                    <a:lnTo>
                      <a:pt x="3686" y="1906"/>
                    </a:lnTo>
                    <a:lnTo>
                      <a:pt x="3686" y="1906"/>
                    </a:lnTo>
                    <a:lnTo>
                      <a:pt x="3686" y="1906"/>
                    </a:lnTo>
                    <a:lnTo>
                      <a:pt x="3686" y="1899"/>
                    </a:lnTo>
                    <a:lnTo>
                      <a:pt x="3686" y="1899"/>
                    </a:lnTo>
                    <a:lnTo>
                      <a:pt x="3686" y="1899"/>
                    </a:lnTo>
                    <a:lnTo>
                      <a:pt x="3686" y="1899"/>
                    </a:lnTo>
                    <a:lnTo>
                      <a:pt x="3686" y="1899"/>
                    </a:lnTo>
                    <a:lnTo>
                      <a:pt x="3680" y="1899"/>
                    </a:lnTo>
                    <a:lnTo>
                      <a:pt x="3680" y="1899"/>
                    </a:lnTo>
                    <a:lnTo>
                      <a:pt x="3680" y="1899"/>
                    </a:lnTo>
                    <a:lnTo>
                      <a:pt x="3680" y="1893"/>
                    </a:lnTo>
                    <a:lnTo>
                      <a:pt x="3680" y="1893"/>
                    </a:lnTo>
                    <a:lnTo>
                      <a:pt x="3680" y="1893"/>
                    </a:lnTo>
                    <a:lnTo>
                      <a:pt x="3674" y="1893"/>
                    </a:lnTo>
                    <a:lnTo>
                      <a:pt x="3674" y="1893"/>
                    </a:lnTo>
                    <a:lnTo>
                      <a:pt x="3674" y="1893"/>
                    </a:lnTo>
                    <a:lnTo>
                      <a:pt x="3674" y="1893"/>
                    </a:lnTo>
                    <a:lnTo>
                      <a:pt x="3674" y="1893"/>
                    </a:lnTo>
                    <a:lnTo>
                      <a:pt x="3674" y="1893"/>
                    </a:lnTo>
                    <a:lnTo>
                      <a:pt x="3668" y="1893"/>
                    </a:lnTo>
                    <a:lnTo>
                      <a:pt x="3668" y="1899"/>
                    </a:lnTo>
                    <a:lnTo>
                      <a:pt x="3668" y="1893"/>
                    </a:lnTo>
                    <a:lnTo>
                      <a:pt x="3668" y="1899"/>
                    </a:lnTo>
                    <a:lnTo>
                      <a:pt x="3668" y="1893"/>
                    </a:lnTo>
                    <a:lnTo>
                      <a:pt x="3662" y="1893"/>
                    </a:lnTo>
                    <a:lnTo>
                      <a:pt x="3662" y="1893"/>
                    </a:lnTo>
                    <a:lnTo>
                      <a:pt x="3662" y="1893"/>
                    </a:lnTo>
                    <a:lnTo>
                      <a:pt x="3662" y="1893"/>
                    </a:lnTo>
                    <a:lnTo>
                      <a:pt x="3662" y="1893"/>
                    </a:lnTo>
                    <a:lnTo>
                      <a:pt x="3662" y="1893"/>
                    </a:lnTo>
                    <a:lnTo>
                      <a:pt x="3662" y="1893"/>
                    </a:lnTo>
                    <a:lnTo>
                      <a:pt x="3662" y="1893"/>
                    </a:lnTo>
                    <a:lnTo>
                      <a:pt x="3656" y="1893"/>
                    </a:lnTo>
                    <a:lnTo>
                      <a:pt x="3656" y="1893"/>
                    </a:lnTo>
                    <a:lnTo>
                      <a:pt x="3656" y="1887"/>
                    </a:lnTo>
                    <a:lnTo>
                      <a:pt x="3656" y="1887"/>
                    </a:lnTo>
                    <a:lnTo>
                      <a:pt x="3656" y="1887"/>
                    </a:lnTo>
                    <a:lnTo>
                      <a:pt x="3650" y="1887"/>
                    </a:lnTo>
                    <a:lnTo>
                      <a:pt x="3650" y="1887"/>
                    </a:lnTo>
                    <a:lnTo>
                      <a:pt x="3650" y="1887"/>
                    </a:lnTo>
                    <a:lnTo>
                      <a:pt x="3650" y="1881"/>
                    </a:lnTo>
                    <a:lnTo>
                      <a:pt x="3650" y="1881"/>
                    </a:lnTo>
                    <a:lnTo>
                      <a:pt x="3650" y="1881"/>
                    </a:lnTo>
                    <a:lnTo>
                      <a:pt x="3650" y="1881"/>
                    </a:lnTo>
                    <a:lnTo>
                      <a:pt x="3643" y="1881"/>
                    </a:lnTo>
                    <a:lnTo>
                      <a:pt x="3643" y="1881"/>
                    </a:lnTo>
                    <a:lnTo>
                      <a:pt x="3643" y="1881"/>
                    </a:lnTo>
                    <a:lnTo>
                      <a:pt x="3643" y="1881"/>
                    </a:lnTo>
                    <a:lnTo>
                      <a:pt x="3643" y="1881"/>
                    </a:lnTo>
                    <a:lnTo>
                      <a:pt x="3643" y="1881"/>
                    </a:lnTo>
                    <a:lnTo>
                      <a:pt x="3643" y="1881"/>
                    </a:lnTo>
                    <a:lnTo>
                      <a:pt x="3637" y="1881"/>
                    </a:lnTo>
                    <a:lnTo>
                      <a:pt x="3637" y="1881"/>
                    </a:lnTo>
                    <a:lnTo>
                      <a:pt x="3637" y="1875"/>
                    </a:lnTo>
                    <a:lnTo>
                      <a:pt x="3637" y="1881"/>
                    </a:lnTo>
                    <a:lnTo>
                      <a:pt x="3637" y="1875"/>
                    </a:lnTo>
                    <a:lnTo>
                      <a:pt x="3637" y="1875"/>
                    </a:lnTo>
                    <a:lnTo>
                      <a:pt x="3637" y="1875"/>
                    </a:lnTo>
                    <a:lnTo>
                      <a:pt x="3637" y="1875"/>
                    </a:lnTo>
                    <a:lnTo>
                      <a:pt x="3631" y="1875"/>
                    </a:lnTo>
                    <a:lnTo>
                      <a:pt x="3631" y="1875"/>
                    </a:lnTo>
                    <a:lnTo>
                      <a:pt x="3631" y="1875"/>
                    </a:lnTo>
                    <a:lnTo>
                      <a:pt x="3631" y="1875"/>
                    </a:lnTo>
                    <a:lnTo>
                      <a:pt x="3631" y="1869"/>
                    </a:lnTo>
                    <a:lnTo>
                      <a:pt x="3631" y="1869"/>
                    </a:lnTo>
                    <a:lnTo>
                      <a:pt x="3631" y="1869"/>
                    </a:lnTo>
                    <a:lnTo>
                      <a:pt x="3637" y="1869"/>
                    </a:lnTo>
                    <a:lnTo>
                      <a:pt x="3637" y="1869"/>
                    </a:lnTo>
                    <a:lnTo>
                      <a:pt x="3637" y="1863"/>
                    </a:lnTo>
                    <a:lnTo>
                      <a:pt x="3637" y="1863"/>
                    </a:lnTo>
                    <a:lnTo>
                      <a:pt x="3637" y="1863"/>
                    </a:lnTo>
                    <a:lnTo>
                      <a:pt x="3637" y="1863"/>
                    </a:lnTo>
                    <a:lnTo>
                      <a:pt x="3637" y="1863"/>
                    </a:lnTo>
                    <a:lnTo>
                      <a:pt x="3637" y="1863"/>
                    </a:lnTo>
                    <a:lnTo>
                      <a:pt x="3637" y="1863"/>
                    </a:lnTo>
                    <a:lnTo>
                      <a:pt x="3637" y="1857"/>
                    </a:lnTo>
                    <a:lnTo>
                      <a:pt x="3637" y="1857"/>
                    </a:lnTo>
                    <a:lnTo>
                      <a:pt x="3637" y="1857"/>
                    </a:lnTo>
                    <a:lnTo>
                      <a:pt x="3637" y="1857"/>
                    </a:lnTo>
                    <a:lnTo>
                      <a:pt x="3637" y="1857"/>
                    </a:lnTo>
                    <a:lnTo>
                      <a:pt x="3643" y="1857"/>
                    </a:lnTo>
                    <a:lnTo>
                      <a:pt x="3643" y="1857"/>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44"/>
                    </a:lnTo>
                    <a:lnTo>
                      <a:pt x="3650" y="1844"/>
                    </a:lnTo>
                    <a:lnTo>
                      <a:pt x="3650" y="1844"/>
                    </a:lnTo>
                    <a:lnTo>
                      <a:pt x="3650" y="1844"/>
                    </a:lnTo>
                    <a:lnTo>
                      <a:pt x="3650" y="1844"/>
                    </a:lnTo>
                    <a:lnTo>
                      <a:pt x="3650" y="1844"/>
                    </a:lnTo>
                    <a:lnTo>
                      <a:pt x="3650" y="1844"/>
                    </a:lnTo>
                    <a:lnTo>
                      <a:pt x="3650" y="1844"/>
                    </a:lnTo>
                    <a:lnTo>
                      <a:pt x="3650" y="1844"/>
                    </a:lnTo>
                    <a:lnTo>
                      <a:pt x="3650" y="1844"/>
                    </a:lnTo>
                    <a:lnTo>
                      <a:pt x="3650" y="1838"/>
                    </a:lnTo>
                    <a:lnTo>
                      <a:pt x="3650" y="1838"/>
                    </a:lnTo>
                    <a:lnTo>
                      <a:pt x="3650" y="1838"/>
                    </a:lnTo>
                    <a:lnTo>
                      <a:pt x="3662" y="1832"/>
                    </a:lnTo>
                    <a:lnTo>
                      <a:pt x="3668" y="1826"/>
                    </a:lnTo>
                    <a:lnTo>
                      <a:pt x="3680" y="1826"/>
                    </a:lnTo>
                    <a:lnTo>
                      <a:pt x="3680" y="1826"/>
                    </a:lnTo>
                    <a:lnTo>
                      <a:pt x="3680" y="1826"/>
                    </a:lnTo>
                    <a:lnTo>
                      <a:pt x="3680" y="1826"/>
                    </a:lnTo>
                    <a:lnTo>
                      <a:pt x="3680" y="1826"/>
                    </a:lnTo>
                    <a:lnTo>
                      <a:pt x="3680" y="1826"/>
                    </a:lnTo>
                    <a:lnTo>
                      <a:pt x="3680" y="1826"/>
                    </a:lnTo>
                    <a:lnTo>
                      <a:pt x="3680" y="1826"/>
                    </a:lnTo>
                    <a:lnTo>
                      <a:pt x="3686" y="1826"/>
                    </a:lnTo>
                    <a:lnTo>
                      <a:pt x="3686" y="1820"/>
                    </a:lnTo>
                    <a:lnTo>
                      <a:pt x="3686" y="1820"/>
                    </a:lnTo>
                    <a:lnTo>
                      <a:pt x="3686" y="1820"/>
                    </a:lnTo>
                    <a:lnTo>
                      <a:pt x="3686" y="1820"/>
                    </a:lnTo>
                    <a:lnTo>
                      <a:pt x="3686" y="1820"/>
                    </a:lnTo>
                    <a:lnTo>
                      <a:pt x="3686" y="1820"/>
                    </a:lnTo>
                    <a:lnTo>
                      <a:pt x="3686" y="1820"/>
                    </a:lnTo>
                    <a:lnTo>
                      <a:pt x="3686" y="1820"/>
                    </a:lnTo>
                    <a:lnTo>
                      <a:pt x="3692" y="1820"/>
                    </a:lnTo>
                    <a:lnTo>
                      <a:pt x="3692" y="1820"/>
                    </a:lnTo>
                    <a:lnTo>
                      <a:pt x="3692" y="1820"/>
                    </a:lnTo>
                    <a:lnTo>
                      <a:pt x="3692" y="1820"/>
                    </a:lnTo>
                    <a:lnTo>
                      <a:pt x="3692" y="1820"/>
                    </a:lnTo>
                    <a:lnTo>
                      <a:pt x="3692" y="1814"/>
                    </a:lnTo>
                    <a:lnTo>
                      <a:pt x="3692" y="1820"/>
                    </a:lnTo>
                    <a:lnTo>
                      <a:pt x="3692" y="1814"/>
                    </a:lnTo>
                    <a:lnTo>
                      <a:pt x="3692" y="1814"/>
                    </a:lnTo>
                    <a:lnTo>
                      <a:pt x="3692" y="1814"/>
                    </a:lnTo>
                    <a:lnTo>
                      <a:pt x="3698" y="1814"/>
                    </a:lnTo>
                    <a:lnTo>
                      <a:pt x="3698" y="1814"/>
                    </a:lnTo>
                    <a:lnTo>
                      <a:pt x="3698" y="1814"/>
                    </a:lnTo>
                    <a:lnTo>
                      <a:pt x="3698" y="1814"/>
                    </a:lnTo>
                    <a:lnTo>
                      <a:pt x="3698" y="1814"/>
                    </a:lnTo>
                    <a:lnTo>
                      <a:pt x="3698" y="1814"/>
                    </a:lnTo>
                    <a:lnTo>
                      <a:pt x="3698" y="1814"/>
                    </a:lnTo>
                    <a:lnTo>
                      <a:pt x="3698" y="1814"/>
                    </a:lnTo>
                    <a:lnTo>
                      <a:pt x="3705" y="1814"/>
                    </a:lnTo>
                    <a:lnTo>
                      <a:pt x="3705" y="1814"/>
                    </a:lnTo>
                    <a:lnTo>
                      <a:pt x="3705" y="1814"/>
                    </a:lnTo>
                    <a:lnTo>
                      <a:pt x="3705" y="1814"/>
                    </a:lnTo>
                    <a:lnTo>
                      <a:pt x="3705" y="1808"/>
                    </a:lnTo>
                    <a:lnTo>
                      <a:pt x="3705"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2"/>
                    </a:lnTo>
                    <a:lnTo>
                      <a:pt x="3711" y="1802"/>
                    </a:lnTo>
                    <a:lnTo>
                      <a:pt x="3717" y="1802"/>
                    </a:lnTo>
                    <a:lnTo>
                      <a:pt x="3717" y="1808"/>
                    </a:lnTo>
                    <a:lnTo>
                      <a:pt x="3717" y="1808"/>
                    </a:lnTo>
                    <a:lnTo>
                      <a:pt x="3717" y="1808"/>
                    </a:lnTo>
                    <a:lnTo>
                      <a:pt x="3717" y="1808"/>
                    </a:lnTo>
                    <a:lnTo>
                      <a:pt x="3717" y="1808"/>
                    </a:lnTo>
                    <a:lnTo>
                      <a:pt x="3717" y="1808"/>
                    </a:lnTo>
                    <a:lnTo>
                      <a:pt x="3717" y="1808"/>
                    </a:lnTo>
                    <a:lnTo>
                      <a:pt x="3717" y="1808"/>
                    </a:lnTo>
                    <a:lnTo>
                      <a:pt x="3723" y="1808"/>
                    </a:lnTo>
                    <a:lnTo>
                      <a:pt x="3723" y="1808"/>
                    </a:lnTo>
                    <a:lnTo>
                      <a:pt x="3723" y="1808"/>
                    </a:lnTo>
                    <a:lnTo>
                      <a:pt x="3723" y="1802"/>
                    </a:lnTo>
                    <a:lnTo>
                      <a:pt x="3723" y="1802"/>
                    </a:lnTo>
                    <a:lnTo>
                      <a:pt x="3723" y="1802"/>
                    </a:lnTo>
                    <a:lnTo>
                      <a:pt x="3729" y="1802"/>
                    </a:lnTo>
                    <a:lnTo>
                      <a:pt x="3729" y="1802"/>
                    </a:lnTo>
                    <a:lnTo>
                      <a:pt x="3735" y="1802"/>
                    </a:lnTo>
                    <a:lnTo>
                      <a:pt x="3735" y="1802"/>
                    </a:lnTo>
                    <a:lnTo>
                      <a:pt x="3735" y="1802"/>
                    </a:lnTo>
                    <a:lnTo>
                      <a:pt x="3735" y="1802"/>
                    </a:lnTo>
                    <a:lnTo>
                      <a:pt x="3741" y="1802"/>
                    </a:lnTo>
                    <a:lnTo>
                      <a:pt x="3753" y="1802"/>
                    </a:lnTo>
                    <a:lnTo>
                      <a:pt x="3759" y="1802"/>
                    </a:lnTo>
                    <a:lnTo>
                      <a:pt x="3766" y="1802"/>
                    </a:lnTo>
                    <a:lnTo>
                      <a:pt x="3772" y="1802"/>
                    </a:lnTo>
                    <a:lnTo>
                      <a:pt x="3778" y="1796"/>
                    </a:lnTo>
                    <a:lnTo>
                      <a:pt x="3790" y="1796"/>
                    </a:lnTo>
                    <a:lnTo>
                      <a:pt x="3796" y="1796"/>
                    </a:lnTo>
                    <a:lnTo>
                      <a:pt x="3802" y="1796"/>
                    </a:lnTo>
                    <a:lnTo>
                      <a:pt x="3808" y="1796"/>
                    </a:lnTo>
                    <a:lnTo>
                      <a:pt x="3820" y="1796"/>
                    </a:lnTo>
                    <a:lnTo>
                      <a:pt x="3833" y="1790"/>
                    </a:lnTo>
                    <a:lnTo>
                      <a:pt x="3839" y="1790"/>
                    </a:lnTo>
                    <a:lnTo>
                      <a:pt x="3839" y="1796"/>
                    </a:lnTo>
                    <a:lnTo>
                      <a:pt x="3839" y="1796"/>
                    </a:lnTo>
                    <a:lnTo>
                      <a:pt x="3845" y="1796"/>
                    </a:lnTo>
                    <a:lnTo>
                      <a:pt x="3845" y="1796"/>
                    </a:lnTo>
                    <a:lnTo>
                      <a:pt x="3839" y="1796"/>
                    </a:lnTo>
                    <a:lnTo>
                      <a:pt x="3839" y="1802"/>
                    </a:lnTo>
                    <a:lnTo>
                      <a:pt x="3839" y="1802"/>
                    </a:lnTo>
                    <a:lnTo>
                      <a:pt x="3839" y="1802"/>
                    </a:lnTo>
                    <a:lnTo>
                      <a:pt x="3839" y="1802"/>
                    </a:lnTo>
                    <a:lnTo>
                      <a:pt x="3845" y="1802"/>
                    </a:lnTo>
                    <a:lnTo>
                      <a:pt x="3851" y="1796"/>
                    </a:lnTo>
                    <a:lnTo>
                      <a:pt x="3851" y="1796"/>
                    </a:lnTo>
                    <a:lnTo>
                      <a:pt x="3851" y="1796"/>
                    </a:lnTo>
                    <a:lnTo>
                      <a:pt x="3857" y="1802"/>
                    </a:lnTo>
                    <a:lnTo>
                      <a:pt x="3863" y="1808"/>
                    </a:lnTo>
                    <a:lnTo>
                      <a:pt x="3869" y="1814"/>
                    </a:lnTo>
                    <a:lnTo>
                      <a:pt x="3869" y="1826"/>
                    </a:lnTo>
                    <a:lnTo>
                      <a:pt x="3869" y="1826"/>
                    </a:lnTo>
                    <a:lnTo>
                      <a:pt x="3882" y="1826"/>
                    </a:lnTo>
                    <a:lnTo>
                      <a:pt x="3888" y="1826"/>
                    </a:lnTo>
                    <a:lnTo>
                      <a:pt x="3894" y="1826"/>
                    </a:lnTo>
                    <a:lnTo>
                      <a:pt x="3900" y="1820"/>
                    </a:lnTo>
                    <a:lnTo>
                      <a:pt x="3900" y="1820"/>
                    </a:lnTo>
                    <a:lnTo>
                      <a:pt x="3906" y="1820"/>
                    </a:lnTo>
                    <a:lnTo>
                      <a:pt x="3906" y="1820"/>
                    </a:lnTo>
                    <a:lnTo>
                      <a:pt x="3906" y="1820"/>
                    </a:lnTo>
                    <a:lnTo>
                      <a:pt x="3912" y="1820"/>
                    </a:lnTo>
                    <a:lnTo>
                      <a:pt x="3924" y="1820"/>
                    </a:lnTo>
                    <a:lnTo>
                      <a:pt x="3936" y="1814"/>
                    </a:lnTo>
                    <a:lnTo>
                      <a:pt x="3936" y="1814"/>
                    </a:lnTo>
                    <a:lnTo>
                      <a:pt x="3936" y="1814"/>
                    </a:lnTo>
                    <a:lnTo>
                      <a:pt x="3949" y="1814"/>
                    </a:lnTo>
                    <a:lnTo>
                      <a:pt x="3949" y="1814"/>
                    </a:lnTo>
                    <a:lnTo>
                      <a:pt x="3955" y="1814"/>
                    </a:lnTo>
                    <a:lnTo>
                      <a:pt x="3967" y="1814"/>
                    </a:lnTo>
                    <a:lnTo>
                      <a:pt x="3967" y="1814"/>
                    </a:lnTo>
                    <a:lnTo>
                      <a:pt x="3973" y="1808"/>
                    </a:lnTo>
                    <a:lnTo>
                      <a:pt x="3979" y="1814"/>
                    </a:lnTo>
                    <a:lnTo>
                      <a:pt x="3985" y="1820"/>
                    </a:lnTo>
                    <a:lnTo>
                      <a:pt x="3985" y="1820"/>
                    </a:lnTo>
                    <a:lnTo>
                      <a:pt x="3991" y="1820"/>
                    </a:lnTo>
                    <a:lnTo>
                      <a:pt x="3991" y="1826"/>
                    </a:lnTo>
                    <a:lnTo>
                      <a:pt x="3991" y="1826"/>
                    </a:lnTo>
                    <a:lnTo>
                      <a:pt x="3997" y="1826"/>
                    </a:lnTo>
                    <a:lnTo>
                      <a:pt x="3997" y="1826"/>
                    </a:lnTo>
                    <a:lnTo>
                      <a:pt x="3997" y="1826"/>
                    </a:lnTo>
                    <a:lnTo>
                      <a:pt x="4010" y="1838"/>
                    </a:lnTo>
                    <a:lnTo>
                      <a:pt x="4010" y="1838"/>
                    </a:lnTo>
                    <a:lnTo>
                      <a:pt x="4010" y="1838"/>
                    </a:lnTo>
                    <a:lnTo>
                      <a:pt x="4016" y="1838"/>
                    </a:lnTo>
                    <a:lnTo>
                      <a:pt x="4022" y="1844"/>
                    </a:lnTo>
                    <a:lnTo>
                      <a:pt x="4028" y="1851"/>
                    </a:lnTo>
                    <a:lnTo>
                      <a:pt x="4028" y="1851"/>
                    </a:lnTo>
                    <a:lnTo>
                      <a:pt x="4034" y="1851"/>
                    </a:lnTo>
                    <a:lnTo>
                      <a:pt x="4040" y="1857"/>
                    </a:lnTo>
                    <a:lnTo>
                      <a:pt x="4052" y="1869"/>
                    </a:lnTo>
                    <a:lnTo>
                      <a:pt x="4065" y="1875"/>
                    </a:lnTo>
                    <a:lnTo>
                      <a:pt x="4071" y="1881"/>
                    </a:lnTo>
                    <a:lnTo>
                      <a:pt x="4077" y="1887"/>
                    </a:lnTo>
                    <a:lnTo>
                      <a:pt x="4083" y="1887"/>
                    </a:lnTo>
                    <a:lnTo>
                      <a:pt x="4083" y="1893"/>
                    </a:lnTo>
                    <a:lnTo>
                      <a:pt x="4089" y="1893"/>
                    </a:lnTo>
                    <a:moveTo>
                      <a:pt x="3259" y="739"/>
                    </a:moveTo>
                    <a:lnTo>
                      <a:pt x="3259" y="739"/>
                    </a:lnTo>
                    <a:lnTo>
                      <a:pt x="3253" y="739"/>
                    </a:lnTo>
                    <a:lnTo>
                      <a:pt x="3259" y="733"/>
                    </a:lnTo>
                    <a:lnTo>
                      <a:pt x="3253" y="733"/>
                    </a:lnTo>
                    <a:lnTo>
                      <a:pt x="3253" y="733"/>
                    </a:lnTo>
                    <a:lnTo>
                      <a:pt x="3253" y="727"/>
                    </a:lnTo>
                    <a:lnTo>
                      <a:pt x="3253" y="727"/>
                    </a:lnTo>
                    <a:lnTo>
                      <a:pt x="3253" y="727"/>
                    </a:lnTo>
                    <a:lnTo>
                      <a:pt x="3253" y="727"/>
                    </a:lnTo>
                    <a:lnTo>
                      <a:pt x="3259" y="727"/>
                    </a:lnTo>
                    <a:lnTo>
                      <a:pt x="3259" y="727"/>
                    </a:lnTo>
                    <a:lnTo>
                      <a:pt x="3259" y="727"/>
                    </a:lnTo>
                    <a:lnTo>
                      <a:pt x="3259" y="727"/>
                    </a:lnTo>
                    <a:lnTo>
                      <a:pt x="3265" y="727"/>
                    </a:lnTo>
                    <a:lnTo>
                      <a:pt x="3265" y="727"/>
                    </a:lnTo>
                    <a:lnTo>
                      <a:pt x="3265" y="721"/>
                    </a:lnTo>
                    <a:lnTo>
                      <a:pt x="3265" y="721"/>
                    </a:lnTo>
                    <a:lnTo>
                      <a:pt x="3265" y="721"/>
                    </a:lnTo>
                    <a:lnTo>
                      <a:pt x="3265" y="721"/>
                    </a:lnTo>
                    <a:lnTo>
                      <a:pt x="3265" y="721"/>
                    </a:lnTo>
                    <a:lnTo>
                      <a:pt x="3271" y="721"/>
                    </a:lnTo>
                    <a:lnTo>
                      <a:pt x="3271" y="721"/>
                    </a:lnTo>
                    <a:lnTo>
                      <a:pt x="3271" y="721"/>
                    </a:lnTo>
                    <a:lnTo>
                      <a:pt x="3271" y="721"/>
                    </a:lnTo>
                    <a:lnTo>
                      <a:pt x="3271" y="721"/>
                    </a:lnTo>
                    <a:lnTo>
                      <a:pt x="3271" y="721"/>
                    </a:lnTo>
                    <a:lnTo>
                      <a:pt x="3277" y="721"/>
                    </a:lnTo>
                    <a:lnTo>
                      <a:pt x="3277" y="721"/>
                    </a:lnTo>
                    <a:lnTo>
                      <a:pt x="3277" y="715"/>
                    </a:lnTo>
                    <a:lnTo>
                      <a:pt x="3277" y="715"/>
                    </a:lnTo>
                    <a:lnTo>
                      <a:pt x="3277" y="715"/>
                    </a:lnTo>
                    <a:lnTo>
                      <a:pt x="3277" y="709"/>
                    </a:lnTo>
                    <a:lnTo>
                      <a:pt x="3277" y="709"/>
                    </a:lnTo>
                    <a:lnTo>
                      <a:pt x="3277" y="709"/>
                    </a:lnTo>
                    <a:lnTo>
                      <a:pt x="3277" y="709"/>
                    </a:lnTo>
                    <a:lnTo>
                      <a:pt x="3283" y="702"/>
                    </a:lnTo>
                    <a:lnTo>
                      <a:pt x="3283" y="702"/>
                    </a:lnTo>
                    <a:lnTo>
                      <a:pt x="3283" y="702"/>
                    </a:lnTo>
                    <a:lnTo>
                      <a:pt x="3283" y="702"/>
                    </a:lnTo>
                    <a:lnTo>
                      <a:pt x="3283" y="696"/>
                    </a:lnTo>
                    <a:lnTo>
                      <a:pt x="3283" y="696"/>
                    </a:lnTo>
                    <a:lnTo>
                      <a:pt x="3290" y="690"/>
                    </a:lnTo>
                    <a:lnTo>
                      <a:pt x="3290" y="690"/>
                    </a:lnTo>
                    <a:lnTo>
                      <a:pt x="3290" y="690"/>
                    </a:lnTo>
                    <a:lnTo>
                      <a:pt x="3296" y="690"/>
                    </a:lnTo>
                    <a:lnTo>
                      <a:pt x="3296" y="690"/>
                    </a:lnTo>
                    <a:lnTo>
                      <a:pt x="3296" y="684"/>
                    </a:lnTo>
                    <a:lnTo>
                      <a:pt x="3296" y="684"/>
                    </a:lnTo>
                    <a:lnTo>
                      <a:pt x="3296" y="690"/>
                    </a:lnTo>
                    <a:lnTo>
                      <a:pt x="3296" y="690"/>
                    </a:lnTo>
                    <a:lnTo>
                      <a:pt x="3296" y="690"/>
                    </a:lnTo>
                    <a:lnTo>
                      <a:pt x="3296" y="690"/>
                    </a:lnTo>
                    <a:lnTo>
                      <a:pt x="3296" y="696"/>
                    </a:lnTo>
                    <a:lnTo>
                      <a:pt x="3296" y="690"/>
                    </a:lnTo>
                    <a:lnTo>
                      <a:pt x="3290" y="690"/>
                    </a:lnTo>
                    <a:lnTo>
                      <a:pt x="3290" y="696"/>
                    </a:lnTo>
                    <a:lnTo>
                      <a:pt x="3290" y="696"/>
                    </a:lnTo>
                    <a:lnTo>
                      <a:pt x="3290" y="696"/>
                    </a:lnTo>
                    <a:lnTo>
                      <a:pt x="3296" y="702"/>
                    </a:lnTo>
                    <a:lnTo>
                      <a:pt x="3296" y="702"/>
                    </a:lnTo>
                    <a:lnTo>
                      <a:pt x="3296" y="709"/>
                    </a:lnTo>
                    <a:lnTo>
                      <a:pt x="3290" y="709"/>
                    </a:lnTo>
                    <a:lnTo>
                      <a:pt x="3290" y="709"/>
                    </a:lnTo>
                    <a:lnTo>
                      <a:pt x="3290" y="709"/>
                    </a:lnTo>
                    <a:lnTo>
                      <a:pt x="3290" y="709"/>
                    </a:lnTo>
                    <a:lnTo>
                      <a:pt x="3290" y="715"/>
                    </a:lnTo>
                    <a:lnTo>
                      <a:pt x="3290" y="715"/>
                    </a:lnTo>
                    <a:lnTo>
                      <a:pt x="3296" y="721"/>
                    </a:lnTo>
                    <a:lnTo>
                      <a:pt x="3290" y="721"/>
                    </a:lnTo>
                    <a:lnTo>
                      <a:pt x="3290" y="721"/>
                    </a:lnTo>
                    <a:lnTo>
                      <a:pt x="3290" y="727"/>
                    </a:lnTo>
                    <a:lnTo>
                      <a:pt x="3290" y="727"/>
                    </a:lnTo>
                    <a:lnTo>
                      <a:pt x="3290" y="727"/>
                    </a:lnTo>
                    <a:lnTo>
                      <a:pt x="3290" y="727"/>
                    </a:lnTo>
                    <a:lnTo>
                      <a:pt x="3290" y="733"/>
                    </a:lnTo>
                    <a:lnTo>
                      <a:pt x="3290" y="733"/>
                    </a:lnTo>
                    <a:lnTo>
                      <a:pt x="3290" y="733"/>
                    </a:lnTo>
                    <a:lnTo>
                      <a:pt x="3290" y="739"/>
                    </a:lnTo>
                    <a:lnTo>
                      <a:pt x="3290" y="739"/>
                    </a:lnTo>
                    <a:lnTo>
                      <a:pt x="3296" y="739"/>
                    </a:lnTo>
                    <a:lnTo>
                      <a:pt x="3296" y="739"/>
                    </a:lnTo>
                    <a:lnTo>
                      <a:pt x="3296" y="739"/>
                    </a:lnTo>
                    <a:lnTo>
                      <a:pt x="3296" y="733"/>
                    </a:lnTo>
                    <a:lnTo>
                      <a:pt x="3296" y="733"/>
                    </a:lnTo>
                    <a:lnTo>
                      <a:pt x="3296" y="727"/>
                    </a:lnTo>
                    <a:lnTo>
                      <a:pt x="3296" y="727"/>
                    </a:lnTo>
                    <a:lnTo>
                      <a:pt x="3296" y="727"/>
                    </a:lnTo>
                    <a:lnTo>
                      <a:pt x="3296" y="727"/>
                    </a:lnTo>
                    <a:lnTo>
                      <a:pt x="3296" y="727"/>
                    </a:lnTo>
                    <a:lnTo>
                      <a:pt x="3296" y="721"/>
                    </a:lnTo>
                    <a:lnTo>
                      <a:pt x="3296" y="721"/>
                    </a:lnTo>
                    <a:lnTo>
                      <a:pt x="3296" y="721"/>
                    </a:lnTo>
                    <a:lnTo>
                      <a:pt x="3296" y="715"/>
                    </a:lnTo>
                    <a:lnTo>
                      <a:pt x="3296" y="715"/>
                    </a:lnTo>
                    <a:lnTo>
                      <a:pt x="3296" y="715"/>
                    </a:lnTo>
                    <a:lnTo>
                      <a:pt x="3302" y="715"/>
                    </a:lnTo>
                    <a:lnTo>
                      <a:pt x="3302" y="709"/>
                    </a:lnTo>
                    <a:lnTo>
                      <a:pt x="3302" y="715"/>
                    </a:lnTo>
                    <a:lnTo>
                      <a:pt x="3302" y="715"/>
                    </a:lnTo>
                    <a:lnTo>
                      <a:pt x="3302" y="715"/>
                    </a:lnTo>
                    <a:lnTo>
                      <a:pt x="3302" y="715"/>
                    </a:lnTo>
                    <a:lnTo>
                      <a:pt x="3302" y="721"/>
                    </a:lnTo>
                    <a:lnTo>
                      <a:pt x="3302" y="721"/>
                    </a:lnTo>
                    <a:lnTo>
                      <a:pt x="3302" y="721"/>
                    </a:lnTo>
                    <a:lnTo>
                      <a:pt x="3302" y="727"/>
                    </a:lnTo>
                    <a:lnTo>
                      <a:pt x="3302" y="727"/>
                    </a:lnTo>
                    <a:lnTo>
                      <a:pt x="3302" y="727"/>
                    </a:lnTo>
                    <a:lnTo>
                      <a:pt x="3302" y="727"/>
                    </a:lnTo>
                    <a:lnTo>
                      <a:pt x="3296" y="727"/>
                    </a:lnTo>
                    <a:lnTo>
                      <a:pt x="3296" y="733"/>
                    </a:lnTo>
                    <a:lnTo>
                      <a:pt x="3296" y="733"/>
                    </a:lnTo>
                    <a:lnTo>
                      <a:pt x="3296" y="739"/>
                    </a:lnTo>
                    <a:lnTo>
                      <a:pt x="3296" y="739"/>
                    </a:lnTo>
                    <a:lnTo>
                      <a:pt x="3296" y="739"/>
                    </a:lnTo>
                    <a:lnTo>
                      <a:pt x="3302" y="739"/>
                    </a:lnTo>
                    <a:lnTo>
                      <a:pt x="3302" y="739"/>
                    </a:lnTo>
                    <a:lnTo>
                      <a:pt x="3302" y="739"/>
                    </a:lnTo>
                    <a:lnTo>
                      <a:pt x="3302" y="733"/>
                    </a:lnTo>
                    <a:lnTo>
                      <a:pt x="3302" y="733"/>
                    </a:lnTo>
                    <a:lnTo>
                      <a:pt x="3302" y="733"/>
                    </a:lnTo>
                    <a:lnTo>
                      <a:pt x="3302" y="733"/>
                    </a:lnTo>
                    <a:lnTo>
                      <a:pt x="3302" y="727"/>
                    </a:lnTo>
                    <a:lnTo>
                      <a:pt x="3308" y="727"/>
                    </a:lnTo>
                    <a:lnTo>
                      <a:pt x="3308" y="727"/>
                    </a:lnTo>
                    <a:lnTo>
                      <a:pt x="3308" y="721"/>
                    </a:lnTo>
                    <a:lnTo>
                      <a:pt x="3308" y="721"/>
                    </a:lnTo>
                    <a:lnTo>
                      <a:pt x="3308" y="721"/>
                    </a:lnTo>
                    <a:lnTo>
                      <a:pt x="3308" y="709"/>
                    </a:lnTo>
                    <a:lnTo>
                      <a:pt x="3308" y="709"/>
                    </a:lnTo>
                    <a:lnTo>
                      <a:pt x="3308" y="702"/>
                    </a:lnTo>
                    <a:lnTo>
                      <a:pt x="3308" y="702"/>
                    </a:lnTo>
                    <a:lnTo>
                      <a:pt x="3308" y="702"/>
                    </a:lnTo>
                    <a:lnTo>
                      <a:pt x="3308" y="696"/>
                    </a:lnTo>
                    <a:lnTo>
                      <a:pt x="3308" y="696"/>
                    </a:lnTo>
                    <a:lnTo>
                      <a:pt x="3308" y="690"/>
                    </a:lnTo>
                    <a:lnTo>
                      <a:pt x="3308" y="690"/>
                    </a:lnTo>
                    <a:lnTo>
                      <a:pt x="3308" y="690"/>
                    </a:lnTo>
                    <a:lnTo>
                      <a:pt x="3308" y="684"/>
                    </a:lnTo>
                    <a:lnTo>
                      <a:pt x="3308" y="678"/>
                    </a:lnTo>
                    <a:lnTo>
                      <a:pt x="3308" y="678"/>
                    </a:lnTo>
                    <a:lnTo>
                      <a:pt x="3308" y="672"/>
                    </a:lnTo>
                    <a:lnTo>
                      <a:pt x="3308" y="672"/>
                    </a:lnTo>
                    <a:lnTo>
                      <a:pt x="3314" y="672"/>
                    </a:lnTo>
                    <a:lnTo>
                      <a:pt x="3314" y="672"/>
                    </a:lnTo>
                    <a:lnTo>
                      <a:pt x="3314" y="672"/>
                    </a:lnTo>
                    <a:lnTo>
                      <a:pt x="3314" y="672"/>
                    </a:lnTo>
                    <a:lnTo>
                      <a:pt x="3314" y="672"/>
                    </a:lnTo>
                    <a:lnTo>
                      <a:pt x="3314" y="666"/>
                    </a:lnTo>
                    <a:lnTo>
                      <a:pt x="3320" y="666"/>
                    </a:lnTo>
                    <a:lnTo>
                      <a:pt x="3320" y="666"/>
                    </a:lnTo>
                    <a:lnTo>
                      <a:pt x="3320" y="666"/>
                    </a:lnTo>
                    <a:lnTo>
                      <a:pt x="3326" y="666"/>
                    </a:lnTo>
                    <a:lnTo>
                      <a:pt x="3332" y="666"/>
                    </a:lnTo>
                    <a:lnTo>
                      <a:pt x="3332" y="666"/>
                    </a:lnTo>
                    <a:lnTo>
                      <a:pt x="3332" y="666"/>
                    </a:lnTo>
                    <a:lnTo>
                      <a:pt x="3332" y="666"/>
                    </a:lnTo>
                    <a:lnTo>
                      <a:pt x="3338" y="660"/>
                    </a:lnTo>
                    <a:lnTo>
                      <a:pt x="3344" y="660"/>
                    </a:lnTo>
                    <a:lnTo>
                      <a:pt x="3344" y="660"/>
                    </a:lnTo>
                    <a:lnTo>
                      <a:pt x="3344" y="660"/>
                    </a:lnTo>
                    <a:lnTo>
                      <a:pt x="3344" y="654"/>
                    </a:lnTo>
                    <a:lnTo>
                      <a:pt x="3338" y="654"/>
                    </a:lnTo>
                    <a:lnTo>
                      <a:pt x="3338" y="660"/>
                    </a:lnTo>
                    <a:lnTo>
                      <a:pt x="3338" y="660"/>
                    </a:lnTo>
                    <a:lnTo>
                      <a:pt x="3332" y="654"/>
                    </a:lnTo>
                    <a:lnTo>
                      <a:pt x="3326" y="654"/>
                    </a:lnTo>
                    <a:lnTo>
                      <a:pt x="3326" y="654"/>
                    </a:lnTo>
                    <a:lnTo>
                      <a:pt x="3326" y="647"/>
                    </a:lnTo>
                    <a:lnTo>
                      <a:pt x="3326" y="647"/>
                    </a:lnTo>
                    <a:lnTo>
                      <a:pt x="3326" y="641"/>
                    </a:lnTo>
                    <a:lnTo>
                      <a:pt x="3326" y="641"/>
                    </a:lnTo>
                    <a:lnTo>
                      <a:pt x="3326" y="635"/>
                    </a:lnTo>
                    <a:lnTo>
                      <a:pt x="3326" y="635"/>
                    </a:lnTo>
                    <a:lnTo>
                      <a:pt x="3326" y="635"/>
                    </a:lnTo>
                    <a:lnTo>
                      <a:pt x="3326" y="635"/>
                    </a:lnTo>
                    <a:lnTo>
                      <a:pt x="3326" y="635"/>
                    </a:lnTo>
                    <a:lnTo>
                      <a:pt x="3332" y="629"/>
                    </a:lnTo>
                    <a:lnTo>
                      <a:pt x="3332" y="629"/>
                    </a:lnTo>
                    <a:lnTo>
                      <a:pt x="3332" y="629"/>
                    </a:lnTo>
                    <a:lnTo>
                      <a:pt x="3332" y="629"/>
                    </a:lnTo>
                    <a:lnTo>
                      <a:pt x="3332" y="629"/>
                    </a:lnTo>
                    <a:lnTo>
                      <a:pt x="3338" y="623"/>
                    </a:lnTo>
                    <a:lnTo>
                      <a:pt x="3338" y="623"/>
                    </a:lnTo>
                    <a:lnTo>
                      <a:pt x="3332" y="623"/>
                    </a:lnTo>
                    <a:lnTo>
                      <a:pt x="3332" y="617"/>
                    </a:lnTo>
                    <a:lnTo>
                      <a:pt x="3332" y="617"/>
                    </a:lnTo>
                    <a:lnTo>
                      <a:pt x="3332" y="617"/>
                    </a:lnTo>
                    <a:lnTo>
                      <a:pt x="3332" y="617"/>
                    </a:lnTo>
                    <a:lnTo>
                      <a:pt x="3338" y="617"/>
                    </a:lnTo>
                    <a:lnTo>
                      <a:pt x="3338" y="617"/>
                    </a:lnTo>
                    <a:lnTo>
                      <a:pt x="3338" y="617"/>
                    </a:lnTo>
                    <a:lnTo>
                      <a:pt x="3344" y="617"/>
                    </a:lnTo>
                    <a:lnTo>
                      <a:pt x="3344" y="617"/>
                    </a:lnTo>
                    <a:lnTo>
                      <a:pt x="3344" y="617"/>
                    </a:lnTo>
                    <a:lnTo>
                      <a:pt x="3351" y="617"/>
                    </a:lnTo>
                    <a:lnTo>
                      <a:pt x="3351" y="617"/>
                    </a:lnTo>
                    <a:lnTo>
                      <a:pt x="3344" y="617"/>
                    </a:lnTo>
                    <a:lnTo>
                      <a:pt x="3351" y="611"/>
                    </a:lnTo>
                    <a:lnTo>
                      <a:pt x="3351" y="611"/>
                    </a:lnTo>
                    <a:lnTo>
                      <a:pt x="3351" y="611"/>
                    </a:lnTo>
                    <a:lnTo>
                      <a:pt x="3351" y="611"/>
                    </a:lnTo>
                    <a:lnTo>
                      <a:pt x="3351" y="617"/>
                    </a:lnTo>
                    <a:lnTo>
                      <a:pt x="3357" y="617"/>
                    </a:lnTo>
                    <a:lnTo>
                      <a:pt x="3357" y="617"/>
                    </a:lnTo>
                    <a:lnTo>
                      <a:pt x="3363" y="617"/>
                    </a:lnTo>
                    <a:lnTo>
                      <a:pt x="3363" y="617"/>
                    </a:lnTo>
                    <a:lnTo>
                      <a:pt x="3363" y="623"/>
                    </a:lnTo>
                    <a:lnTo>
                      <a:pt x="3369" y="623"/>
                    </a:lnTo>
                    <a:lnTo>
                      <a:pt x="3369" y="623"/>
                    </a:lnTo>
                    <a:lnTo>
                      <a:pt x="3369" y="623"/>
                    </a:lnTo>
                    <a:lnTo>
                      <a:pt x="3375" y="623"/>
                    </a:lnTo>
                    <a:lnTo>
                      <a:pt x="3375" y="623"/>
                    </a:lnTo>
                    <a:lnTo>
                      <a:pt x="3375" y="623"/>
                    </a:lnTo>
                    <a:lnTo>
                      <a:pt x="3375" y="623"/>
                    </a:lnTo>
                    <a:lnTo>
                      <a:pt x="3381" y="623"/>
                    </a:lnTo>
                    <a:lnTo>
                      <a:pt x="3381" y="623"/>
                    </a:lnTo>
                    <a:lnTo>
                      <a:pt x="3381" y="623"/>
                    </a:lnTo>
                    <a:lnTo>
                      <a:pt x="3387" y="623"/>
                    </a:lnTo>
                    <a:lnTo>
                      <a:pt x="3387" y="623"/>
                    </a:lnTo>
                    <a:lnTo>
                      <a:pt x="3393" y="623"/>
                    </a:lnTo>
                    <a:lnTo>
                      <a:pt x="3393" y="623"/>
                    </a:lnTo>
                    <a:lnTo>
                      <a:pt x="3399" y="629"/>
                    </a:lnTo>
                    <a:lnTo>
                      <a:pt x="3399" y="629"/>
                    </a:lnTo>
                    <a:lnTo>
                      <a:pt x="3399" y="629"/>
                    </a:lnTo>
                    <a:lnTo>
                      <a:pt x="3399" y="629"/>
                    </a:lnTo>
                    <a:lnTo>
                      <a:pt x="3405" y="635"/>
                    </a:lnTo>
                    <a:lnTo>
                      <a:pt x="3405" y="635"/>
                    </a:lnTo>
                    <a:lnTo>
                      <a:pt x="3405" y="635"/>
                    </a:lnTo>
                    <a:lnTo>
                      <a:pt x="3405" y="635"/>
                    </a:lnTo>
                    <a:lnTo>
                      <a:pt x="3405" y="641"/>
                    </a:lnTo>
                    <a:lnTo>
                      <a:pt x="3405" y="641"/>
                    </a:lnTo>
                    <a:lnTo>
                      <a:pt x="3412" y="641"/>
                    </a:lnTo>
                    <a:lnTo>
                      <a:pt x="3412" y="641"/>
                    </a:lnTo>
                    <a:lnTo>
                      <a:pt x="3412" y="641"/>
                    </a:lnTo>
                    <a:lnTo>
                      <a:pt x="3412" y="641"/>
                    </a:lnTo>
                    <a:lnTo>
                      <a:pt x="3412" y="641"/>
                    </a:lnTo>
                    <a:lnTo>
                      <a:pt x="3418" y="641"/>
                    </a:lnTo>
                    <a:lnTo>
                      <a:pt x="3418" y="641"/>
                    </a:lnTo>
                    <a:lnTo>
                      <a:pt x="3418" y="641"/>
                    </a:lnTo>
                    <a:lnTo>
                      <a:pt x="3424" y="641"/>
                    </a:lnTo>
                    <a:lnTo>
                      <a:pt x="3424" y="641"/>
                    </a:lnTo>
                    <a:lnTo>
                      <a:pt x="3430" y="641"/>
                    </a:lnTo>
                    <a:lnTo>
                      <a:pt x="3430" y="647"/>
                    </a:lnTo>
                    <a:lnTo>
                      <a:pt x="3430" y="647"/>
                    </a:lnTo>
                    <a:lnTo>
                      <a:pt x="3436" y="647"/>
                    </a:lnTo>
                    <a:lnTo>
                      <a:pt x="3436" y="647"/>
                    </a:lnTo>
                    <a:lnTo>
                      <a:pt x="3436" y="647"/>
                    </a:lnTo>
                    <a:lnTo>
                      <a:pt x="3436" y="647"/>
                    </a:lnTo>
                    <a:lnTo>
                      <a:pt x="3436" y="647"/>
                    </a:lnTo>
                    <a:lnTo>
                      <a:pt x="3442" y="647"/>
                    </a:lnTo>
                    <a:lnTo>
                      <a:pt x="3442" y="647"/>
                    </a:lnTo>
                    <a:lnTo>
                      <a:pt x="3442" y="647"/>
                    </a:lnTo>
                    <a:lnTo>
                      <a:pt x="3448" y="654"/>
                    </a:lnTo>
                    <a:lnTo>
                      <a:pt x="3448" y="654"/>
                    </a:lnTo>
                    <a:lnTo>
                      <a:pt x="3454" y="654"/>
                    </a:lnTo>
                    <a:lnTo>
                      <a:pt x="3454" y="647"/>
                    </a:lnTo>
                    <a:lnTo>
                      <a:pt x="3454" y="654"/>
                    </a:lnTo>
                    <a:lnTo>
                      <a:pt x="3454" y="647"/>
                    </a:lnTo>
                    <a:lnTo>
                      <a:pt x="3460" y="647"/>
                    </a:lnTo>
                    <a:lnTo>
                      <a:pt x="3460" y="654"/>
                    </a:lnTo>
                    <a:lnTo>
                      <a:pt x="3460" y="654"/>
                    </a:lnTo>
                    <a:lnTo>
                      <a:pt x="3460" y="654"/>
                    </a:lnTo>
                    <a:lnTo>
                      <a:pt x="3467" y="654"/>
                    </a:lnTo>
                    <a:lnTo>
                      <a:pt x="3467" y="654"/>
                    </a:lnTo>
                    <a:lnTo>
                      <a:pt x="3467" y="660"/>
                    </a:lnTo>
                    <a:lnTo>
                      <a:pt x="3467" y="660"/>
                    </a:lnTo>
                    <a:lnTo>
                      <a:pt x="3467" y="660"/>
                    </a:lnTo>
                    <a:lnTo>
                      <a:pt x="3467" y="660"/>
                    </a:lnTo>
                    <a:lnTo>
                      <a:pt x="3467" y="660"/>
                    </a:lnTo>
                    <a:lnTo>
                      <a:pt x="3467" y="660"/>
                    </a:lnTo>
                    <a:lnTo>
                      <a:pt x="3467" y="660"/>
                    </a:lnTo>
                    <a:lnTo>
                      <a:pt x="3467" y="666"/>
                    </a:lnTo>
                    <a:lnTo>
                      <a:pt x="3467" y="666"/>
                    </a:lnTo>
                    <a:lnTo>
                      <a:pt x="3473" y="666"/>
                    </a:lnTo>
                    <a:lnTo>
                      <a:pt x="3473" y="672"/>
                    </a:lnTo>
                    <a:lnTo>
                      <a:pt x="3473" y="672"/>
                    </a:lnTo>
                    <a:lnTo>
                      <a:pt x="3473" y="672"/>
                    </a:lnTo>
                    <a:lnTo>
                      <a:pt x="3473" y="672"/>
                    </a:lnTo>
                    <a:lnTo>
                      <a:pt x="3473" y="672"/>
                    </a:lnTo>
                    <a:lnTo>
                      <a:pt x="3473" y="672"/>
                    </a:lnTo>
                    <a:lnTo>
                      <a:pt x="3479" y="678"/>
                    </a:lnTo>
                    <a:lnTo>
                      <a:pt x="3479" y="678"/>
                    </a:lnTo>
                    <a:lnTo>
                      <a:pt x="3479" y="678"/>
                    </a:lnTo>
                    <a:lnTo>
                      <a:pt x="3479" y="684"/>
                    </a:lnTo>
                    <a:lnTo>
                      <a:pt x="3479" y="684"/>
                    </a:lnTo>
                    <a:lnTo>
                      <a:pt x="3479" y="684"/>
                    </a:lnTo>
                    <a:lnTo>
                      <a:pt x="3479" y="684"/>
                    </a:lnTo>
                    <a:lnTo>
                      <a:pt x="3479" y="684"/>
                    </a:lnTo>
                    <a:lnTo>
                      <a:pt x="3479" y="684"/>
                    </a:lnTo>
                    <a:lnTo>
                      <a:pt x="3473" y="684"/>
                    </a:lnTo>
                    <a:lnTo>
                      <a:pt x="3473" y="684"/>
                    </a:lnTo>
                    <a:lnTo>
                      <a:pt x="3473" y="684"/>
                    </a:lnTo>
                    <a:lnTo>
                      <a:pt x="3467" y="684"/>
                    </a:lnTo>
                    <a:lnTo>
                      <a:pt x="3467" y="684"/>
                    </a:lnTo>
                    <a:lnTo>
                      <a:pt x="3467" y="684"/>
                    </a:lnTo>
                    <a:lnTo>
                      <a:pt x="3467" y="684"/>
                    </a:lnTo>
                    <a:lnTo>
                      <a:pt x="3467" y="690"/>
                    </a:lnTo>
                    <a:lnTo>
                      <a:pt x="3467" y="690"/>
                    </a:lnTo>
                    <a:lnTo>
                      <a:pt x="3467" y="690"/>
                    </a:lnTo>
                    <a:lnTo>
                      <a:pt x="3467" y="690"/>
                    </a:lnTo>
                    <a:lnTo>
                      <a:pt x="3467" y="690"/>
                    </a:lnTo>
                    <a:lnTo>
                      <a:pt x="3467" y="696"/>
                    </a:lnTo>
                    <a:lnTo>
                      <a:pt x="3467" y="696"/>
                    </a:lnTo>
                    <a:lnTo>
                      <a:pt x="3467" y="696"/>
                    </a:lnTo>
                    <a:lnTo>
                      <a:pt x="3467" y="696"/>
                    </a:lnTo>
                    <a:lnTo>
                      <a:pt x="3473" y="696"/>
                    </a:lnTo>
                    <a:lnTo>
                      <a:pt x="3473" y="702"/>
                    </a:lnTo>
                    <a:lnTo>
                      <a:pt x="3473" y="702"/>
                    </a:lnTo>
                    <a:lnTo>
                      <a:pt x="3479" y="702"/>
                    </a:lnTo>
                    <a:lnTo>
                      <a:pt x="3479" y="702"/>
                    </a:lnTo>
                    <a:lnTo>
                      <a:pt x="3479" y="709"/>
                    </a:lnTo>
                    <a:lnTo>
                      <a:pt x="3479" y="709"/>
                    </a:lnTo>
                    <a:lnTo>
                      <a:pt x="3479" y="709"/>
                    </a:lnTo>
                    <a:lnTo>
                      <a:pt x="3485" y="715"/>
                    </a:lnTo>
                    <a:lnTo>
                      <a:pt x="3485" y="715"/>
                    </a:lnTo>
                    <a:lnTo>
                      <a:pt x="3485" y="721"/>
                    </a:lnTo>
                    <a:lnTo>
                      <a:pt x="3485" y="721"/>
                    </a:lnTo>
                    <a:lnTo>
                      <a:pt x="3485" y="721"/>
                    </a:lnTo>
                    <a:lnTo>
                      <a:pt x="3485" y="721"/>
                    </a:lnTo>
                    <a:lnTo>
                      <a:pt x="3485" y="727"/>
                    </a:lnTo>
                    <a:lnTo>
                      <a:pt x="3485" y="727"/>
                    </a:lnTo>
                    <a:lnTo>
                      <a:pt x="3485" y="733"/>
                    </a:lnTo>
                    <a:lnTo>
                      <a:pt x="3485" y="733"/>
                    </a:lnTo>
                    <a:lnTo>
                      <a:pt x="3485" y="733"/>
                    </a:lnTo>
                    <a:lnTo>
                      <a:pt x="3485" y="739"/>
                    </a:lnTo>
                    <a:lnTo>
                      <a:pt x="3485" y="739"/>
                    </a:lnTo>
                    <a:lnTo>
                      <a:pt x="3485" y="745"/>
                    </a:lnTo>
                    <a:lnTo>
                      <a:pt x="3485" y="745"/>
                    </a:lnTo>
                    <a:lnTo>
                      <a:pt x="3485" y="751"/>
                    </a:lnTo>
                    <a:lnTo>
                      <a:pt x="3485" y="751"/>
                    </a:lnTo>
                    <a:lnTo>
                      <a:pt x="3485" y="757"/>
                    </a:lnTo>
                    <a:lnTo>
                      <a:pt x="3485" y="757"/>
                    </a:lnTo>
                    <a:lnTo>
                      <a:pt x="3485" y="764"/>
                    </a:lnTo>
                    <a:lnTo>
                      <a:pt x="3485" y="764"/>
                    </a:lnTo>
                    <a:lnTo>
                      <a:pt x="3485" y="764"/>
                    </a:lnTo>
                    <a:lnTo>
                      <a:pt x="3485" y="764"/>
                    </a:lnTo>
                    <a:lnTo>
                      <a:pt x="3485" y="764"/>
                    </a:lnTo>
                    <a:lnTo>
                      <a:pt x="3485" y="764"/>
                    </a:lnTo>
                    <a:lnTo>
                      <a:pt x="3485" y="764"/>
                    </a:lnTo>
                    <a:lnTo>
                      <a:pt x="3479" y="770"/>
                    </a:lnTo>
                    <a:lnTo>
                      <a:pt x="3479" y="770"/>
                    </a:lnTo>
                    <a:lnTo>
                      <a:pt x="3479" y="770"/>
                    </a:lnTo>
                    <a:lnTo>
                      <a:pt x="3479" y="776"/>
                    </a:lnTo>
                    <a:lnTo>
                      <a:pt x="3479" y="776"/>
                    </a:lnTo>
                    <a:lnTo>
                      <a:pt x="3479" y="776"/>
                    </a:lnTo>
                    <a:lnTo>
                      <a:pt x="3479" y="776"/>
                    </a:lnTo>
                    <a:lnTo>
                      <a:pt x="3479" y="776"/>
                    </a:lnTo>
                    <a:lnTo>
                      <a:pt x="3473" y="776"/>
                    </a:lnTo>
                    <a:lnTo>
                      <a:pt x="3473" y="776"/>
                    </a:lnTo>
                    <a:lnTo>
                      <a:pt x="3473" y="776"/>
                    </a:lnTo>
                    <a:lnTo>
                      <a:pt x="3473" y="776"/>
                    </a:lnTo>
                    <a:lnTo>
                      <a:pt x="3473" y="776"/>
                    </a:lnTo>
                    <a:lnTo>
                      <a:pt x="3473" y="782"/>
                    </a:lnTo>
                    <a:lnTo>
                      <a:pt x="3473" y="782"/>
                    </a:lnTo>
                    <a:lnTo>
                      <a:pt x="3473" y="782"/>
                    </a:lnTo>
                    <a:lnTo>
                      <a:pt x="3467" y="788"/>
                    </a:lnTo>
                    <a:lnTo>
                      <a:pt x="3473" y="794"/>
                    </a:lnTo>
                    <a:lnTo>
                      <a:pt x="3473" y="794"/>
                    </a:lnTo>
                    <a:lnTo>
                      <a:pt x="3473" y="794"/>
                    </a:lnTo>
                    <a:lnTo>
                      <a:pt x="3467" y="794"/>
                    </a:lnTo>
                    <a:lnTo>
                      <a:pt x="3467" y="794"/>
                    </a:lnTo>
                    <a:lnTo>
                      <a:pt x="3467" y="800"/>
                    </a:lnTo>
                    <a:lnTo>
                      <a:pt x="3473" y="800"/>
                    </a:lnTo>
                    <a:lnTo>
                      <a:pt x="3467" y="800"/>
                    </a:lnTo>
                    <a:lnTo>
                      <a:pt x="3467" y="800"/>
                    </a:lnTo>
                    <a:lnTo>
                      <a:pt x="3467" y="800"/>
                    </a:lnTo>
                    <a:lnTo>
                      <a:pt x="3460" y="800"/>
                    </a:lnTo>
                    <a:lnTo>
                      <a:pt x="3460" y="806"/>
                    </a:lnTo>
                    <a:lnTo>
                      <a:pt x="3460" y="806"/>
                    </a:lnTo>
                    <a:lnTo>
                      <a:pt x="3454" y="806"/>
                    </a:lnTo>
                    <a:lnTo>
                      <a:pt x="3454" y="812"/>
                    </a:lnTo>
                    <a:lnTo>
                      <a:pt x="3454" y="812"/>
                    </a:lnTo>
                    <a:lnTo>
                      <a:pt x="3448" y="812"/>
                    </a:lnTo>
                    <a:lnTo>
                      <a:pt x="3448" y="812"/>
                    </a:lnTo>
                    <a:lnTo>
                      <a:pt x="3448" y="812"/>
                    </a:lnTo>
                    <a:lnTo>
                      <a:pt x="3448" y="812"/>
                    </a:lnTo>
                    <a:lnTo>
                      <a:pt x="3448" y="812"/>
                    </a:lnTo>
                    <a:lnTo>
                      <a:pt x="3448" y="818"/>
                    </a:lnTo>
                    <a:lnTo>
                      <a:pt x="3448" y="818"/>
                    </a:lnTo>
                    <a:lnTo>
                      <a:pt x="3442" y="818"/>
                    </a:lnTo>
                    <a:lnTo>
                      <a:pt x="3442" y="818"/>
                    </a:lnTo>
                    <a:lnTo>
                      <a:pt x="3442" y="825"/>
                    </a:lnTo>
                    <a:lnTo>
                      <a:pt x="3442" y="837"/>
                    </a:lnTo>
                    <a:lnTo>
                      <a:pt x="3442" y="837"/>
                    </a:lnTo>
                    <a:lnTo>
                      <a:pt x="3442" y="837"/>
                    </a:lnTo>
                    <a:lnTo>
                      <a:pt x="3442" y="837"/>
                    </a:lnTo>
                    <a:lnTo>
                      <a:pt x="3442" y="843"/>
                    </a:lnTo>
                    <a:lnTo>
                      <a:pt x="3448" y="849"/>
                    </a:lnTo>
                    <a:lnTo>
                      <a:pt x="3448" y="849"/>
                    </a:lnTo>
                    <a:lnTo>
                      <a:pt x="3454" y="849"/>
                    </a:lnTo>
                    <a:lnTo>
                      <a:pt x="3454" y="849"/>
                    </a:lnTo>
                    <a:lnTo>
                      <a:pt x="3460" y="849"/>
                    </a:lnTo>
                    <a:lnTo>
                      <a:pt x="3460" y="849"/>
                    </a:lnTo>
                    <a:lnTo>
                      <a:pt x="3460" y="849"/>
                    </a:lnTo>
                    <a:lnTo>
                      <a:pt x="3467" y="849"/>
                    </a:lnTo>
                    <a:lnTo>
                      <a:pt x="3467" y="855"/>
                    </a:lnTo>
                    <a:lnTo>
                      <a:pt x="3467" y="855"/>
                    </a:lnTo>
                    <a:lnTo>
                      <a:pt x="3473" y="855"/>
                    </a:lnTo>
                    <a:lnTo>
                      <a:pt x="3473" y="849"/>
                    </a:lnTo>
                    <a:lnTo>
                      <a:pt x="3473" y="849"/>
                    </a:lnTo>
                    <a:lnTo>
                      <a:pt x="3479" y="843"/>
                    </a:lnTo>
                    <a:lnTo>
                      <a:pt x="3479" y="843"/>
                    </a:lnTo>
                    <a:lnTo>
                      <a:pt x="3479" y="843"/>
                    </a:lnTo>
                    <a:lnTo>
                      <a:pt x="3479" y="837"/>
                    </a:lnTo>
                    <a:lnTo>
                      <a:pt x="3479" y="837"/>
                    </a:lnTo>
                    <a:lnTo>
                      <a:pt x="3479" y="837"/>
                    </a:lnTo>
                    <a:lnTo>
                      <a:pt x="3479" y="837"/>
                    </a:lnTo>
                    <a:lnTo>
                      <a:pt x="3485" y="837"/>
                    </a:lnTo>
                    <a:lnTo>
                      <a:pt x="3485" y="837"/>
                    </a:lnTo>
                    <a:lnTo>
                      <a:pt x="3485" y="837"/>
                    </a:lnTo>
                    <a:lnTo>
                      <a:pt x="3485" y="837"/>
                    </a:lnTo>
                    <a:lnTo>
                      <a:pt x="3485" y="831"/>
                    </a:lnTo>
                    <a:lnTo>
                      <a:pt x="3485" y="831"/>
                    </a:lnTo>
                    <a:lnTo>
                      <a:pt x="3485" y="831"/>
                    </a:lnTo>
                    <a:lnTo>
                      <a:pt x="3485" y="825"/>
                    </a:lnTo>
                    <a:lnTo>
                      <a:pt x="3491" y="825"/>
                    </a:lnTo>
                    <a:lnTo>
                      <a:pt x="3491" y="825"/>
                    </a:lnTo>
                    <a:lnTo>
                      <a:pt x="3485" y="825"/>
                    </a:lnTo>
                    <a:lnTo>
                      <a:pt x="3485" y="825"/>
                    </a:lnTo>
                    <a:lnTo>
                      <a:pt x="3491" y="825"/>
                    </a:lnTo>
                    <a:lnTo>
                      <a:pt x="3491" y="818"/>
                    </a:lnTo>
                    <a:lnTo>
                      <a:pt x="3491" y="818"/>
                    </a:lnTo>
                    <a:lnTo>
                      <a:pt x="3491" y="812"/>
                    </a:lnTo>
                    <a:lnTo>
                      <a:pt x="3491" y="812"/>
                    </a:lnTo>
                    <a:lnTo>
                      <a:pt x="3491" y="812"/>
                    </a:lnTo>
                    <a:lnTo>
                      <a:pt x="3491" y="812"/>
                    </a:lnTo>
                    <a:lnTo>
                      <a:pt x="3491" y="812"/>
                    </a:lnTo>
                    <a:lnTo>
                      <a:pt x="3497" y="812"/>
                    </a:lnTo>
                    <a:lnTo>
                      <a:pt x="3497" y="812"/>
                    </a:lnTo>
                    <a:lnTo>
                      <a:pt x="3497" y="806"/>
                    </a:lnTo>
                    <a:lnTo>
                      <a:pt x="3497" y="806"/>
                    </a:lnTo>
                    <a:lnTo>
                      <a:pt x="3497" y="806"/>
                    </a:lnTo>
                    <a:lnTo>
                      <a:pt x="3503" y="806"/>
                    </a:lnTo>
                    <a:lnTo>
                      <a:pt x="3503" y="806"/>
                    </a:lnTo>
                    <a:lnTo>
                      <a:pt x="3503" y="806"/>
                    </a:lnTo>
                    <a:lnTo>
                      <a:pt x="3503" y="800"/>
                    </a:lnTo>
                    <a:lnTo>
                      <a:pt x="3509" y="800"/>
                    </a:lnTo>
                    <a:lnTo>
                      <a:pt x="3509" y="800"/>
                    </a:lnTo>
                    <a:lnTo>
                      <a:pt x="3509" y="800"/>
                    </a:lnTo>
                    <a:lnTo>
                      <a:pt x="3509" y="800"/>
                    </a:lnTo>
                    <a:lnTo>
                      <a:pt x="3515" y="800"/>
                    </a:lnTo>
                    <a:lnTo>
                      <a:pt x="3515" y="800"/>
                    </a:lnTo>
                    <a:lnTo>
                      <a:pt x="3515" y="800"/>
                    </a:lnTo>
                    <a:lnTo>
                      <a:pt x="3515" y="794"/>
                    </a:lnTo>
                    <a:lnTo>
                      <a:pt x="3515" y="794"/>
                    </a:lnTo>
                    <a:lnTo>
                      <a:pt x="3515" y="794"/>
                    </a:lnTo>
                    <a:lnTo>
                      <a:pt x="3515" y="794"/>
                    </a:lnTo>
                    <a:lnTo>
                      <a:pt x="3521" y="794"/>
                    </a:lnTo>
                    <a:lnTo>
                      <a:pt x="3521" y="794"/>
                    </a:lnTo>
                    <a:lnTo>
                      <a:pt x="3521" y="794"/>
                    </a:lnTo>
                    <a:lnTo>
                      <a:pt x="3521" y="794"/>
                    </a:lnTo>
                    <a:lnTo>
                      <a:pt x="3528" y="794"/>
                    </a:lnTo>
                    <a:lnTo>
                      <a:pt x="3528" y="794"/>
                    </a:lnTo>
                    <a:lnTo>
                      <a:pt x="3534" y="794"/>
                    </a:lnTo>
                    <a:lnTo>
                      <a:pt x="3534" y="794"/>
                    </a:lnTo>
                    <a:lnTo>
                      <a:pt x="3534" y="794"/>
                    </a:lnTo>
                    <a:lnTo>
                      <a:pt x="3540" y="794"/>
                    </a:lnTo>
                    <a:lnTo>
                      <a:pt x="3540" y="794"/>
                    </a:lnTo>
                    <a:lnTo>
                      <a:pt x="3540" y="800"/>
                    </a:lnTo>
                    <a:lnTo>
                      <a:pt x="3540" y="800"/>
                    </a:lnTo>
                    <a:lnTo>
                      <a:pt x="3546" y="800"/>
                    </a:lnTo>
                    <a:lnTo>
                      <a:pt x="3546" y="806"/>
                    </a:lnTo>
                    <a:lnTo>
                      <a:pt x="3546" y="806"/>
                    </a:lnTo>
                    <a:lnTo>
                      <a:pt x="3552" y="812"/>
                    </a:lnTo>
                    <a:lnTo>
                      <a:pt x="3552" y="812"/>
                    </a:lnTo>
                    <a:lnTo>
                      <a:pt x="3552" y="812"/>
                    </a:lnTo>
                    <a:lnTo>
                      <a:pt x="3552" y="812"/>
                    </a:lnTo>
                    <a:lnTo>
                      <a:pt x="3552" y="812"/>
                    </a:lnTo>
                    <a:lnTo>
                      <a:pt x="3552" y="825"/>
                    </a:lnTo>
                    <a:lnTo>
                      <a:pt x="3552" y="825"/>
                    </a:lnTo>
                    <a:lnTo>
                      <a:pt x="3552" y="825"/>
                    </a:lnTo>
                    <a:lnTo>
                      <a:pt x="3558" y="831"/>
                    </a:lnTo>
                    <a:lnTo>
                      <a:pt x="3558" y="831"/>
                    </a:lnTo>
                    <a:lnTo>
                      <a:pt x="3558" y="843"/>
                    </a:lnTo>
                    <a:lnTo>
                      <a:pt x="3558" y="843"/>
                    </a:lnTo>
                    <a:lnTo>
                      <a:pt x="3558" y="843"/>
                    </a:lnTo>
                    <a:lnTo>
                      <a:pt x="3558" y="849"/>
                    </a:lnTo>
                    <a:lnTo>
                      <a:pt x="3564" y="855"/>
                    </a:lnTo>
                    <a:lnTo>
                      <a:pt x="3564" y="855"/>
                    </a:lnTo>
                    <a:lnTo>
                      <a:pt x="3564" y="861"/>
                    </a:lnTo>
                    <a:lnTo>
                      <a:pt x="3564" y="861"/>
                    </a:lnTo>
                    <a:lnTo>
                      <a:pt x="3564" y="861"/>
                    </a:lnTo>
                    <a:lnTo>
                      <a:pt x="3570" y="867"/>
                    </a:lnTo>
                    <a:lnTo>
                      <a:pt x="3570" y="867"/>
                    </a:lnTo>
                    <a:lnTo>
                      <a:pt x="3570" y="867"/>
                    </a:lnTo>
                    <a:lnTo>
                      <a:pt x="3570" y="873"/>
                    </a:lnTo>
                    <a:lnTo>
                      <a:pt x="3570" y="873"/>
                    </a:lnTo>
                    <a:lnTo>
                      <a:pt x="3570" y="886"/>
                    </a:lnTo>
                    <a:lnTo>
                      <a:pt x="3570" y="886"/>
                    </a:lnTo>
                    <a:lnTo>
                      <a:pt x="3570" y="886"/>
                    </a:lnTo>
                    <a:lnTo>
                      <a:pt x="3570" y="892"/>
                    </a:lnTo>
                    <a:lnTo>
                      <a:pt x="3576" y="892"/>
                    </a:lnTo>
                    <a:lnTo>
                      <a:pt x="3576" y="898"/>
                    </a:lnTo>
                    <a:lnTo>
                      <a:pt x="3576" y="898"/>
                    </a:lnTo>
                    <a:lnTo>
                      <a:pt x="3576" y="898"/>
                    </a:lnTo>
                    <a:lnTo>
                      <a:pt x="3576" y="904"/>
                    </a:lnTo>
                    <a:lnTo>
                      <a:pt x="3582" y="904"/>
                    </a:lnTo>
                    <a:lnTo>
                      <a:pt x="3582" y="910"/>
                    </a:lnTo>
                    <a:lnTo>
                      <a:pt x="3582" y="910"/>
                    </a:lnTo>
                    <a:lnTo>
                      <a:pt x="3582" y="910"/>
                    </a:lnTo>
                    <a:lnTo>
                      <a:pt x="3582" y="910"/>
                    </a:lnTo>
                    <a:lnTo>
                      <a:pt x="3582" y="910"/>
                    </a:lnTo>
                    <a:lnTo>
                      <a:pt x="3582" y="910"/>
                    </a:lnTo>
                    <a:lnTo>
                      <a:pt x="3582" y="916"/>
                    </a:lnTo>
                    <a:lnTo>
                      <a:pt x="3582" y="916"/>
                    </a:lnTo>
                    <a:lnTo>
                      <a:pt x="3582" y="916"/>
                    </a:lnTo>
                    <a:lnTo>
                      <a:pt x="3582" y="922"/>
                    </a:lnTo>
                    <a:lnTo>
                      <a:pt x="3582" y="922"/>
                    </a:lnTo>
                    <a:lnTo>
                      <a:pt x="3582" y="922"/>
                    </a:lnTo>
                    <a:lnTo>
                      <a:pt x="3582" y="922"/>
                    </a:lnTo>
                    <a:lnTo>
                      <a:pt x="3582" y="928"/>
                    </a:lnTo>
                    <a:lnTo>
                      <a:pt x="3582" y="928"/>
                    </a:lnTo>
                    <a:lnTo>
                      <a:pt x="3582" y="928"/>
                    </a:lnTo>
                    <a:lnTo>
                      <a:pt x="3582" y="928"/>
                    </a:lnTo>
                    <a:lnTo>
                      <a:pt x="3582" y="935"/>
                    </a:lnTo>
                    <a:lnTo>
                      <a:pt x="3582" y="935"/>
                    </a:lnTo>
                    <a:lnTo>
                      <a:pt x="3582" y="935"/>
                    </a:lnTo>
                    <a:lnTo>
                      <a:pt x="3582" y="941"/>
                    </a:lnTo>
                    <a:lnTo>
                      <a:pt x="3582" y="941"/>
                    </a:lnTo>
                    <a:lnTo>
                      <a:pt x="3582" y="941"/>
                    </a:lnTo>
                    <a:lnTo>
                      <a:pt x="3582" y="947"/>
                    </a:lnTo>
                    <a:lnTo>
                      <a:pt x="3582" y="953"/>
                    </a:lnTo>
                    <a:lnTo>
                      <a:pt x="3582" y="953"/>
                    </a:lnTo>
                    <a:lnTo>
                      <a:pt x="3582" y="953"/>
                    </a:lnTo>
                    <a:lnTo>
                      <a:pt x="3576" y="959"/>
                    </a:lnTo>
                    <a:lnTo>
                      <a:pt x="3576" y="959"/>
                    </a:lnTo>
                    <a:lnTo>
                      <a:pt x="3576" y="959"/>
                    </a:lnTo>
                    <a:lnTo>
                      <a:pt x="3576" y="959"/>
                    </a:lnTo>
                    <a:lnTo>
                      <a:pt x="3576" y="959"/>
                    </a:lnTo>
                    <a:lnTo>
                      <a:pt x="3576" y="959"/>
                    </a:lnTo>
                    <a:lnTo>
                      <a:pt x="3576" y="959"/>
                    </a:lnTo>
                    <a:lnTo>
                      <a:pt x="3570" y="959"/>
                    </a:lnTo>
                    <a:lnTo>
                      <a:pt x="3570" y="959"/>
                    </a:lnTo>
                    <a:lnTo>
                      <a:pt x="3570" y="959"/>
                    </a:lnTo>
                    <a:lnTo>
                      <a:pt x="3570" y="965"/>
                    </a:lnTo>
                    <a:lnTo>
                      <a:pt x="3570" y="965"/>
                    </a:lnTo>
                    <a:lnTo>
                      <a:pt x="3570" y="965"/>
                    </a:lnTo>
                    <a:lnTo>
                      <a:pt x="3570" y="965"/>
                    </a:lnTo>
                    <a:lnTo>
                      <a:pt x="3570" y="965"/>
                    </a:lnTo>
                    <a:lnTo>
                      <a:pt x="3570" y="965"/>
                    </a:lnTo>
                    <a:lnTo>
                      <a:pt x="3570" y="965"/>
                    </a:lnTo>
                    <a:lnTo>
                      <a:pt x="3570" y="965"/>
                    </a:lnTo>
                    <a:lnTo>
                      <a:pt x="3570" y="959"/>
                    </a:lnTo>
                    <a:lnTo>
                      <a:pt x="3570" y="959"/>
                    </a:lnTo>
                    <a:lnTo>
                      <a:pt x="3570" y="959"/>
                    </a:lnTo>
                    <a:lnTo>
                      <a:pt x="3564" y="959"/>
                    </a:lnTo>
                    <a:lnTo>
                      <a:pt x="3564" y="959"/>
                    </a:lnTo>
                    <a:lnTo>
                      <a:pt x="3564" y="959"/>
                    </a:lnTo>
                    <a:lnTo>
                      <a:pt x="3570" y="953"/>
                    </a:lnTo>
                    <a:lnTo>
                      <a:pt x="3570" y="953"/>
                    </a:lnTo>
                    <a:lnTo>
                      <a:pt x="3564" y="953"/>
                    </a:lnTo>
                    <a:lnTo>
                      <a:pt x="3570" y="953"/>
                    </a:lnTo>
                    <a:lnTo>
                      <a:pt x="3570" y="953"/>
                    </a:lnTo>
                    <a:lnTo>
                      <a:pt x="3570" y="953"/>
                    </a:lnTo>
                    <a:lnTo>
                      <a:pt x="3570" y="953"/>
                    </a:lnTo>
                    <a:lnTo>
                      <a:pt x="3570" y="947"/>
                    </a:lnTo>
                    <a:lnTo>
                      <a:pt x="3570" y="947"/>
                    </a:lnTo>
                    <a:lnTo>
                      <a:pt x="3570" y="947"/>
                    </a:lnTo>
                    <a:lnTo>
                      <a:pt x="3570" y="947"/>
                    </a:lnTo>
                    <a:lnTo>
                      <a:pt x="3570" y="947"/>
                    </a:lnTo>
                    <a:lnTo>
                      <a:pt x="3564" y="947"/>
                    </a:lnTo>
                    <a:lnTo>
                      <a:pt x="3564" y="947"/>
                    </a:lnTo>
                    <a:lnTo>
                      <a:pt x="3564" y="947"/>
                    </a:lnTo>
                    <a:lnTo>
                      <a:pt x="3564" y="947"/>
                    </a:lnTo>
                    <a:lnTo>
                      <a:pt x="3558" y="947"/>
                    </a:lnTo>
                    <a:lnTo>
                      <a:pt x="3558" y="953"/>
                    </a:lnTo>
                    <a:lnTo>
                      <a:pt x="3558" y="953"/>
                    </a:lnTo>
                    <a:lnTo>
                      <a:pt x="3558" y="953"/>
                    </a:lnTo>
                    <a:lnTo>
                      <a:pt x="3558" y="953"/>
                    </a:lnTo>
                    <a:lnTo>
                      <a:pt x="3558" y="953"/>
                    </a:lnTo>
                    <a:lnTo>
                      <a:pt x="3558" y="959"/>
                    </a:lnTo>
                    <a:lnTo>
                      <a:pt x="3558" y="959"/>
                    </a:lnTo>
                    <a:lnTo>
                      <a:pt x="3558" y="959"/>
                    </a:lnTo>
                    <a:lnTo>
                      <a:pt x="3558" y="959"/>
                    </a:lnTo>
                    <a:lnTo>
                      <a:pt x="3558" y="959"/>
                    </a:lnTo>
                    <a:lnTo>
                      <a:pt x="3558" y="959"/>
                    </a:lnTo>
                    <a:lnTo>
                      <a:pt x="3558" y="959"/>
                    </a:lnTo>
                    <a:lnTo>
                      <a:pt x="3558" y="965"/>
                    </a:lnTo>
                    <a:lnTo>
                      <a:pt x="3558" y="959"/>
                    </a:lnTo>
                    <a:lnTo>
                      <a:pt x="3558" y="959"/>
                    </a:lnTo>
                    <a:lnTo>
                      <a:pt x="3558" y="959"/>
                    </a:lnTo>
                    <a:lnTo>
                      <a:pt x="3558" y="965"/>
                    </a:lnTo>
                    <a:lnTo>
                      <a:pt x="3552" y="965"/>
                    </a:lnTo>
                    <a:lnTo>
                      <a:pt x="3552" y="965"/>
                    </a:lnTo>
                    <a:lnTo>
                      <a:pt x="3552" y="965"/>
                    </a:lnTo>
                    <a:lnTo>
                      <a:pt x="3552" y="965"/>
                    </a:lnTo>
                    <a:lnTo>
                      <a:pt x="3552" y="965"/>
                    </a:lnTo>
                    <a:lnTo>
                      <a:pt x="3552" y="971"/>
                    </a:lnTo>
                    <a:lnTo>
                      <a:pt x="3552" y="971"/>
                    </a:lnTo>
                    <a:lnTo>
                      <a:pt x="3552" y="977"/>
                    </a:lnTo>
                    <a:lnTo>
                      <a:pt x="3552" y="983"/>
                    </a:lnTo>
                    <a:lnTo>
                      <a:pt x="3552" y="983"/>
                    </a:lnTo>
                    <a:lnTo>
                      <a:pt x="3552" y="983"/>
                    </a:lnTo>
                    <a:lnTo>
                      <a:pt x="3552" y="983"/>
                    </a:lnTo>
                    <a:lnTo>
                      <a:pt x="3552" y="983"/>
                    </a:lnTo>
                    <a:lnTo>
                      <a:pt x="3552" y="983"/>
                    </a:lnTo>
                    <a:lnTo>
                      <a:pt x="3552" y="989"/>
                    </a:lnTo>
                    <a:lnTo>
                      <a:pt x="3552" y="989"/>
                    </a:lnTo>
                    <a:lnTo>
                      <a:pt x="3546" y="989"/>
                    </a:lnTo>
                    <a:lnTo>
                      <a:pt x="3546" y="989"/>
                    </a:lnTo>
                    <a:lnTo>
                      <a:pt x="3546" y="989"/>
                    </a:lnTo>
                    <a:lnTo>
                      <a:pt x="3540" y="996"/>
                    </a:lnTo>
                    <a:lnTo>
                      <a:pt x="3540" y="996"/>
                    </a:lnTo>
                    <a:lnTo>
                      <a:pt x="3540" y="996"/>
                    </a:lnTo>
                    <a:lnTo>
                      <a:pt x="3534" y="1002"/>
                    </a:lnTo>
                    <a:lnTo>
                      <a:pt x="3534" y="1002"/>
                    </a:lnTo>
                    <a:lnTo>
                      <a:pt x="3534" y="1008"/>
                    </a:lnTo>
                    <a:lnTo>
                      <a:pt x="3540" y="1014"/>
                    </a:lnTo>
                    <a:lnTo>
                      <a:pt x="3540" y="1020"/>
                    </a:lnTo>
                    <a:lnTo>
                      <a:pt x="3534" y="1020"/>
                    </a:lnTo>
                    <a:lnTo>
                      <a:pt x="3534" y="1020"/>
                    </a:lnTo>
                    <a:lnTo>
                      <a:pt x="3534" y="1026"/>
                    </a:lnTo>
                    <a:lnTo>
                      <a:pt x="3534" y="1026"/>
                    </a:lnTo>
                    <a:lnTo>
                      <a:pt x="3534" y="1026"/>
                    </a:lnTo>
                    <a:lnTo>
                      <a:pt x="3534" y="1026"/>
                    </a:lnTo>
                    <a:lnTo>
                      <a:pt x="3534" y="1026"/>
                    </a:lnTo>
                    <a:lnTo>
                      <a:pt x="3534" y="1032"/>
                    </a:lnTo>
                    <a:lnTo>
                      <a:pt x="3534" y="1032"/>
                    </a:lnTo>
                    <a:lnTo>
                      <a:pt x="3534" y="1032"/>
                    </a:lnTo>
                    <a:lnTo>
                      <a:pt x="3534" y="1032"/>
                    </a:lnTo>
                    <a:lnTo>
                      <a:pt x="3534" y="1032"/>
                    </a:lnTo>
                    <a:lnTo>
                      <a:pt x="3528" y="1038"/>
                    </a:lnTo>
                    <a:lnTo>
                      <a:pt x="3528" y="1038"/>
                    </a:lnTo>
                    <a:lnTo>
                      <a:pt x="3528" y="1038"/>
                    </a:lnTo>
                    <a:lnTo>
                      <a:pt x="3528" y="1038"/>
                    </a:lnTo>
                    <a:lnTo>
                      <a:pt x="3528" y="1038"/>
                    </a:lnTo>
                    <a:lnTo>
                      <a:pt x="3528" y="1038"/>
                    </a:lnTo>
                    <a:lnTo>
                      <a:pt x="3521" y="1038"/>
                    </a:lnTo>
                    <a:lnTo>
                      <a:pt x="3521" y="1044"/>
                    </a:lnTo>
                    <a:lnTo>
                      <a:pt x="3521" y="1044"/>
                    </a:lnTo>
                    <a:lnTo>
                      <a:pt x="3521" y="1044"/>
                    </a:lnTo>
                    <a:lnTo>
                      <a:pt x="3521" y="1044"/>
                    </a:lnTo>
                    <a:lnTo>
                      <a:pt x="3521" y="1051"/>
                    </a:lnTo>
                    <a:lnTo>
                      <a:pt x="3521" y="1051"/>
                    </a:lnTo>
                    <a:lnTo>
                      <a:pt x="3521" y="1051"/>
                    </a:lnTo>
                    <a:lnTo>
                      <a:pt x="3521" y="1051"/>
                    </a:lnTo>
                    <a:lnTo>
                      <a:pt x="3515" y="1057"/>
                    </a:lnTo>
                    <a:lnTo>
                      <a:pt x="3515" y="1057"/>
                    </a:lnTo>
                    <a:lnTo>
                      <a:pt x="3515" y="1057"/>
                    </a:lnTo>
                    <a:lnTo>
                      <a:pt x="3515" y="1057"/>
                    </a:lnTo>
                    <a:lnTo>
                      <a:pt x="3515" y="1057"/>
                    </a:lnTo>
                    <a:lnTo>
                      <a:pt x="3515" y="1063"/>
                    </a:lnTo>
                    <a:lnTo>
                      <a:pt x="3515" y="1063"/>
                    </a:lnTo>
                    <a:lnTo>
                      <a:pt x="3515" y="1063"/>
                    </a:lnTo>
                    <a:lnTo>
                      <a:pt x="3515" y="1063"/>
                    </a:lnTo>
                    <a:lnTo>
                      <a:pt x="3515" y="1063"/>
                    </a:lnTo>
                    <a:lnTo>
                      <a:pt x="3515" y="1069"/>
                    </a:lnTo>
                    <a:lnTo>
                      <a:pt x="3509" y="1069"/>
                    </a:lnTo>
                    <a:lnTo>
                      <a:pt x="3503" y="1069"/>
                    </a:lnTo>
                    <a:lnTo>
                      <a:pt x="3503" y="1069"/>
                    </a:lnTo>
                    <a:lnTo>
                      <a:pt x="3497" y="1069"/>
                    </a:lnTo>
                    <a:lnTo>
                      <a:pt x="3497" y="1069"/>
                    </a:lnTo>
                    <a:lnTo>
                      <a:pt x="3497" y="1069"/>
                    </a:lnTo>
                    <a:lnTo>
                      <a:pt x="3491" y="1069"/>
                    </a:lnTo>
                    <a:lnTo>
                      <a:pt x="3479" y="1069"/>
                    </a:lnTo>
                    <a:lnTo>
                      <a:pt x="3479" y="1075"/>
                    </a:lnTo>
                    <a:lnTo>
                      <a:pt x="3479" y="1075"/>
                    </a:lnTo>
                    <a:lnTo>
                      <a:pt x="3467" y="1075"/>
                    </a:lnTo>
                    <a:lnTo>
                      <a:pt x="3467" y="1075"/>
                    </a:lnTo>
                    <a:lnTo>
                      <a:pt x="3460" y="1075"/>
                    </a:lnTo>
                    <a:lnTo>
                      <a:pt x="3460" y="1075"/>
                    </a:lnTo>
                    <a:lnTo>
                      <a:pt x="3454" y="1075"/>
                    </a:lnTo>
                    <a:lnTo>
                      <a:pt x="3454" y="1075"/>
                    </a:lnTo>
                    <a:lnTo>
                      <a:pt x="3448" y="1075"/>
                    </a:lnTo>
                    <a:lnTo>
                      <a:pt x="3448" y="1075"/>
                    </a:lnTo>
                    <a:lnTo>
                      <a:pt x="3436" y="1075"/>
                    </a:lnTo>
                    <a:lnTo>
                      <a:pt x="3436" y="1081"/>
                    </a:lnTo>
                    <a:lnTo>
                      <a:pt x="3424" y="1081"/>
                    </a:lnTo>
                    <a:lnTo>
                      <a:pt x="3412" y="1081"/>
                    </a:lnTo>
                    <a:lnTo>
                      <a:pt x="3405" y="1081"/>
                    </a:lnTo>
                    <a:lnTo>
                      <a:pt x="3399" y="1081"/>
                    </a:lnTo>
                    <a:lnTo>
                      <a:pt x="3399" y="1081"/>
                    </a:lnTo>
                    <a:lnTo>
                      <a:pt x="3399" y="1081"/>
                    </a:lnTo>
                    <a:lnTo>
                      <a:pt x="3399" y="1075"/>
                    </a:lnTo>
                    <a:lnTo>
                      <a:pt x="3399" y="1075"/>
                    </a:lnTo>
                    <a:lnTo>
                      <a:pt x="3387" y="1075"/>
                    </a:lnTo>
                    <a:lnTo>
                      <a:pt x="3387" y="1075"/>
                    </a:lnTo>
                    <a:lnTo>
                      <a:pt x="3387" y="1075"/>
                    </a:lnTo>
                    <a:lnTo>
                      <a:pt x="3381" y="1081"/>
                    </a:lnTo>
                    <a:lnTo>
                      <a:pt x="3375" y="1081"/>
                    </a:lnTo>
                    <a:lnTo>
                      <a:pt x="3375" y="1081"/>
                    </a:lnTo>
                    <a:lnTo>
                      <a:pt x="3369" y="1081"/>
                    </a:lnTo>
                    <a:lnTo>
                      <a:pt x="3363" y="1081"/>
                    </a:lnTo>
                    <a:lnTo>
                      <a:pt x="3357" y="1081"/>
                    </a:lnTo>
                    <a:lnTo>
                      <a:pt x="3351" y="1081"/>
                    </a:lnTo>
                    <a:lnTo>
                      <a:pt x="3338" y="1081"/>
                    </a:lnTo>
                    <a:lnTo>
                      <a:pt x="3332" y="1087"/>
                    </a:lnTo>
                    <a:lnTo>
                      <a:pt x="3332" y="1087"/>
                    </a:lnTo>
                    <a:lnTo>
                      <a:pt x="3332" y="1087"/>
                    </a:lnTo>
                    <a:lnTo>
                      <a:pt x="3326" y="1087"/>
                    </a:lnTo>
                    <a:lnTo>
                      <a:pt x="3320" y="1087"/>
                    </a:lnTo>
                    <a:lnTo>
                      <a:pt x="3320" y="1087"/>
                    </a:lnTo>
                    <a:lnTo>
                      <a:pt x="3320" y="1087"/>
                    </a:lnTo>
                    <a:lnTo>
                      <a:pt x="3314" y="1087"/>
                    </a:lnTo>
                    <a:lnTo>
                      <a:pt x="3308" y="1087"/>
                    </a:lnTo>
                    <a:lnTo>
                      <a:pt x="3302" y="1087"/>
                    </a:lnTo>
                    <a:lnTo>
                      <a:pt x="3302" y="1087"/>
                    </a:lnTo>
                    <a:lnTo>
                      <a:pt x="3296" y="1087"/>
                    </a:lnTo>
                    <a:lnTo>
                      <a:pt x="3290" y="1087"/>
                    </a:lnTo>
                    <a:lnTo>
                      <a:pt x="3283" y="1087"/>
                    </a:lnTo>
                    <a:lnTo>
                      <a:pt x="3277" y="1087"/>
                    </a:lnTo>
                    <a:lnTo>
                      <a:pt x="3277" y="1087"/>
                    </a:lnTo>
                    <a:lnTo>
                      <a:pt x="3271" y="1093"/>
                    </a:lnTo>
                    <a:lnTo>
                      <a:pt x="3253" y="1093"/>
                    </a:lnTo>
                    <a:lnTo>
                      <a:pt x="3253" y="1093"/>
                    </a:lnTo>
                    <a:lnTo>
                      <a:pt x="3247" y="1093"/>
                    </a:lnTo>
                    <a:lnTo>
                      <a:pt x="3235" y="1093"/>
                    </a:lnTo>
                    <a:lnTo>
                      <a:pt x="3228" y="1093"/>
                    </a:lnTo>
                    <a:lnTo>
                      <a:pt x="3228" y="1093"/>
                    </a:lnTo>
                    <a:lnTo>
                      <a:pt x="3235" y="1093"/>
                    </a:lnTo>
                    <a:lnTo>
                      <a:pt x="3235" y="1087"/>
                    </a:lnTo>
                    <a:lnTo>
                      <a:pt x="3241" y="1081"/>
                    </a:lnTo>
                    <a:lnTo>
                      <a:pt x="3247" y="1075"/>
                    </a:lnTo>
                    <a:lnTo>
                      <a:pt x="3247" y="1075"/>
                    </a:lnTo>
                    <a:lnTo>
                      <a:pt x="3247" y="1075"/>
                    </a:lnTo>
                    <a:lnTo>
                      <a:pt x="3247" y="1063"/>
                    </a:lnTo>
                    <a:lnTo>
                      <a:pt x="3253" y="1057"/>
                    </a:lnTo>
                    <a:lnTo>
                      <a:pt x="3253" y="1051"/>
                    </a:lnTo>
                    <a:lnTo>
                      <a:pt x="3253" y="1051"/>
                    </a:lnTo>
                    <a:lnTo>
                      <a:pt x="3253" y="1051"/>
                    </a:lnTo>
                    <a:lnTo>
                      <a:pt x="3259" y="1038"/>
                    </a:lnTo>
                    <a:lnTo>
                      <a:pt x="3259" y="1038"/>
                    </a:lnTo>
                    <a:lnTo>
                      <a:pt x="3265" y="1032"/>
                    </a:lnTo>
                    <a:lnTo>
                      <a:pt x="3265" y="1026"/>
                    </a:lnTo>
                    <a:lnTo>
                      <a:pt x="3265" y="1020"/>
                    </a:lnTo>
                    <a:lnTo>
                      <a:pt x="3265" y="1020"/>
                    </a:lnTo>
                    <a:lnTo>
                      <a:pt x="3265" y="1014"/>
                    </a:lnTo>
                    <a:lnTo>
                      <a:pt x="3265" y="1014"/>
                    </a:lnTo>
                    <a:lnTo>
                      <a:pt x="3271" y="1014"/>
                    </a:lnTo>
                    <a:lnTo>
                      <a:pt x="3271" y="1008"/>
                    </a:lnTo>
                    <a:lnTo>
                      <a:pt x="3271" y="1002"/>
                    </a:lnTo>
                    <a:lnTo>
                      <a:pt x="3271" y="996"/>
                    </a:lnTo>
                    <a:lnTo>
                      <a:pt x="3271" y="996"/>
                    </a:lnTo>
                    <a:lnTo>
                      <a:pt x="3271" y="996"/>
                    </a:lnTo>
                    <a:lnTo>
                      <a:pt x="3271" y="989"/>
                    </a:lnTo>
                    <a:lnTo>
                      <a:pt x="3271" y="989"/>
                    </a:lnTo>
                    <a:lnTo>
                      <a:pt x="3271" y="983"/>
                    </a:lnTo>
                    <a:lnTo>
                      <a:pt x="3271" y="983"/>
                    </a:lnTo>
                    <a:lnTo>
                      <a:pt x="3271" y="977"/>
                    </a:lnTo>
                    <a:lnTo>
                      <a:pt x="3271" y="977"/>
                    </a:lnTo>
                    <a:lnTo>
                      <a:pt x="3271" y="971"/>
                    </a:lnTo>
                    <a:lnTo>
                      <a:pt x="3265" y="965"/>
                    </a:lnTo>
                    <a:lnTo>
                      <a:pt x="3265" y="965"/>
                    </a:lnTo>
                    <a:lnTo>
                      <a:pt x="3265" y="959"/>
                    </a:lnTo>
                    <a:lnTo>
                      <a:pt x="3265" y="959"/>
                    </a:lnTo>
                    <a:lnTo>
                      <a:pt x="3265" y="947"/>
                    </a:lnTo>
                    <a:lnTo>
                      <a:pt x="3265" y="947"/>
                    </a:lnTo>
                    <a:lnTo>
                      <a:pt x="3265" y="941"/>
                    </a:lnTo>
                    <a:lnTo>
                      <a:pt x="3259" y="941"/>
                    </a:lnTo>
                    <a:lnTo>
                      <a:pt x="3259" y="935"/>
                    </a:lnTo>
                    <a:lnTo>
                      <a:pt x="3259" y="935"/>
                    </a:lnTo>
                    <a:lnTo>
                      <a:pt x="3253" y="928"/>
                    </a:lnTo>
                    <a:lnTo>
                      <a:pt x="3247" y="910"/>
                    </a:lnTo>
                    <a:lnTo>
                      <a:pt x="3247" y="910"/>
                    </a:lnTo>
                    <a:lnTo>
                      <a:pt x="3241" y="904"/>
                    </a:lnTo>
                    <a:lnTo>
                      <a:pt x="3241" y="898"/>
                    </a:lnTo>
                    <a:lnTo>
                      <a:pt x="3241" y="892"/>
                    </a:lnTo>
                    <a:lnTo>
                      <a:pt x="3235" y="892"/>
                    </a:lnTo>
                    <a:lnTo>
                      <a:pt x="3235" y="886"/>
                    </a:lnTo>
                    <a:lnTo>
                      <a:pt x="3235" y="880"/>
                    </a:lnTo>
                    <a:lnTo>
                      <a:pt x="3228" y="880"/>
                    </a:lnTo>
                    <a:lnTo>
                      <a:pt x="3228" y="873"/>
                    </a:lnTo>
                    <a:lnTo>
                      <a:pt x="3228" y="873"/>
                    </a:lnTo>
                    <a:lnTo>
                      <a:pt x="3228" y="873"/>
                    </a:lnTo>
                    <a:lnTo>
                      <a:pt x="3228" y="873"/>
                    </a:lnTo>
                    <a:lnTo>
                      <a:pt x="3235" y="867"/>
                    </a:lnTo>
                    <a:lnTo>
                      <a:pt x="3235" y="867"/>
                    </a:lnTo>
                    <a:lnTo>
                      <a:pt x="3235" y="861"/>
                    </a:lnTo>
                    <a:lnTo>
                      <a:pt x="3235" y="861"/>
                    </a:lnTo>
                    <a:lnTo>
                      <a:pt x="3235" y="861"/>
                    </a:lnTo>
                    <a:lnTo>
                      <a:pt x="3241" y="855"/>
                    </a:lnTo>
                    <a:lnTo>
                      <a:pt x="3235" y="855"/>
                    </a:lnTo>
                    <a:lnTo>
                      <a:pt x="3235" y="849"/>
                    </a:lnTo>
                    <a:lnTo>
                      <a:pt x="3235" y="849"/>
                    </a:lnTo>
                    <a:lnTo>
                      <a:pt x="3235" y="843"/>
                    </a:lnTo>
                    <a:lnTo>
                      <a:pt x="3235" y="837"/>
                    </a:lnTo>
                    <a:lnTo>
                      <a:pt x="3228" y="837"/>
                    </a:lnTo>
                    <a:lnTo>
                      <a:pt x="3228" y="831"/>
                    </a:lnTo>
                    <a:lnTo>
                      <a:pt x="3228" y="831"/>
                    </a:lnTo>
                    <a:lnTo>
                      <a:pt x="3228" y="831"/>
                    </a:lnTo>
                    <a:lnTo>
                      <a:pt x="3228" y="825"/>
                    </a:lnTo>
                    <a:lnTo>
                      <a:pt x="3228" y="825"/>
                    </a:lnTo>
                    <a:lnTo>
                      <a:pt x="3235" y="818"/>
                    </a:lnTo>
                    <a:lnTo>
                      <a:pt x="3235" y="818"/>
                    </a:lnTo>
                    <a:lnTo>
                      <a:pt x="3235" y="818"/>
                    </a:lnTo>
                    <a:lnTo>
                      <a:pt x="3235" y="812"/>
                    </a:lnTo>
                    <a:lnTo>
                      <a:pt x="3235" y="812"/>
                    </a:lnTo>
                    <a:lnTo>
                      <a:pt x="3241" y="806"/>
                    </a:lnTo>
                    <a:lnTo>
                      <a:pt x="3241" y="806"/>
                    </a:lnTo>
                    <a:lnTo>
                      <a:pt x="3241" y="806"/>
                    </a:lnTo>
                    <a:lnTo>
                      <a:pt x="3241" y="800"/>
                    </a:lnTo>
                    <a:lnTo>
                      <a:pt x="3241" y="800"/>
                    </a:lnTo>
                    <a:lnTo>
                      <a:pt x="3241" y="794"/>
                    </a:lnTo>
                    <a:lnTo>
                      <a:pt x="3247" y="794"/>
                    </a:lnTo>
                    <a:lnTo>
                      <a:pt x="3247" y="788"/>
                    </a:lnTo>
                    <a:lnTo>
                      <a:pt x="3247" y="782"/>
                    </a:lnTo>
                    <a:lnTo>
                      <a:pt x="3247" y="782"/>
                    </a:lnTo>
                    <a:lnTo>
                      <a:pt x="3247" y="782"/>
                    </a:lnTo>
                    <a:lnTo>
                      <a:pt x="3247" y="776"/>
                    </a:lnTo>
                    <a:lnTo>
                      <a:pt x="3247" y="776"/>
                    </a:lnTo>
                    <a:lnTo>
                      <a:pt x="3247" y="776"/>
                    </a:lnTo>
                    <a:lnTo>
                      <a:pt x="3247" y="776"/>
                    </a:lnTo>
                    <a:lnTo>
                      <a:pt x="3247" y="770"/>
                    </a:lnTo>
                    <a:lnTo>
                      <a:pt x="3247" y="764"/>
                    </a:lnTo>
                    <a:lnTo>
                      <a:pt x="3247" y="764"/>
                    </a:lnTo>
                    <a:lnTo>
                      <a:pt x="3247" y="764"/>
                    </a:lnTo>
                    <a:lnTo>
                      <a:pt x="3241" y="757"/>
                    </a:lnTo>
                    <a:lnTo>
                      <a:pt x="3241" y="757"/>
                    </a:lnTo>
                    <a:lnTo>
                      <a:pt x="3241" y="751"/>
                    </a:lnTo>
                    <a:lnTo>
                      <a:pt x="3241" y="751"/>
                    </a:lnTo>
                    <a:lnTo>
                      <a:pt x="3241" y="751"/>
                    </a:lnTo>
                    <a:lnTo>
                      <a:pt x="3247" y="745"/>
                    </a:lnTo>
                    <a:lnTo>
                      <a:pt x="3247" y="745"/>
                    </a:lnTo>
                    <a:lnTo>
                      <a:pt x="3253" y="745"/>
                    </a:lnTo>
                    <a:lnTo>
                      <a:pt x="3253" y="745"/>
                    </a:lnTo>
                    <a:lnTo>
                      <a:pt x="3253" y="745"/>
                    </a:lnTo>
                    <a:lnTo>
                      <a:pt x="3253" y="745"/>
                    </a:lnTo>
                    <a:lnTo>
                      <a:pt x="3259" y="739"/>
                    </a:lnTo>
                    <a:moveTo>
                      <a:pt x="3167" y="2443"/>
                    </a:moveTo>
                    <a:lnTo>
                      <a:pt x="3174" y="2443"/>
                    </a:lnTo>
                    <a:lnTo>
                      <a:pt x="3174" y="2443"/>
                    </a:lnTo>
                    <a:lnTo>
                      <a:pt x="3186" y="2443"/>
                    </a:lnTo>
                    <a:lnTo>
                      <a:pt x="3186" y="2443"/>
                    </a:lnTo>
                    <a:lnTo>
                      <a:pt x="3186" y="2443"/>
                    </a:lnTo>
                    <a:lnTo>
                      <a:pt x="3186" y="2443"/>
                    </a:lnTo>
                    <a:lnTo>
                      <a:pt x="3180" y="2443"/>
                    </a:lnTo>
                    <a:lnTo>
                      <a:pt x="3180" y="2443"/>
                    </a:lnTo>
                    <a:lnTo>
                      <a:pt x="3174" y="2443"/>
                    </a:lnTo>
                    <a:lnTo>
                      <a:pt x="3167" y="2443"/>
                    </a:lnTo>
                    <a:lnTo>
                      <a:pt x="3167" y="2443"/>
                    </a:lnTo>
                    <a:lnTo>
                      <a:pt x="3167" y="2443"/>
                    </a:lnTo>
                    <a:lnTo>
                      <a:pt x="3161" y="2443"/>
                    </a:lnTo>
                    <a:lnTo>
                      <a:pt x="3167" y="2443"/>
                    </a:lnTo>
                    <a:lnTo>
                      <a:pt x="3167" y="2443"/>
                    </a:lnTo>
                    <a:lnTo>
                      <a:pt x="3167" y="2443"/>
                    </a:lnTo>
                    <a:moveTo>
                      <a:pt x="409" y="55"/>
                    </a:moveTo>
                    <a:lnTo>
                      <a:pt x="409" y="55"/>
                    </a:lnTo>
                    <a:lnTo>
                      <a:pt x="409" y="55"/>
                    </a:lnTo>
                    <a:lnTo>
                      <a:pt x="409" y="55"/>
                    </a:lnTo>
                    <a:lnTo>
                      <a:pt x="409" y="55"/>
                    </a:lnTo>
                    <a:lnTo>
                      <a:pt x="409" y="55"/>
                    </a:lnTo>
                    <a:moveTo>
                      <a:pt x="4577" y="867"/>
                    </a:moveTo>
                    <a:lnTo>
                      <a:pt x="4583" y="867"/>
                    </a:lnTo>
                    <a:lnTo>
                      <a:pt x="4583" y="867"/>
                    </a:lnTo>
                    <a:lnTo>
                      <a:pt x="4577" y="867"/>
                    </a:lnTo>
                    <a:lnTo>
                      <a:pt x="4577" y="867"/>
                    </a:lnTo>
                    <a:lnTo>
                      <a:pt x="4577" y="867"/>
                    </a:lnTo>
                    <a:moveTo>
                      <a:pt x="4339" y="1032"/>
                    </a:moveTo>
                    <a:lnTo>
                      <a:pt x="4339" y="1038"/>
                    </a:lnTo>
                    <a:lnTo>
                      <a:pt x="4333" y="1038"/>
                    </a:lnTo>
                    <a:lnTo>
                      <a:pt x="4333" y="1038"/>
                    </a:lnTo>
                    <a:lnTo>
                      <a:pt x="4333" y="1038"/>
                    </a:lnTo>
                    <a:lnTo>
                      <a:pt x="4333" y="1044"/>
                    </a:lnTo>
                    <a:lnTo>
                      <a:pt x="4333" y="1044"/>
                    </a:lnTo>
                    <a:lnTo>
                      <a:pt x="4333" y="1044"/>
                    </a:lnTo>
                    <a:lnTo>
                      <a:pt x="4327" y="1044"/>
                    </a:lnTo>
                    <a:lnTo>
                      <a:pt x="4327" y="1044"/>
                    </a:lnTo>
                    <a:lnTo>
                      <a:pt x="4327" y="1051"/>
                    </a:lnTo>
                    <a:lnTo>
                      <a:pt x="4327" y="1057"/>
                    </a:lnTo>
                    <a:lnTo>
                      <a:pt x="4327" y="1057"/>
                    </a:lnTo>
                    <a:lnTo>
                      <a:pt x="4327" y="1057"/>
                    </a:lnTo>
                    <a:lnTo>
                      <a:pt x="4321" y="1057"/>
                    </a:lnTo>
                    <a:lnTo>
                      <a:pt x="4321" y="1057"/>
                    </a:lnTo>
                    <a:lnTo>
                      <a:pt x="4321" y="1063"/>
                    </a:lnTo>
                    <a:lnTo>
                      <a:pt x="4321" y="1063"/>
                    </a:lnTo>
                    <a:lnTo>
                      <a:pt x="4321" y="1063"/>
                    </a:lnTo>
                    <a:lnTo>
                      <a:pt x="4321" y="1069"/>
                    </a:lnTo>
                    <a:lnTo>
                      <a:pt x="4327" y="1069"/>
                    </a:lnTo>
                    <a:lnTo>
                      <a:pt x="4327" y="1069"/>
                    </a:lnTo>
                    <a:lnTo>
                      <a:pt x="4327" y="1069"/>
                    </a:lnTo>
                    <a:lnTo>
                      <a:pt x="4327"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9" y="1069"/>
                    </a:lnTo>
                    <a:lnTo>
                      <a:pt x="4339" y="1069"/>
                    </a:lnTo>
                    <a:lnTo>
                      <a:pt x="4339" y="1069"/>
                    </a:lnTo>
                    <a:lnTo>
                      <a:pt x="4345" y="1069"/>
                    </a:lnTo>
                    <a:lnTo>
                      <a:pt x="4345" y="1069"/>
                    </a:lnTo>
                    <a:lnTo>
                      <a:pt x="4345" y="1069"/>
                    </a:lnTo>
                    <a:lnTo>
                      <a:pt x="4345" y="1069"/>
                    </a:lnTo>
                    <a:lnTo>
                      <a:pt x="4345" y="1063"/>
                    </a:lnTo>
                    <a:lnTo>
                      <a:pt x="4345" y="1063"/>
                    </a:lnTo>
                    <a:lnTo>
                      <a:pt x="4345" y="1063"/>
                    </a:lnTo>
                    <a:lnTo>
                      <a:pt x="4345" y="1063"/>
                    </a:lnTo>
                    <a:lnTo>
                      <a:pt x="4345" y="1063"/>
                    </a:lnTo>
                    <a:lnTo>
                      <a:pt x="4345" y="1063"/>
                    </a:lnTo>
                    <a:lnTo>
                      <a:pt x="4351" y="1069"/>
                    </a:lnTo>
                    <a:lnTo>
                      <a:pt x="4351" y="1075"/>
                    </a:lnTo>
                    <a:lnTo>
                      <a:pt x="4351" y="1075"/>
                    </a:lnTo>
                    <a:lnTo>
                      <a:pt x="4351" y="1081"/>
                    </a:lnTo>
                    <a:lnTo>
                      <a:pt x="4351" y="1081"/>
                    </a:lnTo>
                    <a:lnTo>
                      <a:pt x="4351" y="1087"/>
                    </a:lnTo>
                    <a:lnTo>
                      <a:pt x="4351" y="1099"/>
                    </a:lnTo>
                    <a:lnTo>
                      <a:pt x="4351" y="1106"/>
                    </a:lnTo>
                    <a:lnTo>
                      <a:pt x="4351" y="1106"/>
                    </a:lnTo>
                    <a:lnTo>
                      <a:pt x="4351" y="1118"/>
                    </a:lnTo>
                    <a:lnTo>
                      <a:pt x="4351" y="1130"/>
                    </a:lnTo>
                    <a:lnTo>
                      <a:pt x="4358" y="1142"/>
                    </a:lnTo>
                    <a:lnTo>
                      <a:pt x="4358" y="1142"/>
                    </a:lnTo>
                    <a:lnTo>
                      <a:pt x="4358" y="1142"/>
                    </a:lnTo>
                    <a:lnTo>
                      <a:pt x="4358" y="1148"/>
                    </a:lnTo>
                    <a:lnTo>
                      <a:pt x="4351" y="1154"/>
                    </a:lnTo>
                    <a:lnTo>
                      <a:pt x="4351" y="1160"/>
                    </a:lnTo>
                    <a:lnTo>
                      <a:pt x="4351" y="1173"/>
                    </a:lnTo>
                    <a:lnTo>
                      <a:pt x="4351" y="1173"/>
                    </a:lnTo>
                    <a:lnTo>
                      <a:pt x="4345" y="1173"/>
                    </a:lnTo>
                    <a:lnTo>
                      <a:pt x="4345" y="1179"/>
                    </a:lnTo>
                    <a:lnTo>
                      <a:pt x="4345" y="1179"/>
                    </a:lnTo>
                    <a:lnTo>
                      <a:pt x="4345" y="1179"/>
                    </a:lnTo>
                    <a:lnTo>
                      <a:pt x="4345" y="1179"/>
                    </a:lnTo>
                    <a:lnTo>
                      <a:pt x="4345" y="1179"/>
                    </a:lnTo>
                    <a:lnTo>
                      <a:pt x="4345" y="1185"/>
                    </a:lnTo>
                    <a:lnTo>
                      <a:pt x="4345" y="1191"/>
                    </a:lnTo>
                    <a:lnTo>
                      <a:pt x="4339" y="1197"/>
                    </a:lnTo>
                    <a:lnTo>
                      <a:pt x="4339" y="1197"/>
                    </a:lnTo>
                    <a:lnTo>
                      <a:pt x="4339" y="1197"/>
                    </a:lnTo>
                    <a:lnTo>
                      <a:pt x="4333" y="1203"/>
                    </a:lnTo>
                    <a:lnTo>
                      <a:pt x="4327" y="1209"/>
                    </a:lnTo>
                    <a:lnTo>
                      <a:pt x="4327" y="1209"/>
                    </a:lnTo>
                    <a:lnTo>
                      <a:pt x="4327" y="1209"/>
                    </a:lnTo>
                    <a:lnTo>
                      <a:pt x="4327" y="1209"/>
                    </a:lnTo>
                    <a:lnTo>
                      <a:pt x="4327" y="1215"/>
                    </a:lnTo>
                    <a:lnTo>
                      <a:pt x="4327" y="1215"/>
                    </a:lnTo>
                    <a:lnTo>
                      <a:pt x="4321" y="1215"/>
                    </a:lnTo>
                    <a:lnTo>
                      <a:pt x="4321" y="1215"/>
                    </a:lnTo>
                    <a:lnTo>
                      <a:pt x="4321" y="1222"/>
                    </a:lnTo>
                    <a:lnTo>
                      <a:pt x="4321" y="1228"/>
                    </a:lnTo>
                    <a:lnTo>
                      <a:pt x="4321" y="1228"/>
                    </a:lnTo>
                    <a:lnTo>
                      <a:pt x="4321" y="1228"/>
                    </a:lnTo>
                    <a:lnTo>
                      <a:pt x="4321" y="1234"/>
                    </a:lnTo>
                    <a:lnTo>
                      <a:pt x="4315" y="1240"/>
                    </a:lnTo>
                    <a:lnTo>
                      <a:pt x="4315" y="1246"/>
                    </a:lnTo>
                    <a:lnTo>
                      <a:pt x="4315" y="1246"/>
                    </a:lnTo>
                    <a:lnTo>
                      <a:pt x="4315" y="1246"/>
                    </a:lnTo>
                    <a:lnTo>
                      <a:pt x="4315" y="1246"/>
                    </a:lnTo>
                    <a:lnTo>
                      <a:pt x="4315" y="1252"/>
                    </a:lnTo>
                    <a:lnTo>
                      <a:pt x="4309" y="1252"/>
                    </a:lnTo>
                    <a:lnTo>
                      <a:pt x="4309" y="1252"/>
                    </a:lnTo>
                    <a:lnTo>
                      <a:pt x="4309" y="1252"/>
                    </a:lnTo>
                    <a:lnTo>
                      <a:pt x="4309" y="1252"/>
                    </a:lnTo>
                    <a:lnTo>
                      <a:pt x="4309" y="1258"/>
                    </a:lnTo>
                    <a:lnTo>
                      <a:pt x="4303" y="1258"/>
                    </a:lnTo>
                    <a:lnTo>
                      <a:pt x="4303" y="1252"/>
                    </a:lnTo>
                    <a:lnTo>
                      <a:pt x="4303" y="1246"/>
                    </a:lnTo>
                    <a:lnTo>
                      <a:pt x="4303" y="1246"/>
                    </a:lnTo>
                    <a:lnTo>
                      <a:pt x="4303" y="1246"/>
                    </a:lnTo>
                    <a:lnTo>
                      <a:pt x="4303" y="1234"/>
                    </a:lnTo>
                    <a:lnTo>
                      <a:pt x="4303" y="1234"/>
                    </a:lnTo>
                    <a:lnTo>
                      <a:pt x="4303" y="1234"/>
                    </a:lnTo>
                    <a:lnTo>
                      <a:pt x="4303" y="1228"/>
                    </a:lnTo>
                    <a:lnTo>
                      <a:pt x="4303" y="1228"/>
                    </a:lnTo>
                    <a:lnTo>
                      <a:pt x="4303" y="1228"/>
                    </a:lnTo>
                    <a:lnTo>
                      <a:pt x="4296" y="1228"/>
                    </a:lnTo>
                    <a:lnTo>
                      <a:pt x="4296" y="1228"/>
                    </a:lnTo>
                    <a:lnTo>
                      <a:pt x="4290" y="1228"/>
                    </a:lnTo>
                    <a:lnTo>
                      <a:pt x="4290" y="1228"/>
                    </a:lnTo>
                    <a:lnTo>
                      <a:pt x="4290" y="1228"/>
                    </a:lnTo>
                    <a:lnTo>
                      <a:pt x="4290" y="1222"/>
                    </a:lnTo>
                    <a:lnTo>
                      <a:pt x="4290" y="1228"/>
                    </a:lnTo>
                    <a:lnTo>
                      <a:pt x="4284" y="1228"/>
                    </a:lnTo>
                    <a:lnTo>
                      <a:pt x="4284" y="1228"/>
                    </a:lnTo>
                    <a:lnTo>
                      <a:pt x="4284" y="1228"/>
                    </a:lnTo>
                    <a:lnTo>
                      <a:pt x="4284" y="1228"/>
                    </a:lnTo>
                    <a:lnTo>
                      <a:pt x="4284" y="1228"/>
                    </a:lnTo>
                    <a:lnTo>
                      <a:pt x="4284" y="1228"/>
                    </a:lnTo>
                    <a:lnTo>
                      <a:pt x="4278" y="1228"/>
                    </a:lnTo>
                    <a:lnTo>
                      <a:pt x="4278" y="1228"/>
                    </a:lnTo>
                    <a:lnTo>
                      <a:pt x="4278" y="1228"/>
                    </a:lnTo>
                    <a:lnTo>
                      <a:pt x="4278" y="1228"/>
                    </a:lnTo>
                    <a:lnTo>
                      <a:pt x="4278" y="1222"/>
                    </a:lnTo>
                    <a:lnTo>
                      <a:pt x="4272" y="1222"/>
                    </a:lnTo>
                    <a:lnTo>
                      <a:pt x="4272" y="1222"/>
                    </a:lnTo>
                    <a:lnTo>
                      <a:pt x="4272" y="1222"/>
                    </a:lnTo>
                    <a:lnTo>
                      <a:pt x="4272" y="1222"/>
                    </a:lnTo>
                    <a:lnTo>
                      <a:pt x="4272" y="1222"/>
                    </a:lnTo>
                    <a:lnTo>
                      <a:pt x="4266" y="1222"/>
                    </a:lnTo>
                    <a:lnTo>
                      <a:pt x="4266" y="1222"/>
                    </a:lnTo>
                    <a:lnTo>
                      <a:pt x="4266" y="1222"/>
                    </a:lnTo>
                    <a:lnTo>
                      <a:pt x="4266" y="1222"/>
                    </a:lnTo>
                    <a:lnTo>
                      <a:pt x="4266" y="1222"/>
                    </a:lnTo>
                    <a:lnTo>
                      <a:pt x="4260" y="1215"/>
                    </a:lnTo>
                    <a:lnTo>
                      <a:pt x="4260" y="1215"/>
                    </a:lnTo>
                    <a:lnTo>
                      <a:pt x="4260" y="1215"/>
                    </a:lnTo>
                    <a:lnTo>
                      <a:pt x="4260" y="1215"/>
                    </a:lnTo>
                    <a:lnTo>
                      <a:pt x="4260" y="1215"/>
                    </a:lnTo>
                    <a:lnTo>
                      <a:pt x="4260" y="1215"/>
                    </a:lnTo>
                    <a:lnTo>
                      <a:pt x="4254" y="1215"/>
                    </a:lnTo>
                    <a:lnTo>
                      <a:pt x="4254" y="1215"/>
                    </a:lnTo>
                    <a:lnTo>
                      <a:pt x="4254" y="1215"/>
                    </a:lnTo>
                    <a:lnTo>
                      <a:pt x="4254" y="1215"/>
                    </a:lnTo>
                    <a:lnTo>
                      <a:pt x="4254" y="1215"/>
                    </a:lnTo>
                    <a:lnTo>
                      <a:pt x="4254" y="1215"/>
                    </a:lnTo>
                    <a:lnTo>
                      <a:pt x="4248" y="1209"/>
                    </a:lnTo>
                    <a:lnTo>
                      <a:pt x="4248" y="1209"/>
                    </a:lnTo>
                    <a:lnTo>
                      <a:pt x="4248" y="1209"/>
                    </a:lnTo>
                    <a:lnTo>
                      <a:pt x="4248" y="1209"/>
                    </a:lnTo>
                    <a:lnTo>
                      <a:pt x="4242" y="1209"/>
                    </a:lnTo>
                    <a:lnTo>
                      <a:pt x="4242" y="1209"/>
                    </a:lnTo>
                    <a:lnTo>
                      <a:pt x="4242" y="1203"/>
                    </a:lnTo>
                    <a:lnTo>
                      <a:pt x="4242" y="1203"/>
                    </a:lnTo>
                    <a:lnTo>
                      <a:pt x="4242" y="1203"/>
                    </a:lnTo>
                    <a:lnTo>
                      <a:pt x="4242" y="1203"/>
                    </a:lnTo>
                    <a:lnTo>
                      <a:pt x="4242" y="1203"/>
                    </a:lnTo>
                    <a:lnTo>
                      <a:pt x="4242" y="1203"/>
                    </a:lnTo>
                    <a:lnTo>
                      <a:pt x="4242" y="1197"/>
                    </a:lnTo>
                    <a:lnTo>
                      <a:pt x="4242" y="1197"/>
                    </a:lnTo>
                    <a:lnTo>
                      <a:pt x="4235" y="1197"/>
                    </a:lnTo>
                    <a:lnTo>
                      <a:pt x="4242" y="1197"/>
                    </a:lnTo>
                    <a:lnTo>
                      <a:pt x="4242" y="1197"/>
                    </a:lnTo>
                    <a:lnTo>
                      <a:pt x="4242" y="1197"/>
                    </a:lnTo>
                    <a:lnTo>
                      <a:pt x="4242" y="1191"/>
                    </a:lnTo>
                    <a:lnTo>
                      <a:pt x="4242" y="1191"/>
                    </a:lnTo>
                    <a:lnTo>
                      <a:pt x="4235" y="1191"/>
                    </a:lnTo>
                    <a:lnTo>
                      <a:pt x="4235" y="1191"/>
                    </a:lnTo>
                    <a:lnTo>
                      <a:pt x="4235" y="1191"/>
                    </a:lnTo>
                    <a:lnTo>
                      <a:pt x="4235" y="1191"/>
                    </a:lnTo>
                    <a:lnTo>
                      <a:pt x="4235" y="1191"/>
                    </a:lnTo>
                    <a:lnTo>
                      <a:pt x="4235" y="1191"/>
                    </a:lnTo>
                    <a:lnTo>
                      <a:pt x="4235" y="1185"/>
                    </a:lnTo>
                    <a:lnTo>
                      <a:pt x="4235" y="1185"/>
                    </a:lnTo>
                    <a:lnTo>
                      <a:pt x="4235" y="1185"/>
                    </a:lnTo>
                    <a:lnTo>
                      <a:pt x="4235" y="1185"/>
                    </a:lnTo>
                    <a:lnTo>
                      <a:pt x="4235" y="1185"/>
                    </a:lnTo>
                    <a:lnTo>
                      <a:pt x="4235" y="1185"/>
                    </a:lnTo>
                    <a:lnTo>
                      <a:pt x="4235" y="1179"/>
                    </a:lnTo>
                    <a:lnTo>
                      <a:pt x="4235" y="1179"/>
                    </a:lnTo>
                    <a:lnTo>
                      <a:pt x="4235" y="1179"/>
                    </a:lnTo>
                    <a:lnTo>
                      <a:pt x="4235" y="1179"/>
                    </a:lnTo>
                    <a:lnTo>
                      <a:pt x="4235" y="1179"/>
                    </a:lnTo>
                    <a:lnTo>
                      <a:pt x="4235" y="1179"/>
                    </a:lnTo>
                    <a:lnTo>
                      <a:pt x="4242" y="1179"/>
                    </a:lnTo>
                    <a:lnTo>
                      <a:pt x="4242" y="1173"/>
                    </a:lnTo>
                    <a:lnTo>
                      <a:pt x="4242" y="1173"/>
                    </a:lnTo>
                    <a:lnTo>
                      <a:pt x="4242" y="1173"/>
                    </a:lnTo>
                    <a:lnTo>
                      <a:pt x="4242" y="1173"/>
                    </a:lnTo>
                    <a:lnTo>
                      <a:pt x="4242" y="1173"/>
                    </a:lnTo>
                    <a:lnTo>
                      <a:pt x="4242" y="1167"/>
                    </a:lnTo>
                    <a:lnTo>
                      <a:pt x="4242" y="1167"/>
                    </a:lnTo>
                    <a:lnTo>
                      <a:pt x="4242" y="1167"/>
                    </a:lnTo>
                    <a:lnTo>
                      <a:pt x="4242" y="1167"/>
                    </a:lnTo>
                    <a:lnTo>
                      <a:pt x="4242" y="1160"/>
                    </a:lnTo>
                    <a:lnTo>
                      <a:pt x="4248" y="1160"/>
                    </a:lnTo>
                    <a:lnTo>
                      <a:pt x="4248" y="1160"/>
                    </a:lnTo>
                    <a:lnTo>
                      <a:pt x="4248" y="1160"/>
                    </a:lnTo>
                    <a:lnTo>
                      <a:pt x="4248" y="1160"/>
                    </a:lnTo>
                    <a:lnTo>
                      <a:pt x="4248" y="1160"/>
                    </a:lnTo>
                    <a:lnTo>
                      <a:pt x="4254" y="1154"/>
                    </a:lnTo>
                    <a:lnTo>
                      <a:pt x="4254" y="1154"/>
                    </a:lnTo>
                    <a:lnTo>
                      <a:pt x="4254" y="1154"/>
                    </a:lnTo>
                    <a:lnTo>
                      <a:pt x="4260" y="1154"/>
                    </a:lnTo>
                    <a:lnTo>
                      <a:pt x="4260" y="1154"/>
                    </a:lnTo>
                    <a:lnTo>
                      <a:pt x="4260" y="1154"/>
                    </a:lnTo>
                    <a:lnTo>
                      <a:pt x="4260" y="1148"/>
                    </a:lnTo>
                    <a:lnTo>
                      <a:pt x="4266" y="1148"/>
                    </a:lnTo>
                    <a:lnTo>
                      <a:pt x="4266" y="1148"/>
                    </a:lnTo>
                    <a:lnTo>
                      <a:pt x="4266" y="1148"/>
                    </a:lnTo>
                    <a:lnTo>
                      <a:pt x="4266" y="1148"/>
                    </a:lnTo>
                    <a:lnTo>
                      <a:pt x="4266" y="1148"/>
                    </a:lnTo>
                    <a:lnTo>
                      <a:pt x="4266" y="1148"/>
                    </a:lnTo>
                    <a:lnTo>
                      <a:pt x="4266" y="1142"/>
                    </a:lnTo>
                    <a:lnTo>
                      <a:pt x="4266" y="1142"/>
                    </a:lnTo>
                    <a:lnTo>
                      <a:pt x="4266" y="1142"/>
                    </a:lnTo>
                    <a:lnTo>
                      <a:pt x="4266" y="1142"/>
                    </a:lnTo>
                    <a:lnTo>
                      <a:pt x="4266" y="1142"/>
                    </a:lnTo>
                    <a:lnTo>
                      <a:pt x="4266" y="1142"/>
                    </a:lnTo>
                    <a:lnTo>
                      <a:pt x="4266" y="1136"/>
                    </a:lnTo>
                    <a:lnTo>
                      <a:pt x="4266" y="1136"/>
                    </a:lnTo>
                    <a:lnTo>
                      <a:pt x="4266" y="1136"/>
                    </a:lnTo>
                    <a:lnTo>
                      <a:pt x="4272" y="1136"/>
                    </a:lnTo>
                    <a:lnTo>
                      <a:pt x="4272" y="1136"/>
                    </a:lnTo>
                    <a:lnTo>
                      <a:pt x="4272" y="1130"/>
                    </a:lnTo>
                    <a:lnTo>
                      <a:pt x="4272" y="1130"/>
                    </a:lnTo>
                    <a:lnTo>
                      <a:pt x="4272" y="1130"/>
                    </a:lnTo>
                    <a:lnTo>
                      <a:pt x="4272" y="1130"/>
                    </a:lnTo>
                    <a:lnTo>
                      <a:pt x="4278" y="1130"/>
                    </a:lnTo>
                    <a:lnTo>
                      <a:pt x="4278" y="1124"/>
                    </a:lnTo>
                    <a:lnTo>
                      <a:pt x="4278" y="1124"/>
                    </a:lnTo>
                    <a:lnTo>
                      <a:pt x="4278" y="1124"/>
                    </a:lnTo>
                    <a:lnTo>
                      <a:pt x="4278" y="1124"/>
                    </a:lnTo>
                    <a:lnTo>
                      <a:pt x="4284" y="1124"/>
                    </a:lnTo>
                    <a:lnTo>
                      <a:pt x="4284" y="1124"/>
                    </a:lnTo>
                    <a:lnTo>
                      <a:pt x="4284" y="1124"/>
                    </a:lnTo>
                    <a:lnTo>
                      <a:pt x="4284" y="1118"/>
                    </a:lnTo>
                    <a:lnTo>
                      <a:pt x="4284" y="1118"/>
                    </a:lnTo>
                    <a:lnTo>
                      <a:pt x="4284" y="1118"/>
                    </a:lnTo>
                    <a:lnTo>
                      <a:pt x="4284" y="1118"/>
                    </a:lnTo>
                    <a:lnTo>
                      <a:pt x="4284" y="1118"/>
                    </a:lnTo>
                    <a:lnTo>
                      <a:pt x="4284" y="1118"/>
                    </a:lnTo>
                    <a:lnTo>
                      <a:pt x="4290" y="1118"/>
                    </a:lnTo>
                    <a:lnTo>
                      <a:pt x="4290" y="1118"/>
                    </a:lnTo>
                    <a:lnTo>
                      <a:pt x="4290" y="1118"/>
                    </a:lnTo>
                    <a:lnTo>
                      <a:pt x="4290" y="1118"/>
                    </a:lnTo>
                    <a:lnTo>
                      <a:pt x="4290" y="1118"/>
                    </a:lnTo>
                    <a:lnTo>
                      <a:pt x="4290" y="1112"/>
                    </a:lnTo>
                    <a:lnTo>
                      <a:pt x="4290" y="1112"/>
                    </a:lnTo>
                    <a:lnTo>
                      <a:pt x="4290" y="1112"/>
                    </a:lnTo>
                    <a:lnTo>
                      <a:pt x="4290" y="1112"/>
                    </a:lnTo>
                    <a:lnTo>
                      <a:pt x="4290" y="1112"/>
                    </a:lnTo>
                    <a:lnTo>
                      <a:pt x="4290" y="1112"/>
                    </a:lnTo>
                    <a:lnTo>
                      <a:pt x="4290" y="1112"/>
                    </a:lnTo>
                    <a:lnTo>
                      <a:pt x="4290" y="1112"/>
                    </a:lnTo>
                    <a:lnTo>
                      <a:pt x="4290" y="1106"/>
                    </a:lnTo>
                    <a:lnTo>
                      <a:pt x="4284" y="1106"/>
                    </a:lnTo>
                    <a:lnTo>
                      <a:pt x="4284" y="1106"/>
                    </a:lnTo>
                    <a:lnTo>
                      <a:pt x="4284" y="1106"/>
                    </a:lnTo>
                    <a:lnTo>
                      <a:pt x="4284" y="1106"/>
                    </a:lnTo>
                    <a:lnTo>
                      <a:pt x="4284" y="1106"/>
                    </a:lnTo>
                    <a:lnTo>
                      <a:pt x="4278" y="1106"/>
                    </a:lnTo>
                    <a:lnTo>
                      <a:pt x="4278" y="1106"/>
                    </a:lnTo>
                    <a:lnTo>
                      <a:pt x="4278" y="1099"/>
                    </a:lnTo>
                    <a:lnTo>
                      <a:pt x="4278" y="1099"/>
                    </a:lnTo>
                    <a:lnTo>
                      <a:pt x="4278" y="1099"/>
                    </a:lnTo>
                    <a:lnTo>
                      <a:pt x="4278" y="1099"/>
                    </a:lnTo>
                    <a:lnTo>
                      <a:pt x="4278" y="1099"/>
                    </a:lnTo>
                    <a:lnTo>
                      <a:pt x="4272" y="1099"/>
                    </a:lnTo>
                    <a:lnTo>
                      <a:pt x="4272" y="1099"/>
                    </a:lnTo>
                    <a:lnTo>
                      <a:pt x="4272" y="1099"/>
                    </a:lnTo>
                    <a:lnTo>
                      <a:pt x="4272" y="1099"/>
                    </a:lnTo>
                    <a:lnTo>
                      <a:pt x="4272" y="1099"/>
                    </a:lnTo>
                    <a:lnTo>
                      <a:pt x="4272" y="1093"/>
                    </a:lnTo>
                    <a:lnTo>
                      <a:pt x="4272" y="1093"/>
                    </a:lnTo>
                    <a:lnTo>
                      <a:pt x="4266" y="1093"/>
                    </a:lnTo>
                    <a:lnTo>
                      <a:pt x="4266" y="1093"/>
                    </a:lnTo>
                    <a:lnTo>
                      <a:pt x="4266" y="1093"/>
                    </a:lnTo>
                    <a:lnTo>
                      <a:pt x="4266" y="1087"/>
                    </a:lnTo>
                    <a:lnTo>
                      <a:pt x="4266" y="1087"/>
                    </a:lnTo>
                    <a:lnTo>
                      <a:pt x="4266" y="1087"/>
                    </a:lnTo>
                    <a:lnTo>
                      <a:pt x="4260" y="1087"/>
                    </a:lnTo>
                    <a:lnTo>
                      <a:pt x="4260" y="1087"/>
                    </a:lnTo>
                    <a:lnTo>
                      <a:pt x="4260" y="1087"/>
                    </a:lnTo>
                    <a:lnTo>
                      <a:pt x="4260" y="1087"/>
                    </a:lnTo>
                    <a:lnTo>
                      <a:pt x="4260" y="1087"/>
                    </a:lnTo>
                    <a:lnTo>
                      <a:pt x="4260" y="1087"/>
                    </a:lnTo>
                    <a:lnTo>
                      <a:pt x="4260" y="1087"/>
                    </a:lnTo>
                    <a:lnTo>
                      <a:pt x="4254" y="1087"/>
                    </a:lnTo>
                    <a:lnTo>
                      <a:pt x="4254" y="1087"/>
                    </a:lnTo>
                    <a:lnTo>
                      <a:pt x="4254" y="1081"/>
                    </a:lnTo>
                    <a:lnTo>
                      <a:pt x="4254" y="1081"/>
                    </a:lnTo>
                    <a:lnTo>
                      <a:pt x="4254" y="1081"/>
                    </a:lnTo>
                    <a:lnTo>
                      <a:pt x="4254" y="1081"/>
                    </a:lnTo>
                    <a:lnTo>
                      <a:pt x="4254" y="1081"/>
                    </a:lnTo>
                    <a:lnTo>
                      <a:pt x="4254" y="1075"/>
                    </a:lnTo>
                    <a:lnTo>
                      <a:pt x="4254" y="1075"/>
                    </a:lnTo>
                    <a:lnTo>
                      <a:pt x="4254" y="1075"/>
                    </a:lnTo>
                    <a:lnTo>
                      <a:pt x="4254" y="1075"/>
                    </a:lnTo>
                    <a:lnTo>
                      <a:pt x="4254" y="1075"/>
                    </a:lnTo>
                    <a:lnTo>
                      <a:pt x="4248" y="1075"/>
                    </a:lnTo>
                    <a:lnTo>
                      <a:pt x="4248" y="1075"/>
                    </a:lnTo>
                    <a:lnTo>
                      <a:pt x="4248" y="1075"/>
                    </a:lnTo>
                    <a:lnTo>
                      <a:pt x="4248" y="1075"/>
                    </a:lnTo>
                    <a:lnTo>
                      <a:pt x="4248" y="1075"/>
                    </a:lnTo>
                    <a:lnTo>
                      <a:pt x="4248" y="1075"/>
                    </a:lnTo>
                    <a:lnTo>
                      <a:pt x="4248" y="1075"/>
                    </a:lnTo>
                    <a:lnTo>
                      <a:pt x="4242" y="1075"/>
                    </a:lnTo>
                    <a:lnTo>
                      <a:pt x="4242" y="1075"/>
                    </a:lnTo>
                    <a:lnTo>
                      <a:pt x="4242" y="1075"/>
                    </a:lnTo>
                    <a:lnTo>
                      <a:pt x="4242" y="1075"/>
                    </a:lnTo>
                    <a:lnTo>
                      <a:pt x="4242" y="1069"/>
                    </a:lnTo>
                    <a:lnTo>
                      <a:pt x="4242" y="1069"/>
                    </a:lnTo>
                    <a:lnTo>
                      <a:pt x="4242" y="1069"/>
                    </a:lnTo>
                    <a:lnTo>
                      <a:pt x="4242" y="1069"/>
                    </a:lnTo>
                    <a:lnTo>
                      <a:pt x="4242" y="1069"/>
                    </a:lnTo>
                    <a:lnTo>
                      <a:pt x="4242" y="1069"/>
                    </a:lnTo>
                    <a:lnTo>
                      <a:pt x="4242" y="1063"/>
                    </a:lnTo>
                    <a:lnTo>
                      <a:pt x="4242" y="1063"/>
                    </a:lnTo>
                    <a:lnTo>
                      <a:pt x="4242" y="1063"/>
                    </a:lnTo>
                    <a:lnTo>
                      <a:pt x="4242" y="1063"/>
                    </a:lnTo>
                    <a:lnTo>
                      <a:pt x="4242" y="1063"/>
                    </a:lnTo>
                    <a:lnTo>
                      <a:pt x="4235" y="1063"/>
                    </a:lnTo>
                    <a:lnTo>
                      <a:pt x="4235" y="1063"/>
                    </a:lnTo>
                    <a:lnTo>
                      <a:pt x="4235" y="1057"/>
                    </a:lnTo>
                    <a:lnTo>
                      <a:pt x="4235" y="1057"/>
                    </a:lnTo>
                    <a:lnTo>
                      <a:pt x="4242" y="1057"/>
                    </a:lnTo>
                    <a:lnTo>
                      <a:pt x="4242" y="1057"/>
                    </a:lnTo>
                    <a:lnTo>
                      <a:pt x="4235" y="1057"/>
                    </a:lnTo>
                    <a:lnTo>
                      <a:pt x="4235" y="1057"/>
                    </a:lnTo>
                    <a:lnTo>
                      <a:pt x="4235" y="1051"/>
                    </a:lnTo>
                    <a:lnTo>
                      <a:pt x="4235" y="1051"/>
                    </a:lnTo>
                    <a:lnTo>
                      <a:pt x="4235" y="1051"/>
                    </a:lnTo>
                    <a:lnTo>
                      <a:pt x="4235" y="1051"/>
                    </a:lnTo>
                    <a:lnTo>
                      <a:pt x="4242" y="1051"/>
                    </a:lnTo>
                    <a:lnTo>
                      <a:pt x="4242" y="1051"/>
                    </a:lnTo>
                    <a:lnTo>
                      <a:pt x="4242" y="1051"/>
                    </a:lnTo>
                    <a:lnTo>
                      <a:pt x="4242" y="1051"/>
                    </a:lnTo>
                    <a:lnTo>
                      <a:pt x="4242" y="1044"/>
                    </a:lnTo>
                    <a:lnTo>
                      <a:pt x="4242" y="1044"/>
                    </a:lnTo>
                    <a:lnTo>
                      <a:pt x="4242" y="1044"/>
                    </a:lnTo>
                    <a:lnTo>
                      <a:pt x="4242" y="1044"/>
                    </a:lnTo>
                    <a:lnTo>
                      <a:pt x="4248" y="1044"/>
                    </a:lnTo>
                    <a:lnTo>
                      <a:pt x="4248" y="1044"/>
                    </a:lnTo>
                    <a:lnTo>
                      <a:pt x="4242" y="1044"/>
                    </a:lnTo>
                    <a:lnTo>
                      <a:pt x="4242" y="1044"/>
                    </a:lnTo>
                    <a:lnTo>
                      <a:pt x="4242" y="1038"/>
                    </a:lnTo>
                    <a:lnTo>
                      <a:pt x="4242" y="1038"/>
                    </a:lnTo>
                    <a:lnTo>
                      <a:pt x="4248" y="1038"/>
                    </a:lnTo>
                    <a:lnTo>
                      <a:pt x="4248" y="1038"/>
                    </a:lnTo>
                    <a:lnTo>
                      <a:pt x="4248" y="1038"/>
                    </a:lnTo>
                    <a:lnTo>
                      <a:pt x="4248" y="1038"/>
                    </a:lnTo>
                    <a:lnTo>
                      <a:pt x="4248" y="1038"/>
                    </a:lnTo>
                    <a:lnTo>
                      <a:pt x="4242" y="1032"/>
                    </a:lnTo>
                    <a:lnTo>
                      <a:pt x="4242" y="1032"/>
                    </a:lnTo>
                    <a:lnTo>
                      <a:pt x="4242" y="1032"/>
                    </a:lnTo>
                    <a:lnTo>
                      <a:pt x="4242" y="1032"/>
                    </a:lnTo>
                    <a:lnTo>
                      <a:pt x="4242" y="1032"/>
                    </a:lnTo>
                    <a:lnTo>
                      <a:pt x="4242" y="1032"/>
                    </a:lnTo>
                    <a:lnTo>
                      <a:pt x="4242" y="1032"/>
                    </a:lnTo>
                    <a:lnTo>
                      <a:pt x="4242" y="1032"/>
                    </a:lnTo>
                    <a:lnTo>
                      <a:pt x="4242" y="1032"/>
                    </a:lnTo>
                    <a:lnTo>
                      <a:pt x="4242" y="1026"/>
                    </a:lnTo>
                    <a:lnTo>
                      <a:pt x="4235" y="1026"/>
                    </a:lnTo>
                    <a:lnTo>
                      <a:pt x="4235" y="1026"/>
                    </a:lnTo>
                    <a:lnTo>
                      <a:pt x="4235" y="1026"/>
                    </a:lnTo>
                    <a:lnTo>
                      <a:pt x="4235" y="1026"/>
                    </a:lnTo>
                    <a:lnTo>
                      <a:pt x="4235" y="1026"/>
                    </a:lnTo>
                    <a:lnTo>
                      <a:pt x="4235" y="1026"/>
                    </a:lnTo>
                    <a:lnTo>
                      <a:pt x="4235" y="1020"/>
                    </a:lnTo>
                    <a:lnTo>
                      <a:pt x="4242" y="1020"/>
                    </a:lnTo>
                    <a:lnTo>
                      <a:pt x="4242" y="1020"/>
                    </a:lnTo>
                    <a:lnTo>
                      <a:pt x="4242" y="1020"/>
                    </a:lnTo>
                    <a:lnTo>
                      <a:pt x="4242" y="1020"/>
                    </a:lnTo>
                    <a:lnTo>
                      <a:pt x="4242" y="1020"/>
                    </a:lnTo>
                    <a:lnTo>
                      <a:pt x="4242" y="1020"/>
                    </a:lnTo>
                    <a:lnTo>
                      <a:pt x="4242" y="1020"/>
                    </a:lnTo>
                    <a:lnTo>
                      <a:pt x="4242" y="1014"/>
                    </a:lnTo>
                    <a:lnTo>
                      <a:pt x="4242" y="1014"/>
                    </a:lnTo>
                    <a:lnTo>
                      <a:pt x="4248" y="1014"/>
                    </a:lnTo>
                    <a:lnTo>
                      <a:pt x="4248" y="1014"/>
                    </a:lnTo>
                    <a:lnTo>
                      <a:pt x="4248" y="1014"/>
                    </a:lnTo>
                    <a:lnTo>
                      <a:pt x="4248" y="1014"/>
                    </a:lnTo>
                    <a:lnTo>
                      <a:pt x="4248" y="1014"/>
                    </a:lnTo>
                    <a:lnTo>
                      <a:pt x="4248" y="1008"/>
                    </a:lnTo>
                    <a:lnTo>
                      <a:pt x="4248" y="1008"/>
                    </a:lnTo>
                    <a:lnTo>
                      <a:pt x="4248" y="1008"/>
                    </a:lnTo>
                    <a:lnTo>
                      <a:pt x="4248" y="1008"/>
                    </a:lnTo>
                    <a:lnTo>
                      <a:pt x="4248" y="1008"/>
                    </a:lnTo>
                    <a:lnTo>
                      <a:pt x="4248" y="1008"/>
                    </a:lnTo>
                    <a:lnTo>
                      <a:pt x="4248" y="1008"/>
                    </a:lnTo>
                    <a:lnTo>
                      <a:pt x="4248" y="1008"/>
                    </a:lnTo>
                    <a:lnTo>
                      <a:pt x="4248" y="1002"/>
                    </a:lnTo>
                    <a:lnTo>
                      <a:pt x="4254" y="1002"/>
                    </a:lnTo>
                    <a:lnTo>
                      <a:pt x="4254" y="1002"/>
                    </a:lnTo>
                    <a:lnTo>
                      <a:pt x="4254" y="1002"/>
                    </a:lnTo>
                    <a:lnTo>
                      <a:pt x="4254" y="1002"/>
                    </a:lnTo>
                    <a:lnTo>
                      <a:pt x="4254" y="996"/>
                    </a:lnTo>
                    <a:lnTo>
                      <a:pt x="4254" y="996"/>
                    </a:lnTo>
                    <a:lnTo>
                      <a:pt x="4254" y="996"/>
                    </a:lnTo>
                    <a:lnTo>
                      <a:pt x="4254" y="996"/>
                    </a:lnTo>
                    <a:lnTo>
                      <a:pt x="4254" y="996"/>
                    </a:lnTo>
                    <a:lnTo>
                      <a:pt x="4254" y="989"/>
                    </a:lnTo>
                    <a:lnTo>
                      <a:pt x="4254" y="989"/>
                    </a:lnTo>
                    <a:lnTo>
                      <a:pt x="4254" y="989"/>
                    </a:lnTo>
                    <a:lnTo>
                      <a:pt x="4254" y="989"/>
                    </a:lnTo>
                    <a:lnTo>
                      <a:pt x="4254" y="989"/>
                    </a:lnTo>
                    <a:lnTo>
                      <a:pt x="4254" y="989"/>
                    </a:lnTo>
                    <a:lnTo>
                      <a:pt x="4254" y="989"/>
                    </a:lnTo>
                    <a:lnTo>
                      <a:pt x="4254" y="983"/>
                    </a:lnTo>
                    <a:lnTo>
                      <a:pt x="4254" y="983"/>
                    </a:lnTo>
                    <a:lnTo>
                      <a:pt x="4254" y="983"/>
                    </a:lnTo>
                    <a:lnTo>
                      <a:pt x="4254" y="983"/>
                    </a:lnTo>
                    <a:lnTo>
                      <a:pt x="4260" y="983"/>
                    </a:lnTo>
                    <a:lnTo>
                      <a:pt x="4254" y="983"/>
                    </a:lnTo>
                    <a:lnTo>
                      <a:pt x="4254" y="983"/>
                    </a:lnTo>
                    <a:lnTo>
                      <a:pt x="4260" y="983"/>
                    </a:lnTo>
                    <a:lnTo>
                      <a:pt x="4260" y="983"/>
                    </a:lnTo>
                    <a:lnTo>
                      <a:pt x="4260" y="977"/>
                    </a:lnTo>
                    <a:lnTo>
                      <a:pt x="4260" y="977"/>
                    </a:lnTo>
                    <a:lnTo>
                      <a:pt x="4260" y="977"/>
                    </a:lnTo>
                    <a:lnTo>
                      <a:pt x="4260" y="977"/>
                    </a:lnTo>
                    <a:lnTo>
                      <a:pt x="4260" y="977"/>
                    </a:lnTo>
                    <a:lnTo>
                      <a:pt x="4266" y="977"/>
                    </a:lnTo>
                    <a:lnTo>
                      <a:pt x="4266" y="977"/>
                    </a:lnTo>
                    <a:lnTo>
                      <a:pt x="4272" y="977"/>
                    </a:lnTo>
                    <a:lnTo>
                      <a:pt x="4272" y="977"/>
                    </a:lnTo>
                    <a:lnTo>
                      <a:pt x="4284" y="983"/>
                    </a:lnTo>
                    <a:lnTo>
                      <a:pt x="4284" y="983"/>
                    </a:lnTo>
                    <a:lnTo>
                      <a:pt x="4296" y="983"/>
                    </a:lnTo>
                    <a:lnTo>
                      <a:pt x="4303" y="989"/>
                    </a:lnTo>
                    <a:lnTo>
                      <a:pt x="4303" y="989"/>
                    </a:lnTo>
                    <a:lnTo>
                      <a:pt x="4309" y="989"/>
                    </a:lnTo>
                    <a:lnTo>
                      <a:pt x="4315" y="989"/>
                    </a:lnTo>
                    <a:lnTo>
                      <a:pt x="4327" y="996"/>
                    </a:lnTo>
                    <a:lnTo>
                      <a:pt x="4339" y="1002"/>
                    </a:lnTo>
                    <a:lnTo>
                      <a:pt x="4339" y="1002"/>
                    </a:lnTo>
                    <a:lnTo>
                      <a:pt x="4339" y="1002"/>
                    </a:lnTo>
                    <a:lnTo>
                      <a:pt x="4339" y="1002"/>
                    </a:lnTo>
                    <a:lnTo>
                      <a:pt x="4339" y="1008"/>
                    </a:lnTo>
                    <a:lnTo>
                      <a:pt x="4339" y="1008"/>
                    </a:lnTo>
                    <a:lnTo>
                      <a:pt x="4339" y="1008"/>
                    </a:lnTo>
                    <a:lnTo>
                      <a:pt x="4339" y="1014"/>
                    </a:lnTo>
                    <a:lnTo>
                      <a:pt x="4339" y="1014"/>
                    </a:lnTo>
                    <a:lnTo>
                      <a:pt x="4339" y="1014"/>
                    </a:lnTo>
                    <a:lnTo>
                      <a:pt x="4339" y="1020"/>
                    </a:lnTo>
                    <a:lnTo>
                      <a:pt x="4339" y="1020"/>
                    </a:lnTo>
                    <a:lnTo>
                      <a:pt x="4339" y="1020"/>
                    </a:lnTo>
                    <a:lnTo>
                      <a:pt x="4339" y="1026"/>
                    </a:lnTo>
                    <a:lnTo>
                      <a:pt x="4339" y="1032"/>
                    </a:lnTo>
                    <a:lnTo>
                      <a:pt x="4339" y="1032"/>
                    </a:lnTo>
                    <a:lnTo>
                      <a:pt x="4339" y="1032"/>
                    </a:lnTo>
                    <a:moveTo>
                      <a:pt x="409" y="37"/>
                    </a:moveTo>
                    <a:lnTo>
                      <a:pt x="409" y="37"/>
                    </a:lnTo>
                    <a:lnTo>
                      <a:pt x="409" y="43"/>
                    </a:lnTo>
                    <a:lnTo>
                      <a:pt x="409" y="43"/>
                    </a:lnTo>
                    <a:lnTo>
                      <a:pt x="409" y="43"/>
                    </a:lnTo>
                    <a:lnTo>
                      <a:pt x="415" y="49"/>
                    </a:lnTo>
                    <a:lnTo>
                      <a:pt x="415" y="49"/>
                    </a:lnTo>
                    <a:lnTo>
                      <a:pt x="415" y="49"/>
                    </a:lnTo>
                    <a:lnTo>
                      <a:pt x="415" y="55"/>
                    </a:lnTo>
                    <a:lnTo>
                      <a:pt x="415" y="49"/>
                    </a:lnTo>
                    <a:lnTo>
                      <a:pt x="409" y="49"/>
                    </a:lnTo>
                    <a:lnTo>
                      <a:pt x="409" y="49"/>
                    </a:lnTo>
                    <a:lnTo>
                      <a:pt x="409" y="43"/>
                    </a:lnTo>
                    <a:lnTo>
                      <a:pt x="409" y="43"/>
                    </a:lnTo>
                    <a:lnTo>
                      <a:pt x="409" y="43"/>
                    </a:lnTo>
                    <a:lnTo>
                      <a:pt x="409" y="43"/>
                    </a:lnTo>
                    <a:lnTo>
                      <a:pt x="409" y="37"/>
                    </a:lnTo>
                    <a:moveTo>
                      <a:pt x="891" y="128"/>
                    </a:moveTo>
                    <a:lnTo>
                      <a:pt x="916" y="134"/>
                    </a:lnTo>
                    <a:lnTo>
                      <a:pt x="903" y="196"/>
                    </a:lnTo>
                    <a:lnTo>
                      <a:pt x="897" y="202"/>
                    </a:lnTo>
                    <a:lnTo>
                      <a:pt x="897" y="214"/>
                    </a:lnTo>
                    <a:lnTo>
                      <a:pt x="897" y="220"/>
                    </a:lnTo>
                    <a:lnTo>
                      <a:pt x="897" y="220"/>
                    </a:lnTo>
                    <a:lnTo>
                      <a:pt x="897" y="220"/>
                    </a:lnTo>
                    <a:lnTo>
                      <a:pt x="891" y="232"/>
                    </a:lnTo>
                    <a:lnTo>
                      <a:pt x="891" y="238"/>
                    </a:lnTo>
                    <a:lnTo>
                      <a:pt x="891" y="238"/>
                    </a:lnTo>
                    <a:lnTo>
                      <a:pt x="891" y="238"/>
                    </a:lnTo>
                    <a:lnTo>
                      <a:pt x="891" y="244"/>
                    </a:lnTo>
                    <a:lnTo>
                      <a:pt x="891" y="251"/>
                    </a:lnTo>
                    <a:lnTo>
                      <a:pt x="891" y="251"/>
                    </a:lnTo>
                    <a:lnTo>
                      <a:pt x="891" y="257"/>
                    </a:lnTo>
                    <a:lnTo>
                      <a:pt x="891" y="257"/>
                    </a:lnTo>
                    <a:lnTo>
                      <a:pt x="891" y="257"/>
                    </a:lnTo>
                    <a:lnTo>
                      <a:pt x="891" y="257"/>
                    </a:lnTo>
                    <a:lnTo>
                      <a:pt x="891" y="257"/>
                    </a:lnTo>
                    <a:lnTo>
                      <a:pt x="897" y="257"/>
                    </a:lnTo>
                    <a:lnTo>
                      <a:pt x="897" y="263"/>
                    </a:lnTo>
                    <a:lnTo>
                      <a:pt x="897" y="263"/>
                    </a:lnTo>
                    <a:lnTo>
                      <a:pt x="897" y="269"/>
                    </a:lnTo>
                    <a:lnTo>
                      <a:pt x="897" y="269"/>
                    </a:lnTo>
                    <a:lnTo>
                      <a:pt x="897" y="269"/>
                    </a:lnTo>
                    <a:lnTo>
                      <a:pt x="897" y="269"/>
                    </a:lnTo>
                    <a:lnTo>
                      <a:pt x="903" y="269"/>
                    </a:lnTo>
                    <a:lnTo>
                      <a:pt x="903" y="275"/>
                    </a:lnTo>
                    <a:lnTo>
                      <a:pt x="903" y="275"/>
                    </a:lnTo>
                    <a:lnTo>
                      <a:pt x="903" y="275"/>
                    </a:lnTo>
                    <a:lnTo>
                      <a:pt x="903" y="275"/>
                    </a:lnTo>
                    <a:lnTo>
                      <a:pt x="903" y="281"/>
                    </a:lnTo>
                    <a:lnTo>
                      <a:pt x="903" y="281"/>
                    </a:lnTo>
                    <a:lnTo>
                      <a:pt x="903" y="281"/>
                    </a:lnTo>
                    <a:lnTo>
                      <a:pt x="903" y="281"/>
                    </a:lnTo>
                    <a:lnTo>
                      <a:pt x="903" y="281"/>
                    </a:lnTo>
                    <a:lnTo>
                      <a:pt x="903" y="281"/>
                    </a:lnTo>
                    <a:lnTo>
                      <a:pt x="903" y="281"/>
                    </a:lnTo>
                    <a:lnTo>
                      <a:pt x="903" y="287"/>
                    </a:lnTo>
                    <a:lnTo>
                      <a:pt x="903" y="287"/>
                    </a:lnTo>
                    <a:lnTo>
                      <a:pt x="909" y="287"/>
                    </a:lnTo>
                    <a:lnTo>
                      <a:pt x="909" y="287"/>
                    </a:lnTo>
                    <a:lnTo>
                      <a:pt x="909" y="287"/>
                    </a:lnTo>
                    <a:lnTo>
                      <a:pt x="903" y="293"/>
                    </a:lnTo>
                    <a:lnTo>
                      <a:pt x="903" y="293"/>
                    </a:lnTo>
                    <a:lnTo>
                      <a:pt x="909" y="293"/>
                    </a:lnTo>
                    <a:lnTo>
                      <a:pt x="909" y="293"/>
                    </a:lnTo>
                    <a:lnTo>
                      <a:pt x="909" y="293"/>
                    </a:lnTo>
                    <a:lnTo>
                      <a:pt x="909" y="299"/>
                    </a:lnTo>
                    <a:lnTo>
                      <a:pt x="909" y="299"/>
                    </a:lnTo>
                    <a:lnTo>
                      <a:pt x="903" y="299"/>
                    </a:lnTo>
                    <a:lnTo>
                      <a:pt x="903" y="299"/>
                    </a:lnTo>
                    <a:lnTo>
                      <a:pt x="903" y="305"/>
                    </a:lnTo>
                    <a:lnTo>
                      <a:pt x="903" y="305"/>
                    </a:lnTo>
                    <a:lnTo>
                      <a:pt x="903" y="305"/>
                    </a:lnTo>
                    <a:lnTo>
                      <a:pt x="903" y="305"/>
                    </a:lnTo>
                    <a:lnTo>
                      <a:pt x="903" y="305"/>
                    </a:lnTo>
                    <a:lnTo>
                      <a:pt x="903" y="312"/>
                    </a:lnTo>
                    <a:lnTo>
                      <a:pt x="903" y="312"/>
                    </a:lnTo>
                    <a:lnTo>
                      <a:pt x="909" y="312"/>
                    </a:lnTo>
                    <a:lnTo>
                      <a:pt x="909" y="312"/>
                    </a:lnTo>
                    <a:lnTo>
                      <a:pt x="909" y="312"/>
                    </a:lnTo>
                    <a:lnTo>
                      <a:pt x="903" y="318"/>
                    </a:lnTo>
                    <a:lnTo>
                      <a:pt x="903" y="312"/>
                    </a:lnTo>
                    <a:lnTo>
                      <a:pt x="903" y="312"/>
                    </a:lnTo>
                    <a:lnTo>
                      <a:pt x="903" y="318"/>
                    </a:lnTo>
                    <a:lnTo>
                      <a:pt x="903" y="318"/>
                    </a:lnTo>
                    <a:lnTo>
                      <a:pt x="903" y="318"/>
                    </a:lnTo>
                    <a:lnTo>
                      <a:pt x="903" y="318"/>
                    </a:lnTo>
                    <a:lnTo>
                      <a:pt x="903" y="324"/>
                    </a:lnTo>
                    <a:lnTo>
                      <a:pt x="909" y="324"/>
                    </a:lnTo>
                    <a:lnTo>
                      <a:pt x="909" y="324"/>
                    </a:lnTo>
                    <a:lnTo>
                      <a:pt x="909" y="324"/>
                    </a:lnTo>
                    <a:lnTo>
                      <a:pt x="909" y="324"/>
                    </a:lnTo>
                    <a:lnTo>
                      <a:pt x="909" y="324"/>
                    </a:lnTo>
                    <a:lnTo>
                      <a:pt x="909" y="330"/>
                    </a:lnTo>
                    <a:lnTo>
                      <a:pt x="916" y="330"/>
                    </a:lnTo>
                    <a:lnTo>
                      <a:pt x="916" y="330"/>
                    </a:lnTo>
                    <a:lnTo>
                      <a:pt x="916" y="336"/>
                    </a:lnTo>
                    <a:lnTo>
                      <a:pt x="916" y="336"/>
                    </a:lnTo>
                    <a:lnTo>
                      <a:pt x="916" y="336"/>
                    </a:lnTo>
                    <a:lnTo>
                      <a:pt x="916" y="336"/>
                    </a:lnTo>
                    <a:lnTo>
                      <a:pt x="916" y="336"/>
                    </a:lnTo>
                    <a:lnTo>
                      <a:pt x="916" y="336"/>
                    </a:lnTo>
                    <a:lnTo>
                      <a:pt x="922" y="336"/>
                    </a:lnTo>
                    <a:lnTo>
                      <a:pt x="922" y="336"/>
                    </a:lnTo>
                    <a:lnTo>
                      <a:pt x="922" y="342"/>
                    </a:lnTo>
                    <a:lnTo>
                      <a:pt x="922" y="342"/>
                    </a:lnTo>
                    <a:lnTo>
                      <a:pt x="922" y="342"/>
                    </a:lnTo>
                    <a:lnTo>
                      <a:pt x="922" y="342"/>
                    </a:lnTo>
                    <a:lnTo>
                      <a:pt x="928" y="342"/>
                    </a:lnTo>
                    <a:lnTo>
                      <a:pt x="928" y="342"/>
                    </a:lnTo>
                    <a:lnTo>
                      <a:pt x="928" y="342"/>
                    </a:lnTo>
                    <a:lnTo>
                      <a:pt x="928" y="342"/>
                    </a:lnTo>
                    <a:lnTo>
                      <a:pt x="928" y="348"/>
                    </a:lnTo>
                    <a:lnTo>
                      <a:pt x="928" y="348"/>
                    </a:lnTo>
                    <a:lnTo>
                      <a:pt x="928" y="348"/>
                    </a:lnTo>
                    <a:lnTo>
                      <a:pt x="928" y="348"/>
                    </a:lnTo>
                    <a:lnTo>
                      <a:pt x="928" y="354"/>
                    </a:lnTo>
                    <a:lnTo>
                      <a:pt x="928" y="354"/>
                    </a:lnTo>
                    <a:lnTo>
                      <a:pt x="934" y="354"/>
                    </a:lnTo>
                    <a:lnTo>
                      <a:pt x="928" y="354"/>
                    </a:lnTo>
                    <a:lnTo>
                      <a:pt x="934" y="354"/>
                    </a:lnTo>
                    <a:lnTo>
                      <a:pt x="934" y="354"/>
                    </a:lnTo>
                    <a:lnTo>
                      <a:pt x="934" y="360"/>
                    </a:lnTo>
                    <a:lnTo>
                      <a:pt x="934" y="360"/>
                    </a:lnTo>
                    <a:lnTo>
                      <a:pt x="934" y="360"/>
                    </a:lnTo>
                    <a:lnTo>
                      <a:pt x="934" y="360"/>
                    </a:lnTo>
                    <a:lnTo>
                      <a:pt x="940" y="367"/>
                    </a:lnTo>
                    <a:lnTo>
                      <a:pt x="940" y="367"/>
                    </a:lnTo>
                    <a:lnTo>
                      <a:pt x="940" y="367"/>
                    </a:lnTo>
                    <a:lnTo>
                      <a:pt x="940" y="367"/>
                    </a:lnTo>
                    <a:lnTo>
                      <a:pt x="940" y="373"/>
                    </a:lnTo>
                    <a:lnTo>
                      <a:pt x="940" y="373"/>
                    </a:lnTo>
                    <a:lnTo>
                      <a:pt x="940" y="373"/>
                    </a:lnTo>
                    <a:lnTo>
                      <a:pt x="940" y="379"/>
                    </a:lnTo>
                    <a:lnTo>
                      <a:pt x="940" y="379"/>
                    </a:lnTo>
                    <a:lnTo>
                      <a:pt x="940" y="379"/>
                    </a:lnTo>
                    <a:lnTo>
                      <a:pt x="946" y="379"/>
                    </a:lnTo>
                    <a:lnTo>
                      <a:pt x="946" y="379"/>
                    </a:lnTo>
                    <a:lnTo>
                      <a:pt x="946" y="379"/>
                    </a:lnTo>
                    <a:lnTo>
                      <a:pt x="946" y="385"/>
                    </a:lnTo>
                    <a:lnTo>
                      <a:pt x="946" y="385"/>
                    </a:lnTo>
                    <a:lnTo>
                      <a:pt x="952" y="385"/>
                    </a:lnTo>
                    <a:lnTo>
                      <a:pt x="952" y="391"/>
                    </a:lnTo>
                    <a:lnTo>
                      <a:pt x="952" y="391"/>
                    </a:lnTo>
                    <a:lnTo>
                      <a:pt x="952" y="391"/>
                    </a:lnTo>
                    <a:lnTo>
                      <a:pt x="952" y="391"/>
                    </a:lnTo>
                    <a:lnTo>
                      <a:pt x="946" y="391"/>
                    </a:lnTo>
                    <a:lnTo>
                      <a:pt x="946" y="391"/>
                    </a:lnTo>
                    <a:lnTo>
                      <a:pt x="952" y="397"/>
                    </a:lnTo>
                    <a:lnTo>
                      <a:pt x="952" y="397"/>
                    </a:lnTo>
                    <a:lnTo>
                      <a:pt x="946" y="397"/>
                    </a:lnTo>
                    <a:lnTo>
                      <a:pt x="952" y="397"/>
                    </a:lnTo>
                    <a:lnTo>
                      <a:pt x="952" y="397"/>
                    </a:lnTo>
                    <a:lnTo>
                      <a:pt x="952" y="397"/>
                    </a:lnTo>
                    <a:lnTo>
                      <a:pt x="952" y="403"/>
                    </a:lnTo>
                    <a:lnTo>
                      <a:pt x="952" y="397"/>
                    </a:lnTo>
                    <a:lnTo>
                      <a:pt x="952" y="397"/>
                    </a:lnTo>
                    <a:lnTo>
                      <a:pt x="952" y="403"/>
                    </a:lnTo>
                    <a:lnTo>
                      <a:pt x="952" y="403"/>
                    </a:lnTo>
                    <a:lnTo>
                      <a:pt x="952" y="403"/>
                    </a:lnTo>
                    <a:lnTo>
                      <a:pt x="958" y="403"/>
                    </a:lnTo>
                    <a:lnTo>
                      <a:pt x="958" y="403"/>
                    </a:lnTo>
                    <a:lnTo>
                      <a:pt x="958" y="403"/>
                    </a:lnTo>
                    <a:lnTo>
                      <a:pt x="958" y="403"/>
                    </a:lnTo>
                    <a:lnTo>
                      <a:pt x="958" y="409"/>
                    </a:lnTo>
                    <a:lnTo>
                      <a:pt x="958" y="409"/>
                    </a:lnTo>
                    <a:lnTo>
                      <a:pt x="958" y="409"/>
                    </a:lnTo>
                    <a:lnTo>
                      <a:pt x="958" y="409"/>
                    </a:lnTo>
                    <a:lnTo>
                      <a:pt x="958" y="415"/>
                    </a:lnTo>
                    <a:lnTo>
                      <a:pt x="958" y="415"/>
                    </a:lnTo>
                    <a:lnTo>
                      <a:pt x="958" y="415"/>
                    </a:lnTo>
                    <a:lnTo>
                      <a:pt x="958" y="415"/>
                    </a:lnTo>
                    <a:lnTo>
                      <a:pt x="964" y="415"/>
                    </a:lnTo>
                    <a:lnTo>
                      <a:pt x="964" y="415"/>
                    </a:lnTo>
                    <a:lnTo>
                      <a:pt x="964" y="415"/>
                    </a:lnTo>
                    <a:lnTo>
                      <a:pt x="964" y="409"/>
                    </a:lnTo>
                    <a:lnTo>
                      <a:pt x="970" y="415"/>
                    </a:lnTo>
                    <a:lnTo>
                      <a:pt x="970" y="415"/>
                    </a:lnTo>
                    <a:lnTo>
                      <a:pt x="970" y="415"/>
                    </a:lnTo>
                    <a:lnTo>
                      <a:pt x="970" y="415"/>
                    </a:lnTo>
                    <a:lnTo>
                      <a:pt x="970" y="422"/>
                    </a:lnTo>
                    <a:lnTo>
                      <a:pt x="970" y="422"/>
                    </a:lnTo>
                    <a:lnTo>
                      <a:pt x="970" y="422"/>
                    </a:lnTo>
                    <a:lnTo>
                      <a:pt x="970" y="422"/>
                    </a:lnTo>
                    <a:lnTo>
                      <a:pt x="970" y="422"/>
                    </a:lnTo>
                    <a:lnTo>
                      <a:pt x="970" y="422"/>
                    </a:lnTo>
                    <a:lnTo>
                      <a:pt x="970" y="428"/>
                    </a:lnTo>
                    <a:lnTo>
                      <a:pt x="970" y="428"/>
                    </a:lnTo>
                    <a:lnTo>
                      <a:pt x="977" y="422"/>
                    </a:lnTo>
                    <a:lnTo>
                      <a:pt x="977" y="422"/>
                    </a:lnTo>
                    <a:lnTo>
                      <a:pt x="977" y="428"/>
                    </a:lnTo>
                    <a:lnTo>
                      <a:pt x="983" y="428"/>
                    </a:lnTo>
                    <a:lnTo>
                      <a:pt x="983" y="428"/>
                    </a:lnTo>
                    <a:lnTo>
                      <a:pt x="983" y="428"/>
                    </a:lnTo>
                    <a:lnTo>
                      <a:pt x="983" y="422"/>
                    </a:lnTo>
                    <a:lnTo>
                      <a:pt x="983" y="428"/>
                    </a:lnTo>
                    <a:lnTo>
                      <a:pt x="989" y="422"/>
                    </a:lnTo>
                    <a:lnTo>
                      <a:pt x="989" y="422"/>
                    </a:lnTo>
                    <a:lnTo>
                      <a:pt x="989" y="428"/>
                    </a:lnTo>
                    <a:lnTo>
                      <a:pt x="989" y="428"/>
                    </a:lnTo>
                    <a:lnTo>
                      <a:pt x="989" y="434"/>
                    </a:lnTo>
                    <a:lnTo>
                      <a:pt x="989" y="434"/>
                    </a:lnTo>
                    <a:lnTo>
                      <a:pt x="989" y="434"/>
                    </a:lnTo>
                    <a:lnTo>
                      <a:pt x="989" y="434"/>
                    </a:lnTo>
                    <a:lnTo>
                      <a:pt x="989" y="434"/>
                    </a:lnTo>
                    <a:lnTo>
                      <a:pt x="989" y="440"/>
                    </a:lnTo>
                    <a:lnTo>
                      <a:pt x="989" y="440"/>
                    </a:lnTo>
                    <a:lnTo>
                      <a:pt x="989" y="440"/>
                    </a:lnTo>
                    <a:lnTo>
                      <a:pt x="989" y="440"/>
                    </a:lnTo>
                    <a:lnTo>
                      <a:pt x="989" y="440"/>
                    </a:lnTo>
                    <a:lnTo>
                      <a:pt x="989" y="446"/>
                    </a:lnTo>
                    <a:lnTo>
                      <a:pt x="983" y="446"/>
                    </a:lnTo>
                    <a:lnTo>
                      <a:pt x="983" y="446"/>
                    </a:lnTo>
                    <a:lnTo>
                      <a:pt x="983" y="446"/>
                    </a:lnTo>
                    <a:lnTo>
                      <a:pt x="983" y="446"/>
                    </a:lnTo>
                    <a:lnTo>
                      <a:pt x="983" y="446"/>
                    </a:lnTo>
                    <a:lnTo>
                      <a:pt x="983" y="446"/>
                    </a:lnTo>
                    <a:lnTo>
                      <a:pt x="983" y="446"/>
                    </a:lnTo>
                    <a:lnTo>
                      <a:pt x="983" y="446"/>
                    </a:lnTo>
                    <a:lnTo>
                      <a:pt x="983" y="452"/>
                    </a:lnTo>
                    <a:lnTo>
                      <a:pt x="983" y="452"/>
                    </a:lnTo>
                    <a:lnTo>
                      <a:pt x="983" y="452"/>
                    </a:lnTo>
                    <a:lnTo>
                      <a:pt x="977" y="452"/>
                    </a:lnTo>
                    <a:lnTo>
                      <a:pt x="977" y="458"/>
                    </a:lnTo>
                    <a:lnTo>
                      <a:pt x="977" y="458"/>
                    </a:lnTo>
                    <a:lnTo>
                      <a:pt x="977" y="458"/>
                    </a:lnTo>
                    <a:lnTo>
                      <a:pt x="977" y="464"/>
                    </a:lnTo>
                    <a:lnTo>
                      <a:pt x="977" y="464"/>
                    </a:lnTo>
                    <a:lnTo>
                      <a:pt x="977" y="464"/>
                    </a:lnTo>
                    <a:lnTo>
                      <a:pt x="977" y="464"/>
                    </a:lnTo>
                    <a:lnTo>
                      <a:pt x="977" y="464"/>
                    </a:lnTo>
                    <a:lnTo>
                      <a:pt x="977" y="470"/>
                    </a:lnTo>
                    <a:lnTo>
                      <a:pt x="977" y="470"/>
                    </a:lnTo>
                    <a:lnTo>
                      <a:pt x="970" y="464"/>
                    </a:lnTo>
                    <a:lnTo>
                      <a:pt x="970" y="470"/>
                    </a:lnTo>
                    <a:lnTo>
                      <a:pt x="970" y="470"/>
                    </a:lnTo>
                    <a:lnTo>
                      <a:pt x="970" y="470"/>
                    </a:lnTo>
                    <a:lnTo>
                      <a:pt x="970" y="476"/>
                    </a:lnTo>
                    <a:lnTo>
                      <a:pt x="970" y="476"/>
                    </a:lnTo>
                    <a:lnTo>
                      <a:pt x="970" y="476"/>
                    </a:lnTo>
                    <a:lnTo>
                      <a:pt x="970" y="476"/>
                    </a:lnTo>
                    <a:lnTo>
                      <a:pt x="970" y="483"/>
                    </a:lnTo>
                    <a:lnTo>
                      <a:pt x="970" y="483"/>
                    </a:lnTo>
                    <a:lnTo>
                      <a:pt x="970" y="476"/>
                    </a:lnTo>
                    <a:lnTo>
                      <a:pt x="964" y="476"/>
                    </a:lnTo>
                    <a:lnTo>
                      <a:pt x="964" y="483"/>
                    </a:lnTo>
                    <a:lnTo>
                      <a:pt x="964" y="483"/>
                    </a:lnTo>
                    <a:lnTo>
                      <a:pt x="970" y="483"/>
                    </a:lnTo>
                    <a:lnTo>
                      <a:pt x="970" y="483"/>
                    </a:lnTo>
                    <a:lnTo>
                      <a:pt x="970" y="489"/>
                    </a:lnTo>
                    <a:lnTo>
                      <a:pt x="970" y="489"/>
                    </a:lnTo>
                    <a:lnTo>
                      <a:pt x="970" y="489"/>
                    </a:lnTo>
                    <a:lnTo>
                      <a:pt x="964" y="495"/>
                    </a:lnTo>
                    <a:lnTo>
                      <a:pt x="964" y="495"/>
                    </a:lnTo>
                    <a:lnTo>
                      <a:pt x="964" y="495"/>
                    </a:lnTo>
                    <a:lnTo>
                      <a:pt x="964" y="495"/>
                    </a:lnTo>
                    <a:lnTo>
                      <a:pt x="964" y="495"/>
                    </a:lnTo>
                    <a:lnTo>
                      <a:pt x="964" y="495"/>
                    </a:lnTo>
                    <a:lnTo>
                      <a:pt x="964" y="501"/>
                    </a:lnTo>
                    <a:lnTo>
                      <a:pt x="964" y="501"/>
                    </a:lnTo>
                    <a:lnTo>
                      <a:pt x="970" y="501"/>
                    </a:lnTo>
                    <a:lnTo>
                      <a:pt x="970" y="501"/>
                    </a:lnTo>
                    <a:lnTo>
                      <a:pt x="970" y="501"/>
                    </a:lnTo>
                    <a:lnTo>
                      <a:pt x="970" y="507"/>
                    </a:lnTo>
                    <a:lnTo>
                      <a:pt x="970" y="507"/>
                    </a:lnTo>
                    <a:lnTo>
                      <a:pt x="970" y="507"/>
                    </a:lnTo>
                    <a:lnTo>
                      <a:pt x="970" y="507"/>
                    </a:lnTo>
                    <a:lnTo>
                      <a:pt x="970" y="513"/>
                    </a:lnTo>
                    <a:lnTo>
                      <a:pt x="970" y="513"/>
                    </a:lnTo>
                    <a:lnTo>
                      <a:pt x="970" y="513"/>
                    </a:lnTo>
                    <a:lnTo>
                      <a:pt x="970" y="513"/>
                    </a:lnTo>
                    <a:lnTo>
                      <a:pt x="964" y="513"/>
                    </a:lnTo>
                    <a:lnTo>
                      <a:pt x="964" y="513"/>
                    </a:lnTo>
                    <a:lnTo>
                      <a:pt x="964" y="513"/>
                    </a:lnTo>
                    <a:lnTo>
                      <a:pt x="958" y="513"/>
                    </a:lnTo>
                    <a:lnTo>
                      <a:pt x="958" y="513"/>
                    </a:lnTo>
                    <a:lnTo>
                      <a:pt x="958" y="513"/>
                    </a:lnTo>
                    <a:lnTo>
                      <a:pt x="958" y="519"/>
                    </a:lnTo>
                    <a:lnTo>
                      <a:pt x="958" y="519"/>
                    </a:lnTo>
                    <a:lnTo>
                      <a:pt x="952" y="519"/>
                    </a:lnTo>
                    <a:lnTo>
                      <a:pt x="952" y="519"/>
                    </a:lnTo>
                    <a:lnTo>
                      <a:pt x="952" y="519"/>
                    </a:lnTo>
                    <a:lnTo>
                      <a:pt x="958" y="525"/>
                    </a:lnTo>
                    <a:lnTo>
                      <a:pt x="958" y="531"/>
                    </a:lnTo>
                    <a:lnTo>
                      <a:pt x="958" y="531"/>
                    </a:lnTo>
                    <a:lnTo>
                      <a:pt x="958" y="531"/>
                    </a:lnTo>
                    <a:lnTo>
                      <a:pt x="958" y="538"/>
                    </a:lnTo>
                    <a:lnTo>
                      <a:pt x="958" y="538"/>
                    </a:lnTo>
                    <a:lnTo>
                      <a:pt x="952" y="538"/>
                    </a:lnTo>
                    <a:lnTo>
                      <a:pt x="952" y="538"/>
                    </a:lnTo>
                    <a:lnTo>
                      <a:pt x="952" y="538"/>
                    </a:lnTo>
                    <a:lnTo>
                      <a:pt x="952" y="538"/>
                    </a:lnTo>
                    <a:lnTo>
                      <a:pt x="952" y="538"/>
                    </a:lnTo>
                    <a:lnTo>
                      <a:pt x="952" y="538"/>
                    </a:lnTo>
                    <a:lnTo>
                      <a:pt x="952" y="544"/>
                    </a:lnTo>
                    <a:lnTo>
                      <a:pt x="952" y="544"/>
                    </a:lnTo>
                    <a:lnTo>
                      <a:pt x="952" y="544"/>
                    </a:lnTo>
                    <a:lnTo>
                      <a:pt x="952" y="544"/>
                    </a:lnTo>
                    <a:lnTo>
                      <a:pt x="952" y="544"/>
                    </a:lnTo>
                    <a:lnTo>
                      <a:pt x="952" y="544"/>
                    </a:lnTo>
                    <a:lnTo>
                      <a:pt x="952" y="550"/>
                    </a:lnTo>
                    <a:lnTo>
                      <a:pt x="952" y="550"/>
                    </a:lnTo>
                    <a:lnTo>
                      <a:pt x="958" y="550"/>
                    </a:lnTo>
                    <a:lnTo>
                      <a:pt x="958" y="550"/>
                    </a:lnTo>
                    <a:lnTo>
                      <a:pt x="958" y="550"/>
                    </a:lnTo>
                    <a:lnTo>
                      <a:pt x="958" y="550"/>
                    </a:lnTo>
                    <a:lnTo>
                      <a:pt x="958" y="556"/>
                    </a:lnTo>
                    <a:lnTo>
                      <a:pt x="964" y="556"/>
                    </a:lnTo>
                    <a:lnTo>
                      <a:pt x="964" y="556"/>
                    </a:lnTo>
                    <a:lnTo>
                      <a:pt x="964" y="562"/>
                    </a:lnTo>
                    <a:lnTo>
                      <a:pt x="964" y="562"/>
                    </a:lnTo>
                    <a:lnTo>
                      <a:pt x="964" y="562"/>
                    </a:lnTo>
                    <a:lnTo>
                      <a:pt x="970" y="562"/>
                    </a:lnTo>
                    <a:lnTo>
                      <a:pt x="970" y="556"/>
                    </a:lnTo>
                    <a:lnTo>
                      <a:pt x="977" y="556"/>
                    </a:lnTo>
                    <a:lnTo>
                      <a:pt x="977" y="556"/>
                    </a:lnTo>
                    <a:lnTo>
                      <a:pt x="977" y="556"/>
                    </a:lnTo>
                    <a:lnTo>
                      <a:pt x="977" y="556"/>
                    </a:lnTo>
                    <a:lnTo>
                      <a:pt x="977" y="556"/>
                    </a:lnTo>
                    <a:lnTo>
                      <a:pt x="977" y="556"/>
                    </a:lnTo>
                    <a:lnTo>
                      <a:pt x="983" y="556"/>
                    </a:lnTo>
                    <a:lnTo>
                      <a:pt x="983" y="556"/>
                    </a:lnTo>
                    <a:lnTo>
                      <a:pt x="983" y="556"/>
                    </a:lnTo>
                    <a:lnTo>
                      <a:pt x="983" y="550"/>
                    </a:lnTo>
                    <a:lnTo>
                      <a:pt x="983" y="550"/>
                    </a:lnTo>
                    <a:lnTo>
                      <a:pt x="983" y="550"/>
                    </a:lnTo>
                    <a:lnTo>
                      <a:pt x="989" y="550"/>
                    </a:lnTo>
                    <a:lnTo>
                      <a:pt x="989" y="550"/>
                    </a:lnTo>
                    <a:lnTo>
                      <a:pt x="989" y="550"/>
                    </a:lnTo>
                    <a:lnTo>
                      <a:pt x="989" y="544"/>
                    </a:lnTo>
                    <a:lnTo>
                      <a:pt x="995" y="544"/>
                    </a:lnTo>
                    <a:lnTo>
                      <a:pt x="995" y="544"/>
                    </a:lnTo>
                    <a:lnTo>
                      <a:pt x="995" y="544"/>
                    </a:lnTo>
                    <a:lnTo>
                      <a:pt x="995" y="544"/>
                    </a:lnTo>
                    <a:lnTo>
                      <a:pt x="995" y="544"/>
                    </a:lnTo>
                    <a:lnTo>
                      <a:pt x="995" y="544"/>
                    </a:lnTo>
                    <a:lnTo>
                      <a:pt x="995" y="538"/>
                    </a:lnTo>
                    <a:lnTo>
                      <a:pt x="995" y="538"/>
                    </a:lnTo>
                    <a:lnTo>
                      <a:pt x="995" y="538"/>
                    </a:lnTo>
                    <a:lnTo>
                      <a:pt x="1001" y="538"/>
                    </a:lnTo>
                    <a:lnTo>
                      <a:pt x="1001" y="544"/>
                    </a:lnTo>
                    <a:lnTo>
                      <a:pt x="1001" y="544"/>
                    </a:lnTo>
                    <a:lnTo>
                      <a:pt x="1001" y="544"/>
                    </a:lnTo>
                    <a:lnTo>
                      <a:pt x="1001" y="544"/>
                    </a:lnTo>
                    <a:lnTo>
                      <a:pt x="1001" y="550"/>
                    </a:lnTo>
                    <a:lnTo>
                      <a:pt x="1001" y="550"/>
                    </a:lnTo>
                    <a:lnTo>
                      <a:pt x="1001" y="550"/>
                    </a:lnTo>
                    <a:lnTo>
                      <a:pt x="1001" y="550"/>
                    </a:lnTo>
                    <a:lnTo>
                      <a:pt x="1007" y="550"/>
                    </a:lnTo>
                    <a:lnTo>
                      <a:pt x="1007" y="550"/>
                    </a:lnTo>
                    <a:lnTo>
                      <a:pt x="1007" y="556"/>
                    </a:lnTo>
                    <a:lnTo>
                      <a:pt x="1007" y="556"/>
                    </a:lnTo>
                    <a:lnTo>
                      <a:pt x="1007" y="556"/>
                    </a:lnTo>
                    <a:lnTo>
                      <a:pt x="1007" y="556"/>
                    </a:lnTo>
                    <a:lnTo>
                      <a:pt x="1007" y="562"/>
                    </a:lnTo>
                    <a:lnTo>
                      <a:pt x="1007" y="562"/>
                    </a:lnTo>
                    <a:lnTo>
                      <a:pt x="1007" y="562"/>
                    </a:lnTo>
                    <a:lnTo>
                      <a:pt x="1013" y="562"/>
                    </a:lnTo>
                    <a:lnTo>
                      <a:pt x="1013" y="562"/>
                    </a:lnTo>
                    <a:lnTo>
                      <a:pt x="1013" y="568"/>
                    </a:lnTo>
                    <a:lnTo>
                      <a:pt x="1007" y="568"/>
                    </a:lnTo>
                    <a:lnTo>
                      <a:pt x="1007" y="574"/>
                    </a:lnTo>
                    <a:lnTo>
                      <a:pt x="1007" y="574"/>
                    </a:lnTo>
                    <a:lnTo>
                      <a:pt x="1007" y="574"/>
                    </a:lnTo>
                    <a:lnTo>
                      <a:pt x="1007" y="580"/>
                    </a:lnTo>
                    <a:lnTo>
                      <a:pt x="1013" y="580"/>
                    </a:lnTo>
                    <a:lnTo>
                      <a:pt x="1013" y="580"/>
                    </a:lnTo>
                    <a:lnTo>
                      <a:pt x="1007" y="586"/>
                    </a:lnTo>
                    <a:lnTo>
                      <a:pt x="1007" y="586"/>
                    </a:lnTo>
                    <a:lnTo>
                      <a:pt x="1013" y="593"/>
                    </a:lnTo>
                    <a:lnTo>
                      <a:pt x="1013" y="593"/>
                    </a:lnTo>
                    <a:lnTo>
                      <a:pt x="1013" y="593"/>
                    </a:lnTo>
                    <a:lnTo>
                      <a:pt x="1013" y="593"/>
                    </a:lnTo>
                    <a:lnTo>
                      <a:pt x="1013" y="599"/>
                    </a:lnTo>
                    <a:lnTo>
                      <a:pt x="1013" y="599"/>
                    </a:lnTo>
                    <a:lnTo>
                      <a:pt x="1013" y="599"/>
                    </a:lnTo>
                    <a:lnTo>
                      <a:pt x="1019" y="605"/>
                    </a:lnTo>
                    <a:lnTo>
                      <a:pt x="1019" y="605"/>
                    </a:lnTo>
                    <a:lnTo>
                      <a:pt x="1019" y="605"/>
                    </a:lnTo>
                    <a:lnTo>
                      <a:pt x="1019" y="611"/>
                    </a:lnTo>
                    <a:lnTo>
                      <a:pt x="1019" y="611"/>
                    </a:lnTo>
                    <a:lnTo>
                      <a:pt x="1019" y="611"/>
                    </a:lnTo>
                    <a:lnTo>
                      <a:pt x="1019" y="611"/>
                    </a:lnTo>
                    <a:lnTo>
                      <a:pt x="1025" y="611"/>
                    </a:lnTo>
                    <a:lnTo>
                      <a:pt x="1025" y="617"/>
                    </a:lnTo>
                    <a:lnTo>
                      <a:pt x="1019" y="617"/>
                    </a:lnTo>
                    <a:lnTo>
                      <a:pt x="1025" y="617"/>
                    </a:lnTo>
                    <a:lnTo>
                      <a:pt x="1025" y="617"/>
                    </a:lnTo>
                    <a:lnTo>
                      <a:pt x="1025" y="617"/>
                    </a:lnTo>
                    <a:lnTo>
                      <a:pt x="1025" y="623"/>
                    </a:lnTo>
                    <a:lnTo>
                      <a:pt x="1025" y="623"/>
                    </a:lnTo>
                    <a:lnTo>
                      <a:pt x="1025" y="623"/>
                    </a:lnTo>
                    <a:lnTo>
                      <a:pt x="1025" y="629"/>
                    </a:lnTo>
                    <a:lnTo>
                      <a:pt x="1025" y="629"/>
                    </a:lnTo>
                    <a:lnTo>
                      <a:pt x="1025" y="629"/>
                    </a:lnTo>
                    <a:lnTo>
                      <a:pt x="1025" y="629"/>
                    </a:lnTo>
                    <a:lnTo>
                      <a:pt x="1025" y="629"/>
                    </a:lnTo>
                    <a:lnTo>
                      <a:pt x="1025" y="635"/>
                    </a:lnTo>
                    <a:lnTo>
                      <a:pt x="1025" y="635"/>
                    </a:lnTo>
                    <a:lnTo>
                      <a:pt x="1019" y="635"/>
                    </a:lnTo>
                    <a:lnTo>
                      <a:pt x="1019" y="635"/>
                    </a:lnTo>
                    <a:lnTo>
                      <a:pt x="1019" y="635"/>
                    </a:lnTo>
                    <a:lnTo>
                      <a:pt x="1019" y="635"/>
                    </a:lnTo>
                    <a:lnTo>
                      <a:pt x="1025" y="641"/>
                    </a:lnTo>
                    <a:lnTo>
                      <a:pt x="1025" y="647"/>
                    </a:lnTo>
                    <a:lnTo>
                      <a:pt x="1025" y="647"/>
                    </a:lnTo>
                    <a:lnTo>
                      <a:pt x="1031" y="647"/>
                    </a:lnTo>
                    <a:lnTo>
                      <a:pt x="1031" y="654"/>
                    </a:lnTo>
                    <a:lnTo>
                      <a:pt x="1031" y="654"/>
                    </a:lnTo>
                    <a:lnTo>
                      <a:pt x="1031" y="654"/>
                    </a:lnTo>
                    <a:lnTo>
                      <a:pt x="1031" y="654"/>
                    </a:lnTo>
                    <a:lnTo>
                      <a:pt x="1038" y="654"/>
                    </a:lnTo>
                    <a:lnTo>
                      <a:pt x="1038" y="654"/>
                    </a:lnTo>
                    <a:lnTo>
                      <a:pt x="1038" y="654"/>
                    </a:lnTo>
                    <a:lnTo>
                      <a:pt x="1044" y="654"/>
                    </a:lnTo>
                    <a:lnTo>
                      <a:pt x="1044" y="654"/>
                    </a:lnTo>
                    <a:lnTo>
                      <a:pt x="1044" y="654"/>
                    </a:lnTo>
                    <a:lnTo>
                      <a:pt x="1044" y="654"/>
                    </a:lnTo>
                    <a:lnTo>
                      <a:pt x="1044" y="654"/>
                    </a:lnTo>
                    <a:lnTo>
                      <a:pt x="1044" y="654"/>
                    </a:lnTo>
                    <a:lnTo>
                      <a:pt x="1050" y="660"/>
                    </a:lnTo>
                    <a:lnTo>
                      <a:pt x="1050" y="660"/>
                    </a:lnTo>
                    <a:lnTo>
                      <a:pt x="1044" y="660"/>
                    </a:lnTo>
                    <a:lnTo>
                      <a:pt x="1044" y="660"/>
                    </a:lnTo>
                    <a:lnTo>
                      <a:pt x="1050" y="660"/>
                    </a:lnTo>
                    <a:lnTo>
                      <a:pt x="1050" y="660"/>
                    </a:lnTo>
                    <a:lnTo>
                      <a:pt x="1050" y="666"/>
                    </a:lnTo>
                    <a:lnTo>
                      <a:pt x="1050" y="666"/>
                    </a:lnTo>
                    <a:lnTo>
                      <a:pt x="1050" y="666"/>
                    </a:lnTo>
                    <a:lnTo>
                      <a:pt x="1050" y="666"/>
                    </a:lnTo>
                    <a:lnTo>
                      <a:pt x="1050" y="672"/>
                    </a:lnTo>
                    <a:lnTo>
                      <a:pt x="1050" y="672"/>
                    </a:lnTo>
                    <a:lnTo>
                      <a:pt x="1050" y="672"/>
                    </a:lnTo>
                    <a:lnTo>
                      <a:pt x="1050" y="672"/>
                    </a:lnTo>
                    <a:lnTo>
                      <a:pt x="1050" y="678"/>
                    </a:lnTo>
                    <a:lnTo>
                      <a:pt x="1050" y="678"/>
                    </a:lnTo>
                    <a:lnTo>
                      <a:pt x="1050" y="678"/>
                    </a:lnTo>
                    <a:lnTo>
                      <a:pt x="1050" y="678"/>
                    </a:lnTo>
                    <a:lnTo>
                      <a:pt x="1050" y="684"/>
                    </a:lnTo>
                    <a:lnTo>
                      <a:pt x="1050" y="684"/>
                    </a:lnTo>
                    <a:lnTo>
                      <a:pt x="1050" y="684"/>
                    </a:lnTo>
                    <a:lnTo>
                      <a:pt x="1050" y="684"/>
                    </a:lnTo>
                    <a:lnTo>
                      <a:pt x="1050" y="690"/>
                    </a:lnTo>
                    <a:lnTo>
                      <a:pt x="1050" y="690"/>
                    </a:lnTo>
                    <a:lnTo>
                      <a:pt x="1050" y="696"/>
                    </a:lnTo>
                    <a:lnTo>
                      <a:pt x="1050" y="696"/>
                    </a:lnTo>
                    <a:lnTo>
                      <a:pt x="1056" y="702"/>
                    </a:lnTo>
                    <a:lnTo>
                      <a:pt x="1056" y="702"/>
                    </a:lnTo>
                    <a:lnTo>
                      <a:pt x="1056" y="702"/>
                    </a:lnTo>
                    <a:lnTo>
                      <a:pt x="1056" y="709"/>
                    </a:lnTo>
                    <a:lnTo>
                      <a:pt x="1062" y="709"/>
                    </a:lnTo>
                    <a:lnTo>
                      <a:pt x="1062" y="709"/>
                    </a:lnTo>
                    <a:lnTo>
                      <a:pt x="1062" y="709"/>
                    </a:lnTo>
                    <a:lnTo>
                      <a:pt x="1062" y="709"/>
                    </a:lnTo>
                    <a:lnTo>
                      <a:pt x="1062" y="709"/>
                    </a:lnTo>
                    <a:lnTo>
                      <a:pt x="1062" y="702"/>
                    </a:lnTo>
                    <a:lnTo>
                      <a:pt x="1062" y="702"/>
                    </a:lnTo>
                    <a:lnTo>
                      <a:pt x="1062" y="702"/>
                    </a:lnTo>
                    <a:lnTo>
                      <a:pt x="1068" y="696"/>
                    </a:lnTo>
                    <a:lnTo>
                      <a:pt x="1068" y="696"/>
                    </a:lnTo>
                    <a:lnTo>
                      <a:pt x="1074" y="696"/>
                    </a:lnTo>
                    <a:lnTo>
                      <a:pt x="1074" y="696"/>
                    </a:lnTo>
                    <a:lnTo>
                      <a:pt x="1074" y="696"/>
                    </a:lnTo>
                    <a:lnTo>
                      <a:pt x="1074" y="696"/>
                    </a:lnTo>
                    <a:lnTo>
                      <a:pt x="1080" y="696"/>
                    </a:lnTo>
                    <a:lnTo>
                      <a:pt x="1080" y="696"/>
                    </a:lnTo>
                    <a:lnTo>
                      <a:pt x="1080" y="696"/>
                    </a:lnTo>
                    <a:lnTo>
                      <a:pt x="1086" y="696"/>
                    </a:lnTo>
                    <a:lnTo>
                      <a:pt x="1086" y="696"/>
                    </a:lnTo>
                    <a:lnTo>
                      <a:pt x="1086" y="696"/>
                    </a:lnTo>
                    <a:lnTo>
                      <a:pt x="1086" y="696"/>
                    </a:lnTo>
                    <a:lnTo>
                      <a:pt x="1092" y="702"/>
                    </a:lnTo>
                    <a:lnTo>
                      <a:pt x="1092" y="702"/>
                    </a:lnTo>
                    <a:lnTo>
                      <a:pt x="1092" y="702"/>
                    </a:lnTo>
                    <a:lnTo>
                      <a:pt x="1092" y="702"/>
                    </a:lnTo>
                    <a:lnTo>
                      <a:pt x="1092" y="702"/>
                    </a:lnTo>
                    <a:lnTo>
                      <a:pt x="1099" y="702"/>
                    </a:lnTo>
                    <a:lnTo>
                      <a:pt x="1099" y="709"/>
                    </a:lnTo>
                    <a:lnTo>
                      <a:pt x="1105" y="702"/>
                    </a:lnTo>
                    <a:lnTo>
                      <a:pt x="1105" y="702"/>
                    </a:lnTo>
                    <a:lnTo>
                      <a:pt x="1105" y="696"/>
                    </a:lnTo>
                    <a:lnTo>
                      <a:pt x="1105" y="696"/>
                    </a:lnTo>
                    <a:lnTo>
                      <a:pt x="1111" y="696"/>
                    </a:lnTo>
                    <a:lnTo>
                      <a:pt x="1111" y="696"/>
                    </a:lnTo>
                    <a:lnTo>
                      <a:pt x="1111" y="696"/>
                    </a:lnTo>
                    <a:lnTo>
                      <a:pt x="1111" y="696"/>
                    </a:lnTo>
                    <a:lnTo>
                      <a:pt x="1111" y="690"/>
                    </a:lnTo>
                    <a:lnTo>
                      <a:pt x="1111" y="696"/>
                    </a:lnTo>
                    <a:lnTo>
                      <a:pt x="1117" y="696"/>
                    </a:lnTo>
                    <a:lnTo>
                      <a:pt x="1117" y="696"/>
                    </a:lnTo>
                    <a:lnTo>
                      <a:pt x="1117" y="696"/>
                    </a:lnTo>
                    <a:lnTo>
                      <a:pt x="1117" y="696"/>
                    </a:lnTo>
                    <a:lnTo>
                      <a:pt x="1123" y="696"/>
                    </a:lnTo>
                    <a:lnTo>
                      <a:pt x="1123" y="696"/>
                    </a:lnTo>
                    <a:lnTo>
                      <a:pt x="1123" y="702"/>
                    </a:lnTo>
                    <a:lnTo>
                      <a:pt x="1123" y="702"/>
                    </a:lnTo>
                    <a:lnTo>
                      <a:pt x="1123" y="702"/>
                    </a:lnTo>
                    <a:lnTo>
                      <a:pt x="1129" y="702"/>
                    </a:lnTo>
                    <a:lnTo>
                      <a:pt x="1129" y="702"/>
                    </a:lnTo>
                    <a:lnTo>
                      <a:pt x="1129" y="702"/>
                    </a:lnTo>
                    <a:lnTo>
                      <a:pt x="1129" y="702"/>
                    </a:lnTo>
                    <a:lnTo>
                      <a:pt x="1129" y="696"/>
                    </a:lnTo>
                    <a:lnTo>
                      <a:pt x="1129" y="702"/>
                    </a:lnTo>
                    <a:lnTo>
                      <a:pt x="1135" y="702"/>
                    </a:lnTo>
                    <a:lnTo>
                      <a:pt x="1135" y="702"/>
                    </a:lnTo>
                    <a:lnTo>
                      <a:pt x="1135" y="702"/>
                    </a:lnTo>
                    <a:lnTo>
                      <a:pt x="1135" y="696"/>
                    </a:lnTo>
                    <a:lnTo>
                      <a:pt x="1141" y="702"/>
                    </a:lnTo>
                    <a:lnTo>
                      <a:pt x="1141" y="696"/>
                    </a:lnTo>
                    <a:lnTo>
                      <a:pt x="1141" y="702"/>
                    </a:lnTo>
                    <a:lnTo>
                      <a:pt x="1147" y="702"/>
                    </a:lnTo>
                    <a:lnTo>
                      <a:pt x="1147" y="702"/>
                    </a:lnTo>
                    <a:lnTo>
                      <a:pt x="1147" y="709"/>
                    </a:lnTo>
                    <a:lnTo>
                      <a:pt x="1147" y="709"/>
                    </a:lnTo>
                    <a:lnTo>
                      <a:pt x="1154" y="702"/>
                    </a:lnTo>
                    <a:lnTo>
                      <a:pt x="1154" y="702"/>
                    </a:lnTo>
                    <a:lnTo>
                      <a:pt x="1154" y="702"/>
                    </a:lnTo>
                    <a:lnTo>
                      <a:pt x="1160" y="702"/>
                    </a:lnTo>
                    <a:lnTo>
                      <a:pt x="1160" y="702"/>
                    </a:lnTo>
                    <a:lnTo>
                      <a:pt x="1160" y="702"/>
                    </a:lnTo>
                    <a:lnTo>
                      <a:pt x="1166" y="702"/>
                    </a:lnTo>
                    <a:lnTo>
                      <a:pt x="1166" y="702"/>
                    </a:lnTo>
                    <a:lnTo>
                      <a:pt x="1166" y="702"/>
                    </a:lnTo>
                    <a:lnTo>
                      <a:pt x="1166" y="702"/>
                    </a:lnTo>
                    <a:lnTo>
                      <a:pt x="1172" y="702"/>
                    </a:lnTo>
                    <a:lnTo>
                      <a:pt x="1172" y="702"/>
                    </a:lnTo>
                    <a:lnTo>
                      <a:pt x="1172" y="709"/>
                    </a:lnTo>
                    <a:lnTo>
                      <a:pt x="1172" y="709"/>
                    </a:lnTo>
                    <a:lnTo>
                      <a:pt x="1178" y="709"/>
                    </a:lnTo>
                    <a:lnTo>
                      <a:pt x="1178" y="709"/>
                    </a:lnTo>
                    <a:lnTo>
                      <a:pt x="1178" y="702"/>
                    </a:lnTo>
                    <a:lnTo>
                      <a:pt x="1172" y="702"/>
                    </a:lnTo>
                    <a:lnTo>
                      <a:pt x="1172" y="702"/>
                    </a:lnTo>
                    <a:lnTo>
                      <a:pt x="1172" y="696"/>
                    </a:lnTo>
                    <a:lnTo>
                      <a:pt x="1178" y="696"/>
                    </a:lnTo>
                    <a:lnTo>
                      <a:pt x="1178" y="690"/>
                    </a:lnTo>
                    <a:lnTo>
                      <a:pt x="1178" y="690"/>
                    </a:lnTo>
                    <a:lnTo>
                      <a:pt x="1178" y="690"/>
                    </a:lnTo>
                    <a:lnTo>
                      <a:pt x="1178" y="690"/>
                    </a:lnTo>
                    <a:lnTo>
                      <a:pt x="1178" y="690"/>
                    </a:lnTo>
                    <a:lnTo>
                      <a:pt x="1178" y="690"/>
                    </a:lnTo>
                    <a:lnTo>
                      <a:pt x="1184" y="690"/>
                    </a:lnTo>
                    <a:lnTo>
                      <a:pt x="1184" y="690"/>
                    </a:lnTo>
                    <a:lnTo>
                      <a:pt x="1184" y="690"/>
                    </a:lnTo>
                    <a:lnTo>
                      <a:pt x="1184" y="690"/>
                    </a:lnTo>
                    <a:lnTo>
                      <a:pt x="1184" y="684"/>
                    </a:lnTo>
                    <a:lnTo>
                      <a:pt x="1184" y="684"/>
                    </a:lnTo>
                    <a:lnTo>
                      <a:pt x="1190" y="684"/>
                    </a:lnTo>
                    <a:lnTo>
                      <a:pt x="1190" y="684"/>
                    </a:lnTo>
                    <a:lnTo>
                      <a:pt x="1190" y="684"/>
                    </a:lnTo>
                    <a:lnTo>
                      <a:pt x="1190" y="684"/>
                    </a:lnTo>
                    <a:lnTo>
                      <a:pt x="1190" y="690"/>
                    </a:lnTo>
                    <a:lnTo>
                      <a:pt x="1190" y="690"/>
                    </a:lnTo>
                    <a:lnTo>
                      <a:pt x="1190" y="690"/>
                    </a:lnTo>
                    <a:lnTo>
                      <a:pt x="1190" y="690"/>
                    </a:lnTo>
                    <a:lnTo>
                      <a:pt x="1196" y="696"/>
                    </a:lnTo>
                    <a:lnTo>
                      <a:pt x="1196" y="696"/>
                    </a:lnTo>
                    <a:lnTo>
                      <a:pt x="1196" y="696"/>
                    </a:lnTo>
                    <a:lnTo>
                      <a:pt x="1196" y="702"/>
                    </a:lnTo>
                    <a:lnTo>
                      <a:pt x="1196" y="702"/>
                    </a:lnTo>
                    <a:lnTo>
                      <a:pt x="1196" y="709"/>
                    </a:lnTo>
                    <a:lnTo>
                      <a:pt x="1196" y="709"/>
                    </a:lnTo>
                    <a:lnTo>
                      <a:pt x="1202" y="709"/>
                    </a:lnTo>
                    <a:lnTo>
                      <a:pt x="1202" y="709"/>
                    </a:lnTo>
                    <a:lnTo>
                      <a:pt x="1202" y="709"/>
                    </a:lnTo>
                    <a:lnTo>
                      <a:pt x="1202" y="709"/>
                    </a:lnTo>
                    <a:lnTo>
                      <a:pt x="1202" y="715"/>
                    </a:lnTo>
                    <a:lnTo>
                      <a:pt x="1202" y="715"/>
                    </a:lnTo>
                    <a:lnTo>
                      <a:pt x="1202" y="715"/>
                    </a:lnTo>
                    <a:lnTo>
                      <a:pt x="1202" y="721"/>
                    </a:lnTo>
                    <a:lnTo>
                      <a:pt x="1208" y="721"/>
                    </a:lnTo>
                    <a:lnTo>
                      <a:pt x="1208" y="721"/>
                    </a:lnTo>
                    <a:lnTo>
                      <a:pt x="1208" y="727"/>
                    </a:lnTo>
                    <a:lnTo>
                      <a:pt x="1208" y="733"/>
                    </a:lnTo>
                    <a:lnTo>
                      <a:pt x="1208" y="733"/>
                    </a:lnTo>
                    <a:lnTo>
                      <a:pt x="1202" y="757"/>
                    </a:lnTo>
                    <a:lnTo>
                      <a:pt x="1202" y="764"/>
                    </a:lnTo>
                    <a:lnTo>
                      <a:pt x="1202" y="770"/>
                    </a:lnTo>
                    <a:lnTo>
                      <a:pt x="1202" y="770"/>
                    </a:lnTo>
                    <a:lnTo>
                      <a:pt x="1202" y="770"/>
                    </a:lnTo>
                    <a:lnTo>
                      <a:pt x="1202" y="776"/>
                    </a:lnTo>
                    <a:lnTo>
                      <a:pt x="1202" y="776"/>
                    </a:lnTo>
                    <a:lnTo>
                      <a:pt x="1196" y="788"/>
                    </a:lnTo>
                    <a:lnTo>
                      <a:pt x="1196" y="794"/>
                    </a:lnTo>
                    <a:lnTo>
                      <a:pt x="1196" y="806"/>
                    </a:lnTo>
                    <a:lnTo>
                      <a:pt x="1196" y="806"/>
                    </a:lnTo>
                    <a:lnTo>
                      <a:pt x="1196" y="812"/>
                    </a:lnTo>
                    <a:lnTo>
                      <a:pt x="1196" y="812"/>
                    </a:lnTo>
                    <a:lnTo>
                      <a:pt x="1196" y="812"/>
                    </a:lnTo>
                    <a:lnTo>
                      <a:pt x="1184" y="867"/>
                    </a:lnTo>
                    <a:lnTo>
                      <a:pt x="1184" y="867"/>
                    </a:lnTo>
                    <a:lnTo>
                      <a:pt x="1184" y="867"/>
                    </a:lnTo>
                    <a:lnTo>
                      <a:pt x="1184" y="880"/>
                    </a:lnTo>
                    <a:lnTo>
                      <a:pt x="1184" y="886"/>
                    </a:lnTo>
                    <a:lnTo>
                      <a:pt x="1184" y="886"/>
                    </a:lnTo>
                    <a:lnTo>
                      <a:pt x="1184" y="886"/>
                    </a:lnTo>
                    <a:lnTo>
                      <a:pt x="1184" y="892"/>
                    </a:lnTo>
                    <a:lnTo>
                      <a:pt x="1184" y="904"/>
                    </a:lnTo>
                    <a:lnTo>
                      <a:pt x="1178" y="922"/>
                    </a:lnTo>
                    <a:lnTo>
                      <a:pt x="1178" y="935"/>
                    </a:lnTo>
                    <a:lnTo>
                      <a:pt x="1172" y="947"/>
                    </a:lnTo>
                    <a:lnTo>
                      <a:pt x="1172" y="965"/>
                    </a:lnTo>
                    <a:lnTo>
                      <a:pt x="1166" y="983"/>
                    </a:lnTo>
                    <a:lnTo>
                      <a:pt x="1166" y="983"/>
                    </a:lnTo>
                    <a:lnTo>
                      <a:pt x="1166" y="989"/>
                    </a:lnTo>
                    <a:lnTo>
                      <a:pt x="1166" y="1002"/>
                    </a:lnTo>
                    <a:lnTo>
                      <a:pt x="1154" y="1002"/>
                    </a:lnTo>
                    <a:lnTo>
                      <a:pt x="1147" y="1002"/>
                    </a:lnTo>
                    <a:lnTo>
                      <a:pt x="1141" y="1002"/>
                    </a:lnTo>
                    <a:lnTo>
                      <a:pt x="1135" y="1002"/>
                    </a:lnTo>
                    <a:lnTo>
                      <a:pt x="1129" y="1002"/>
                    </a:lnTo>
                    <a:lnTo>
                      <a:pt x="1129" y="996"/>
                    </a:lnTo>
                    <a:lnTo>
                      <a:pt x="1123" y="996"/>
                    </a:lnTo>
                    <a:lnTo>
                      <a:pt x="1111" y="996"/>
                    </a:lnTo>
                    <a:lnTo>
                      <a:pt x="1105" y="996"/>
                    </a:lnTo>
                    <a:lnTo>
                      <a:pt x="1092" y="996"/>
                    </a:lnTo>
                    <a:lnTo>
                      <a:pt x="1092" y="989"/>
                    </a:lnTo>
                    <a:lnTo>
                      <a:pt x="1080" y="989"/>
                    </a:lnTo>
                    <a:lnTo>
                      <a:pt x="1074" y="989"/>
                    </a:lnTo>
                    <a:lnTo>
                      <a:pt x="1068" y="989"/>
                    </a:lnTo>
                    <a:lnTo>
                      <a:pt x="1068" y="989"/>
                    </a:lnTo>
                    <a:lnTo>
                      <a:pt x="1062" y="989"/>
                    </a:lnTo>
                    <a:lnTo>
                      <a:pt x="1062" y="989"/>
                    </a:lnTo>
                    <a:lnTo>
                      <a:pt x="1050" y="983"/>
                    </a:lnTo>
                    <a:lnTo>
                      <a:pt x="1050" y="983"/>
                    </a:lnTo>
                    <a:lnTo>
                      <a:pt x="1044" y="983"/>
                    </a:lnTo>
                    <a:lnTo>
                      <a:pt x="1044" y="983"/>
                    </a:lnTo>
                    <a:lnTo>
                      <a:pt x="1031" y="983"/>
                    </a:lnTo>
                    <a:lnTo>
                      <a:pt x="1025" y="983"/>
                    </a:lnTo>
                    <a:lnTo>
                      <a:pt x="1007" y="977"/>
                    </a:lnTo>
                    <a:lnTo>
                      <a:pt x="1007" y="977"/>
                    </a:lnTo>
                    <a:lnTo>
                      <a:pt x="1001" y="977"/>
                    </a:lnTo>
                    <a:lnTo>
                      <a:pt x="1001" y="977"/>
                    </a:lnTo>
                    <a:lnTo>
                      <a:pt x="983" y="971"/>
                    </a:lnTo>
                    <a:lnTo>
                      <a:pt x="977" y="971"/>
                    </a:lnTo>
                    <a:lnTo>
                      <a:pt x="970" y="971"/>
                    </a:lnTo>
                    <a:lnTo>
                      <a:pt x="970" y="971"/>
                    </a:lnTo>
                    <a:lnTo>
                      <a:pt x="964" y="971"/>
                    </a:lnTo>
                    <a:lnTo>
                      <a:pt x="964" y="971"/>
                    </a:lnTo>
                    <a:lnTo>
                      <a:pt x="958" y="971"/>
                    </a:lnTo>
                    <a:lnTo>
                      <a:pt x="946" y="965"/>
                    </a:lnTo>
                    <a:lnTo>
                      <a:pt x="934" y="965"/>
                    </a:lnTo>
                    <a:lnTo>
                      <a:pt x="934" y="965"/>
                    </a:lnTo>
                    <a:lnTo>
                      <a:pt x="928" y="965"/>
                    </a:lnTo>
                    <a:lnTo>
                      <a:pt x="922" y="965"/>
                    </a:lnTo>
                    <a:lnTo>
                      <a:pt x="916" y="959"/>
                    </a:lnTo>
                    <a:lnTo>
                      <a:pt x="916" y="959"/>
                    </a:lnTo>
                    <a:lnTo>
                      <a:pt x="909" y="959"/>
                    </a:lnTo>
                    <a:lnTo>
                      <a:pt x="909" y="959"/>
                    </a:lnTo>
                    <a:lnTo>
                      <a:pt x="891" y="959"/>
                    </a:lnTo>
                    <a:lnTo>
                      <a:pt x="885" y="953"/>
                    </a:lnTo>
                    <a:lnTo>
                      <a:pt x="879" y="953"/>
                    </a:lnTo>
                    <a:lnTo>
                      <a:pt x="873" y="953"/>
                    </a:lnTo>
                    <a:lnTo>
                      <a:pt x="867" y="953"/>
                    </a:lnTo>
                    <a:lnTo>
                      <a:pt x="854" y="947"/>
                    </a:lnTo>
                    <a:lnTo>
                      <a:pt x="848" y="947"/>
                    </a:lnTo>
                    <a:lnTo>
                      <a:pt x="848" y="947"/>
                    </a:lnTo>
                    <a:lnTo>
                      <a:pt x="842" y="947"/>
                    </a:lnTo>
                    <a:lnTo>
                      <a:pt x="842" y="947"/>
                    </a:lnTo>
                    <a:lnTo>
                      <a:pt x="842" y="947"/>
                    </a:lnTo>
                    <a:lnTo>
                      <a:pt x="830" y="941"/>
                    </a:lnTo>
                    <a:lnTo>
                      <a:pt x="812" y="941"/>
                    </a:lnTo>
                    <a:lnTo>
                      <a:pt x="812" y="941"/>
                    </a:lnTo>
                    <a:lnTo>
                      <a:pt x="806" y="941"/>
                    </a:lnTo>
                    <a:lnTo>
                      <a:pt x="800" y="935"/>
                    </a:lnTo>
                    <a:lnTo>
                      <a:pt x="781" y="935"/>
                    </a:lnTo>
                    <a:lnTo>
                      <a:pt x="781" y="935"/>
                    </a:lnTo>
                    <a:lnTo>
                      <a:pt x="769" y="935"/>
                    </a:lnTo>
                    <a:lnTo>
                      <a:pt x="763" y="928"/>
                    </a:lnTo>
                    <a:lnTo>
                      <a:pt x="757" y="928"/>
                    </a:lnTo>
                    <a:lnTo>
                      <a:pt x="757" y="928"/>
                    </a:lnTo>
                    <a:lnTo>
                      <a:pt x="751" y="928"/>
                    </a:lnTo>
                    <a:lnTo>
                      <a:pt x="751" y="928"/>
                    </a:lnTo>
                    <a:lnTo>
                      <a:pt x="745" y="928"/>
                    </a:lnTo>
                    <a:lnTo>
                      <a:pt x="745" y="928"/>
                    </a:lnTo>
                    <a:lnTo>
                      <a:pt x="732" y="922"/>
                    </a:lnTo>
                    <a:lnTo>
                      <a:pt x="720" y="922"/>
                    </a:lnTo>
                    <a:lnTo>
                      <a:pt x="720" y="922"/>
                    </a:lnTo>
                    <a:lnTo>
                      <a:pt x="708" y="916"/>
                    </a:lnTo>
                    <a:lnTo>
                      <a:pt x="708" y="916"/>
                    </a:lnTo>
                    <a:lnTo>
                      <a:pt x="708" y="916"/>
                    </a:lnTo>
                    <a:lnTo>
                      <a:pt x="708" y="916"/>
                    </a:lnTo>
                    <a:lnTo>
                      <a:pt x="702" y="916"/>
                    </a:lnTo>
                    <a:lnTo>
                      <a:pt x="702" y="916"/>
                    </a:lnTo>
                    <a:lnTo>
                      <a:pt x="696" y="916"/>
                    </a:lnTo>
                    <a:lnTo>
                      <a:pt x="665" y="910"/>
                    </a:lnTo>
                    <a:lnTo>
                      <a:pt x="665" y="910"/>
                    </a:lnTo>
                    <a:lnTo>
                      <a:pt x="665" y="910"/>
                    </a:lnTo>
                    <a:lnTo>
                      <a:pt x="665" y="892"/>
                    </a:lnTo>
                    <a:lnTo>
                      <a:pt x="665" y="892"/>
                    </a:lnTo>
                    <a:lnTo>
                      <a:pt x="665" y="886"/>
                    </a:lnTo>
                    <a:lnTo>
                      <a:pt x="671" y="867"/>
                    </a:lnTo>
                    <a:lnTo>
                      <a:pt x="671" y="867"/>
                    </a:lnTo>
                    <a:lnTo>
                      <a:pt x="678" y="837"/>
                    </a:lnTo>
                    <a:lnTo>
                      <a:pt x="684" y="818"/>
                    </a:lnTo>
                    <a:lnTo>
                      <a:pt x="690" y="794"/>
                    </a:lnTo>
                    <a:lnTo>
                      <a:pt x="702" y="727"/>
                    </a:lnTo>
                    <a:lnTo>
                      <a:pt x="702" y="727"/>
                    </a:lnTo>
                    <a:lnTo>
                      <a:pt x="702" y="727"/>
                    </a:lnTo>
                    <a:lnTo>
                      <a:pt x="702" y="727"/>
                    </a:lnTo>
                    <a:lnTo>
                      <a:pt x="702" y="727"/>
                    </a:lnTo>
                    <a:lnTo>
                      <a:pt x="702" y="721"/>
                    </a:lnTo>
                    <a:lnTo>
                      <a:pt x="702" y="721"/>
                    </a:lnTo>
                    <a:lnTo>
                      <a:pt x="708" y="721"/>
                    </a:lnTo>
                    <a:lnTo>
                      <a:pt x="708" y="715"/>
                    </a:lnTo>
                    <a:lnTo>
                      <a:pt x="708" y="715"/>
                    </a:lnTo>
                    <a:lnTo>
                      <a:pt x="708" y="715"/>
                    </a:lnTo>
                    <a:lnTo>
                      <a:pt x="708" y="715"/>
                    </a:lnTo>
                    <a:lnTo>
                      <a:pt x="708" y="709"/>
                    </a:lnTo>
                    <a:lnTo>
                      <a:pt x="708" y="702"/>
                    </a:lnTo>
                    <a:lnTo>
                      <a:pt x="708" y="702"/>
                    </a:lnTo>
                    <a:lnTo>
                      <a:pt x="708" y="696"/>
                    </a:lnTo>
                    <a:lnTo>
                      <a:pt x="714" y="696"/>
                    </a:lnTo>
                    <a:lnTo>
                      <a:pt x="714" y="696"/>
                    </a:lnTo>
                    <a:lnTo>
                      <a:pt x="714" y="696"/>
                    </a:lnTo>
                    <a:lnTo>
                      <a:pt x="714" y="696"/>
                    </a:lnTo>
                    <a:lnTo>
                      <a:pt x="714" y="696"/>
                    </a:lnTo>
                    <a:lnTo>
                      <a:pt x="714" y="690"/>
                    </a:lnTo>
                    <a:lnTo>
                      <a:pt x="714" y="690"/>
                    </a:lnTo>
                    <a:lnTo>
                      <a:pt x="714" y="690"/>
                    </a:lnTo>
                    <a:lnTo>
                      <a:pt x="720" y="690"/>
                    </a:lnTo>
                    <a:lnTo>
                      <a:pt x="720" y="684"/>
                    </a:lnTo>
                    <a:lnTo>
                      <a:pt x="714" y="684"/>
                    </a:lnTo>
                    <a:lnTo>
                      <a:pt x="720" y="684"/>
                    </a:lnTo>
                    <a:lnTo>
                      <a:pt x="720" y="684"/>
                    </a:lnTo>
                    <a:lnTo>
                      <a:pt x="720" y="684"/>
                    </a:lnTo>
                    <a:lnTo>
                      <a:pt x="720" y="684"/>
                    </a:lnTo>
                    <a:lnTo>
                      <a:pt x="720" y="684"/>
                    </a:lnTo>
                    <a:lnTo>
                      <a:pt x="720" y="678"/>
                    </a:lnTo>
                    <a:lnTo>
                      <a:pt x="720" y="678"/>
                    </a:lnTo>
                    <a:lnTo>
                      <a:pt x="720" y="678"/>
                    </a:lnTo>
                    <a:lnTo>
                      <a:pt x="720" y="678"/>
                    </a:lnTo>
                    <a:lnTo>
                      <a:pt x="720" y="678"/>
                    </a:lnTo>
                    <a:lnTo>
                      <a:pt x="720" y="678"/>
                    </a:lnTo>
                    <a:lnTo>
                      <a:pt x="720" y="672"/>
                    </a:lnTo>
                    <a:lnTo>
                      <a:pt x="720" y="672"/>
                    </a:lnTo>
                    <a:lnTo>
                      <a:pt x="720" y="672"/>
                    </a:lnTo>
                    <a:lnTo>
                      <a:pt x="726" y="672"/>
                    </a:lnTo>
                    <a:lnTo>
                      <a:pt x="726" y="672"/>
                    </a:lnTo>
                    <a:lnTo>
                      <a:pt x="726" y="672"/>
                    </a:lnTo>
                    <a:lnTo>
                      <a:pt x="726" y="666"/>
                    </a:lnTo>
                    <a:lnTo>
                      <a:pt x="726" y="666"/>
                    </a:lnTo>
                    <a:lnTo>
                      <a:pt x="726" y="666"/>
                    </a:lnTo>
                    <a:lnTo>
                      <a:pt x="726" y="660"/>
                    </a:lnTo>
                    <a:lnTo>
                      <a:pt x="726" y="660"/>
                    </a:lnTo>
                    <a:lnTo>
                      <a:pt x="726" y="660"/>
                    </a:lnTo>
                    <a:lnTo>
                      <a:pt x="726" y="660"/>
                    </a:lnTo>
                    <a:lnTo>
                      <a:pt x="726" y="660"/>
                    </a:lnTo>
                    <a:lnTo>
                      <a:pt x="720" y="660"/>
                    </a:lnTo>
                    <a:lnTo>
                      <a:pt x="726" y="660"/>
                    </a:lnTo>
                    <a:lnTo>
                      <a:pt x="726" y="654"/>
                    </a:lnTo>
                    <a:lnTo>
                      <a:pt x="726" y="654"/>
                    </a:lnTo>
                    <a:lnTo>
                      <a:pt x="726" y="654"/>
                    </a:lnTo>
                    <a:lnTo>
                      <a:pt x="720" y="654"/>
                    </a:lnTo>
                    <a:lnTo>
                      <a:pt x="720" y="654"/>
                    </a:lnTo>
                    <a:lnTo>
                      <a:pt x="720" y="654"/>
                    </a:lnTo>
                    <a:lnTo>
                      <a:pt x="720" y="654"/>
                    </a:lnTo>
                    <a:lnTo>
                      <a:pt x="720" y="654"/>
                    </a:lnTo>
                    <a:lnTo>
                      <a:pt x="720" y="654"/>
                    </a:lnTo>
                    <a:lnTo>
                      <a:pt x="714" y="654"/>
                    </a:lnTo>
                    <a:lnTo>
                      <a:pt x="714" y="654"/>
                    </a:lnTo>
                    <a:lnTo>
                      <a:pt x="714" y="654"/>
                    </a:lnTo>
                    <a:lnTo>
                      <a:pt x="714" y="654"/>
                    </a:lnTo>
                    <a:lnTo>
                      <a:pt x="714" y="647"/>
                    </a:lnTo>
                    <a:lnTo>
                      <a:pt x="714" y="647"/>
                    </a:lnTo>
                    <a:lnTo>
                      <a:pt x="714" y="647"/>
                    </a:lnTo>
                    <a:lnTo>
                      <a:pt x="714" y="647"/>
                    </a:lnTo>
                    <a:lnTo>
                      <a:pt x="714" y="647"/>
                    </a:lnTo>
                    <a:lnTo>
                      <a:pt x="714" y="647"/>
                    </a:lnTo>
                    <a:lnTo>
                      <a:pt x="708" y="647"/>
                    </a:lnTo>
                    <a:lnTo>
                      <a:pt x="708" y="647"/>
                    </a:lnTo>
                    <a:lnTo>
                      <a:pt x="708" y="647"/>
                    </a:lnTo>
                    <a:lnTo>
                      <a:pt x="708" y="647"/>
                    </a:lnTo>
                    <a:lnTo>
                      <a:pt x="708" y="647"/>
                    </a:lnTo>
                    <a:lnTo>
                      <a:pt x="708" y="641"/>
                    </a:lnTo>
                    <a:lnTo>
                      <a:pt x="708" y="641"/>
                    </a:lnTo>
                    <a:lnTo>
                      <a:pt x="708" y="641"/>
                    </a:lnTo>
                    <a:lnTo>
                      <a:pt x="708" y="641"/>
                    </a:lnTo>
                    <a:lnTo>
                      <a:pt x="708" y="641"/>
                    </a:lnTo>
                    <a:lnTo>
                      <a:pt x="708" y="641"/>
                    </a:lnTo>
                    <a:lnTo>
                      <a:pt x="708" y="641"/>
                    </a:lnTo>
                    <a:lnTo>
                      <a:pt x="708" y="641"/>
                    </a:lnTo>
                    <a:lnTo>
                      <a:pt x="708" y="635"/>
                    </a:lnTo>
                    <a:lnTo>
                      <a:pt x="708" y="635"/>
                    </a:lnTo>
                    <a:lnTo>
                      <a:pt x="708" y="635"/>
                    </a:lnTo>
                    <a:lnTo>
                      <a:pt x="708" y="635"/>
                    </a:lnTo>
                    <a:lnTo>
                      <a:pt x="708" y="635"/>
                    </a:lnTo>
                    <a:lnTo>
                      <a:pt x="708" y="635"/>
                    </a:lnTo>
                    <a:lnTo>
                      <a:pt x="708" y="629"/>
                    </a:lnTo>
                    <a:lnTo>
                      <a:pt x="708" y="629"/>
                    </a:lnTo>
                    <a:lnTo>
                      <a:pt x="708" y="629"/>
                    </a:lnTo>
                    <a:lnTo>
                      <a:pt x="708" y="629"/>
                    </a:lnTo>
                    <a:lnTo>
                      <a:pt x="708" y="629"/>
                    </a:lnTo>
                    <a:lnTo>
                      <a:pt x="708" y="623"/>
                    </a:lnTo>
                    <a:lnTo>
                      <a:pt x="708" y="623"/>
                    </a:lnTo>
                    <a:lnTo>
                      <a:pt x="708" y="623"/>
                    </a:lnTo>
                    <a:lnTo>
                      <a:pt x="708" y="623"/>
                    </a:lnTo>
                    <a:lnTo>
                      <a:pt x="714" y="623"/>
                    </a:lnTo>
                    <a:lnTo>
                      <a:pt x="714" y="623"/>
                    </a:lnTo>
                    <a:lnTo>
                      <a:pt x="714" y="623"/>
                    </a:lnTo>
                    <a:lnTo>
                      <a:pt x="714" y="623"/>
                    </a:lnTo>
                    <a:lnTo>
                      <a:pt x="714" y="617"/>
                    </a:lnTo>
                    <a:lnTo>
                      <a:pt x="714" y="617"/>
                    </a:lnTo>
                    <a:lnTo>
                      <a:pt x="714" y="617"/>
                    </a:lnTo>
                    <a:lnTo>
                      <a:pt x="720" y="617"/>
                    </a:lnTo>
                    <a:lnTo>
                      <a:pt x="720" y="617"/>
                    </a:lnTo>
                    <a:lnTo>
                      <a:pt x="720" y="617"/>
                    </a:lnTo>
                    <a:lnTo>
                      <a:pt x="720" y="617"/>
                    </a:lnTo>
                    <a:lnTo>
                      <a:pt x="720" y="617"/>
                    </a:lnTo>
                    <a:lnTo>
                      <a:pt x="720" y="617"/>
                    </a:lnTo>
                    <a:lnTo>
                      <a:pt x="720" y="611"/>
                    </a:lnTo>
                    <a:lnTo>
                      <a:pt x="720" y="611"/>
                    </a:lnTo>
                    <a:lnTo>
                      <a:pt x="720" y="611"/>
                    </a:lnTo>
                    <a:lnTo>
                      <a:pt x="720" y="611"/>
                    </a:lnTo>
                    <a:lnTo>
                      <a:pt x="720" y="611"/>
                    </a:lnTo>
                    <a:lnTo>
                      <a:pt x="726" y="605"/>
                    </a:lnTo>
                    <a:lnTo>
                      <a:pt x="726" y="605"/>
                    </a:lnTo>
                    <a:lnTo>
                      <a:pt x="726" y="605"/>
                    </a:lnTo>
                    <a:lnTo>
                      <a:pt x="726" y="605"/>
                    </a:lnTo>
                    <a:lnTo>
                      <a:pt x="726" y="605"/>
                    </a:lnTo>
                    <a:lnTo>
                      <a:pt x="726" y="599"/>
                    </a:lnTo>
                    <a:lnTo>
                      <a:pt x="726" y="599"/>
                    </a:lnTo>
                    <a:lnTo>
                      <a:pt x="726" y="599"/>
                    </a:lnTo>
                    <a:lnTo>
                      <a:pt x="732" y="599"/>
                    </a:lnTo>
                    <a:lnTo>
                      <a:pt x="732" y="599"/>
                    </a:lnTo>
                    <a:lnTo>
                      <a:pt x="732" y="599"/>
                    </a:lnTo>
                    <a:lnTo>
                      <a:pt x="732" y="593"/>
                    </a:lnTo>
                    <a:lnTo>
                      <a:pt x="732" y="599"/>
                    </a:lnTo>
                    <a:lnTo>
                      <a:pt x="739" y="599"/>
                    </a:lnTo>
                    <a:lnTo>
                      <a:pt x="739" y="593"/>
                    </a:lnTo>
                    <a:lnTo>
                      <a:pt x="739" y="593"/>
                    </a:lnTo>
                    <a:lnTo>
                      <a:pt x="739" y="593"/>
                    </a:lnTo>
                    <a:lnTo>
                      <a:pt x="739" y="593"/>
                    </a:lnTo>
                    <a:lnTo>
                      <a:pt x="739" y="593"/>
                    </a:lnTo>
                    <a:lnTo>
                      <a:pt x="739" y="593"/>
                    </a:lnTo>
                    <a:lnTo>
                      <a:pt x="745" y="593"/>
                    </a:lnTo>
                    <a:lnTo>
                      <a:pt x="745" y="593"/>
                    </a:lnTo>
                    <a:lnTo>
                      <a:pt x="745" y="593"/>
                    </a:lnTo>
                    <a:lnTo>
                      <a:pt x="745" y="593"/>
                    </a:lnTo>
                    <a:lnTo>
                      <a:pt x="745" y="586"/>
                    </a:lnTo>
                    <a:lnTo>
                      <a:pt x="745" y="586"/>
                    </a:lnTo>
                    <a:lnTo>
                      <a:pt x="745" y="586"/>
                    </a:lnTo>
                    <a:lnTo>
                      <a:pt x="751" y="586"/>
                    </a:lnTo>
                    <a:lnTo>
                      <a:pt x="751" y="586"/>
                    </a:lnTo>
                    <a:lnTo>
                      <a:pt x="751" y="586"/>
                    </a:lnTo>
                    <a:lnTo>
                      <a:pt x="751" y="580"/>
                    </a:lnTo>
                    <a:lnTo>
                      <a:pt x="751" y="580"/>
                    </a:lnTo>
                    <a:lnTo>
                      <a:pt x="751" y="580"/>
                    </a:lnTo>
                    <a:lnTo>
                      <a:pt x="751" y="580"/>
                    </a:lnTo>
                    <a:lnTo>
                      <a:pt x="751" y="580"/>
                    </a:lnTo>
                    <a:lnTo>
                      <a:pt x="751" y="574"/>
                    </a:lnTo>
                    <a:lnTo>
                      <a:pt x="751" y="574"/>
                    </a:lnTo>
                    <a:lnTo>
                      <a:pt x="751" y="574"/>
                    </a:lnTo>
                    <a:lnTo>
                      <a:pt x="757" y="574"/>
                    </a:lnTo>
                    <a:lnTo>
                      <a:pt x="757" y="568"/>
                    </a:lnTo>
                    <a:lnTo>
                      <a:pt x="757" y="568"/>
                    </a:lnTo>
                    <a:lnTo>
                      <a:pt x="757" y="568"/>
                    </a:lnTo>
                    <a:lnTo>
                      <a:pt x="757" y="568"/>
                    </a:lnTo>
                    <a:lnTo>
                      <a:pt x="757" y="568"/>
                    </a:lnTo>
                    <a:lnTo>
                      <a:pt x="757" y="568"/>
                    </a:lnTo>
                    <a:lnTo>
                      <a:pt x="763" y="562"/>
                    </a:lnTo>
                    <a:lnTo>
                      <a:pt x="763" y="562"/>
                    </a:lnTo>
                    <a:lnTo>
                      <a:pt x="763" y="562"/>
                    </a:lnTo>
                    <a:lnTo>
                      <a:pt x="763" y="562"/>
                    </a:lnTo>
                    <a:lnTo>
                      <a:pt x="763" y="562"/>
                    </a:lnTo>
                    <a:lnTo>
                      <a:pt x="769" y="556"/>
                    </a:lnTo>
                    <a:lnTo>
                      <a:pt x="769" y="556"/>
                    </a:lnTo>
                    <a:lnTo>
                      <a:pt x="769" y="556"/>
                    </a:lnTo>
                    <a:lnTo>
                      <a:pt x="769" y="556"/>
                    </a:lnTo>
                    <a:lnTo>
                      <a:pt x="769" y="556"/>
                    </a:lnTo>
                    <a:lnTo>
                      <a:pt x="769" y="550"/>
                    </a:lnTo>
                    <a:lnTo>
                      <a:pt x="769" y="550"/>
                    </a:lnTo>
                    <a:lnTo>
                      <a:pt x="769" y="550"/>
                    </a:lnTo>
                    <a:lnTo>
                      <a:pt x="769" y="550"/>
                    </a:lnTo>
                    <a:lnTo>
                      <a:pt x="775" y="544"/>
                    </a:lnTo>
                    <a:lnTo>
                      <a:pt x="775" y="544"/>
                    </a:lnTo>
                    <a:lnTo>
                      <a:pt x="775" y="544"/>
                    </a:lnTo>
                    <a:lnTo>
                      <a:pt x="775" y="544"/>
                    </a:lnTo>
                    <a:lnTo>
                      <a:pt x="775" y="544"/>
                    </a:lnTo>
                    <a:lnTo>
                      <a:pt x="775" y="544"/>
                    </a:lnTo>
                    <a:lnTo>
                      <a:pt x="775" y="538"/>
                    </a:lnTo>
                    <a:lnTo>
                      <a:pt x="775" y="538"/>
                    </a:lnTo>
                    <a:lnTo>
                      <a:pt x="775" y="538"/>
                    </a:lnTo>
                    <a:lnTo>
                      <a:pt x="781" y="531"/>
                    </a:lnTo>
                    <a:lnTo>
                      <a:pt x="781" y="531"/>
                    </a:lnTo>
                    <a:lnTo>
                      <a:pt x="781" y="531"/>
                    </a:lnTo>
                    <a:lnTo>
                      <a:pt x="781" y="525"/>
                    </a:lnTo>
                    <a:lnTo>
                      <a:pt x="787" y="525"/>
                    </a:lnTo>
                    <a:lnTo>
                      <a:pt x="787" y="525"/>
                    </a:lnTo>
                    <a:lnTo>
                      <a:pt x="787" y="525"/>
                    </a:lnTo>
                    <a:lnTo>
                      <a:pt x="787" y="525"/>
                    </a:lnTo>
                    <a:lnTo>
                      <a:pt x="787" y="525"/>
                    </a:lnTo>
                    <a:lnTo>
                      <a:pt x="787" y="519"/>
                    </a:lnTo>
                    <a:lnTo>
                      <a:pt x="787" y="519"/>
                    </a:lnTo>
                    <a:lnTo>
                      <a:pt x="787" y="519"/>
                    </a:lnTo>
                    <a:lnTo>
                      <a:pt x="787" y="519"/>
                    </a:lnTo>
                    <a:lnTo>
                      <a:pt x="793" y="519"/>
                    </a:lnTo>
                    <a:lnTo>
                      <a:pt x="793" y="513"/>
                    </a:lnTo>
                    <a:lnTo>
                      <a:pt x="793" y="513"/>
                    </a:lnTo>
                    <a:lnTo>
                      <a:pt x="793" y="513"/>
                    </a:lnTo>
                    <a:lnTo>
                      <a:pt x="800" y="513"/>
                    </a:lnTo>
                    <a:lnTo>
                      <a:pt x="800" y="513"/>
                    </a:lnTo>
                    <a:lnTo>
                      <a:pt x="800" y="507"/>
                    </a:lnTo>
                    <a:lnTo>
                      <a:pt x="800" y="507"/>
                    </a:lnTo>
                    <a:lnTo>
                      <a:pt x="800" y="507"/>
                    </a:lnTo>
                    <a:lnTo>
                      <a:pt x="800" y="507"/>
                    </a:lnTo>
                    <a:lnTo>
                      <a:pt x="800" y="507"/>
                    </a:lnTo>
                    <a:lnTo>
                      <a:pt x="800" y="501"/>
                    </a:lnTo>
                    <a:lnTo>
                      <a:pt x="793" y="501"/>
                    </a:lnTo>
                    <a:lnTo>
                      <a:pt x="793" y="501"/>
                    </a:lnTo>
                    <a:lnTo>
                      <a:pt x="793" y="501"/>
                    </a:lnTo>
                    <a:lnTo>
                      <a:pt x="793" y="495"/>
                    </a:lnTo>
                    <a:lnTo>
                      <a:pt x="800" y="495"/>
                    </a:lnTo>
                    <a:lnTo>
                      <a:pt x="793" y="495"/>
                    </a:lnTo>
                    <a:lnTo>
                      <a:pt x="793" y="495"/>
                    </a:lnTo>
                    <a:lnTo>
                      <a:pt x="793" y="489"/>
                    </a:lnTo>
                    <a:lnTo>
                      <a:pt x="793" y="489"/>
                    </a:lnTo>
                    <a:lnTo>
                      <a:pt x="793" y="489"/>
                    </a:lnTo>
                    <a:lnTo>
                      <a:pt x="793" y="489"/>
                    </a:lnTo>
                    <a:lnTo>
                      <a:pt x="787" y="489"/>
                    </a:lnTo>
                    <a:lnTo>
                      <a:pt x="787" y="489"/>
                    </a:lnTo>
                    <a:lnTo>
                      <a:pt x="787" y="489"/>
                    </a:lnTo>
                    <a:lnTo>
                      <a:pt x="787" y="489"/>
                    </a:lnTo>
                    <a:lnTo>
                      <a:pt x="787" y="483"/>
                    </a:lnTo>
                    <a:lnTo>
                      <a:pt x="787" y="483"/>
                    </a:lnTo>
                    <a:lnTo>
                      <a:pt x="787" y="483"/>
                    </a:lnTo>
                    <a:lnTo>
                      <a:pt x="787" y="483"/>
                    </a:lnTo>
                    <a:lnTo>
                      <a:pt x="787" y="483"/>
                    </a:lnTo>
                    <a:lnTo>
                      <a:pt x="781" y="483"/>
                    </a:lnTo>
                    <a:lnTo>
                      <a:pt x="781" y="483"/>
                    </a:lnTo>
                    <a:lnTo>
                      <a:pt x="781" y="483"/>
                    </a:lnTo>
                    <a:lnTo>
                      <a:pt x="781" y="483"/>
                    </a:lnTo>
                    <a:lnTo>
                      <a:pt x="781" y="476"/>
                    </a:lnTo>
                    <a:lnTo>
                      <a:pt x="781" y="476"/>
                    </a:lnTo>
                    <a:lnTo>
                      <a:pt x="781" y="476"/>
                    </a:lnTo>
                    <a:lnTo>
                      <a:pt x="781" y="476"/>
                    </a:lnTo>
                    <a:lnTo>
                      <a:pt x="775" y="470"/>
                    </a:lnTo>
                    <a:lnTo>
                      <a:pt x="775" y="470"/>
                    </a:lnTo>
                    <a:lnTo>
                      <a:pt x="775" y="470"/>
                    </a:lnTo>
                    <a:lnTo>
                      <a:pt x="775" y="470"/>
                    </a:lnTo>
                    <a:lnTo>
                      <a:pt x="775" y="470"/>
                    </a:lnTo>
                    <a:lnTo>
                      <a:pt x="775" y="464"/>
                    </a:lnTo>
                    <a:lnTo>
                      <a:pt x="775" y="464"/>
                    </a:lnTo>
                    <a:lnTo>
                      <a:pt x="775" y="464"/>
                    </a:lnTo>
                    <a:lnTo>
                      <a:pt x="775" y="458"/>
                    </a:lnTo>
                    <a:lnTo>
                      <a:pt x="775" y="458"/>
                    </a:lnTo>
                    <a:lnTo>
                      <a:pt x="775" y="458"/>
                    </a:lnTo>
                    <a:lnTo>
                      <a:pt x="775" y="452"/>
                    </a:lnTo>
                    <a:lnTo>
                      <a:pt x="775" y="452"/>
                    </a:lnTo>
                    <a:lnTo>
                      <a:pt x="775" y="452"/>
                    </a:lnTo>
                    <a:lnTo>
                      <a:pt x="775" y="446"/>
                    </a:lnTo>
                    <a:lnTo>
                      <a:pt x="775" y="446"/>
                    </a:lnTo>
                    <a:lnTo>
                      <a:pt x="769" y="446"/>
                    </a:lnTo>
                    <a:lnTo>
                      <a:pt x="769" y="446"/>
                    </a:lnTo>
                    <a:lnTo>
                      <a:pt x="769" y="446"/>
                    </a:lnTo>
                    <a:lnTo>
                      <a:pt x="775" y="446"/>
                    </a:lnTo>
                    <a:lnTo>
                      <a:pt x="775" y="446"/>
                    </a:lnTo>
                    <a:lnTo>
                      <a:pt x="775" y="446"/>
                    </a:lnTo>
                    <a:lnTo>
                      <a:pt x="775" y="446"/>
                    </a:lnTo>
                    <a:lnTo>
                      <a:pt x="775" y="446"/>
                    </a:lnTo>
                    <a:lnTo>
                      <a:pt x="775" y="440"/>
                    </a:lnTo>
                    <a:lnTo>
                      <a:pt x="775" y="440"/>
                    </a:lnTo>
                    <a:lnTo>
                      <a:pt x="775" y="440"/>
                    </a:lnTo>
                    <a:lnTo>
                      <a:pt x="775" y="434"/>
                    </a:lnTo>
                    <a:lnTo>
                      <a:pt x="775" y="434"/>
                    </a:lnTo>
                    <a:lnTo>
                      <a:pt x="775" y="434"/>
                    </a:lnTo>
                    <a:lnTo>
                      <a:pt x="775" y="434"/>
                    </a:lnTo>
                    <a:lnTo>
                      <a:pt x="775" y="434"/>
                    </a:lnTo>
                    <a:lnTo>
                      <a:pt x="775" y="428"/>
                    </a:lnTo>
                    <a:lnTo>
                      <a:pt x="775" y="428"/>
                    </a:lnTo>
                    <a:lnTo>
                      <a:pt x="775" y="428"/>
                    </a:lnTo>
                    <a:lnTo>
                      <a:pt x="775" y="428"/>
                    </a:lnTo>
                    <a:lnTo>
                      <a:pt x="775" y="428"/>
                    </a:lnTo>
                    <a:lnTo>
                      <a:pt x="775" y="428"/>
                    </a:lnTo>
                    <a:lnTo>
                      <a:pt x="775" y="422"/>
                    </a:lnTo>
                    <a:lnTo>
                      <a:pt x="775" y="422"/>
                    </a:lnTo>
                    <a:lnTo>
                      <a:pt x="775" y="422"/>
                    </a:lnTo>
                    <a:lnTo>
                      <a:pt x="775" y="422"/>
                    </a:lnTo>
                    <a:lnTo>
                      <a:pt x="775" y="422"/>
                    </a:lnTo>
                    <a:lnTo>
                      <a:pt x="775" y="422"/>
                    </a:lnTo>
                    <a:lnTo>
                      <a:pt x="775" y="422"/>
                    </a:lnTo>
                    <a:lnTo>
                      <a:pt x="775" y="415"/>
                    </a:lnTo>
                    <a:lnTo>
                      <a:pt x="775" y="415"/>
                    </a:lnTo>
                    <a:lnTo>
                      <a:pt x="769" y="415"/>
                    </a:lnTo>
                    <a:lnTo>
                      <a:pt x="769" y="415"/>
                    </a:lnTo>
                    <a:lnTo>
                      <a:pt x="769" y="415"/>
                    </a:lnTo>
                    <a:lnTo>
                      <a:pt x="775" y="415"/>
                    </a:lnTo>
                    <a:lnTo>
                      <a:pt x="775" y="415"/>
                    </a:lnTo>
                    <a:lnTo>
                      <a:pt x="775" y="409"/>
                    </a:lnTo>
                    <a:lnTo>
                      <a:pt x="775" y="409"/>
                    </a:lnTo>
                    <a:lnTo>
                      <a:pt x="775" y="409"/>
                    </a:lnTo>
                    <a:lnTo>
                      <a:pt x="775" y="409"/>
                    </a:lnTo>
                    <a:lnTo>
                      <a:pt x="781" y="379"/>
                    </a:lnTo>
                    <a:lnTo>
                      <a:pt x="781" y="367"/>
                    </a:lnTo>
                    <a:lnTo>
                      <a:pt x="781" y="360"/>
                    </a:lnTo>
                    <a:lnTo>
                      <a:pt x="793" y="324"/>
                    </a:lnTo>
                    <a:lnTo>
                      <a:pt x="793" y="318"/>
                    </a:lnTo>
                    <a:lnTo>
                      <a:pt x="793" y="312"/>
                    </a:lnTo>
                    <a:lnTo>
                      <a:pt x="800" y="305"/>
                    </a:lnTo>
                    <a:lnTo>
                      <a:pt x="800" y="299"/>
                    </a:lnTo>
                    <a:lnTo>
                      <a:pt x="800" y="299"/>
                    </a:lnTo>
                    <a:lnTo>
                      <a:pt x="800" y="299"/>
                    </a:lnTo>
                    <a:lnTo>
                      <a:pt x="800" y="287"/>
                    </a:lnTo>
                    <a:lnTo>
                      <a:pt x="800" y="287"/>
                    </a:lnTo>
                    <a:lnTo>
                      <a:pt x="800" y="281"/>
                    </a:lnTo>
                    <a:lnTo>
                      <a:pt x="806" y="281"/>
                    </a:lnTo>
                    <a:lnTo>
                      <a:pt x="806" y="281"/>
                    </a:lnTo>
                    <a:lnTo>
                      <a:pt x="806" y="269"/>
                    </a:lnTo>
                    <a:lnTo>
                      <a:pt x="806" y="263"/>
                    </a:lnTo>
                    <a:lnTo>
                      <a:pt x="806" y="263"/>
                    </a:lnTo>
                    <a:lnTo>
                      <a:pt x="806" y="257"/>
                    </a:lnTo>
                    <a:lnTo>
                      <a:pt x="806" y="257"/>
                    </a:lnTo>
                    <a:lnTo>
                      <a:pt x="806" y="257"/>
                    </a:lnTo>
                    <a:lnTo>
                      <a:pt x="812" y="251"/>
                    </a:lnTo>
                    <a:lnTo>
                      <a:pt x="812" y="251"/>
                    </a:lnTo>
                    <a:lnTo>
                      <a:pt x="812" y="238"/>
                    </a:lnTo>
                    <a:lnTo>
                      <a:pt x="818" y="226"/>
                    </a:lnTo>
                    <a:lnTo>
                      <a:pt x="818" y="220"/>
                    </a:lnTo>
                    <a:lnTo>
                      <a:pt x="818" y="214"/>
                    </a:lnTo>
                    <a:lnTo>
                      <a:pt x="818" y="208"/>
                    </a:lnTo>
                    <a:lnTo>
                      <a:pt x="824" y="189"/>
                    </a:lnTo>
                    <a:lnTo>
                      <a:pt x="830" y="177"/>
                    </a:lnTo>
                    <a:lnTo>
                      <a:pt x="830" y="165"/>
                    </a:lnTo>
                    <a:lnTo>
                      <a:pt x="830" y="159"/>
                    </a:lnTo>
                    <a:lnTo>
                      <a:pt x="836" y="147"/>
                    </a:lnTo>
                    <a:lnTo>
                      <a:pt x="836" y="134"/>
                    </a:lnTo>
                    <a:lnTo>
                      <a:pt x="842" y="122"/>
                    </a:lnTo>
                    <a:lnTo>
                      <a:pt x="861" y="122"/>
                    </a:lnTo>
                    <a:lnTo>
                      <a:pt x="879" y="128"/>
                    </a:lnTo>
                    <a:lnTo>
                      <a:pt x="885" y="128"/>
                    </a:lnTo>
                    <a:lnTo>
                      <a:pt x="891" y="128"/>
                    </a:lnTo>
                    <a:lnTo>
                      <a:pt x="891" y="128"/>
                    </a:lnTo>
                    <a:moveTo>
                      <a:pt x="4535" y="880"/>
                    </a:moveTo>
                    <a:lnTo>
                      <a:pt x="4535" y="880"/>
                    </a:lnTo>
                    <a:lnTo>
                      <a:pt x="4535" y="886"/>
                    </a:lnTo>
                    <a:lnTo>
                      <a:pt x="4541" y="892"/>
                    </a:lnTo>
                    <a:lnTo>
                      <a:pt x="4541" y="892"/>
                    </a:lnTo>
                    <a:lnTo>
                      <a:pt x="4541" y="892"/>
                    </a:lnTo>
                    <a:lnTo>
                      <a:pt x="4541" y="892"/>
                    </a:lnTo>
                    <a:lnTo>
                      <a:pt x="4541" y="898"/>
                    </a:lnTo>
                    <a:lnTo>
                      <a:pt x="4535" y="898"/>
                    </a:lnTo>
                    <a:lnTo>
                      <a:pt x="4535" y="898"/>
                    </a:lnTo>
                    <a:lnTo>
                      <a:pt x="4535" y="892"/>
                    </a:lnTo>
                    <a:lnTo>
                      <a:pt x="4535" y="892"/>
                    </a:lnTo>
                    <a:lnTo>
                      <a:pt x="4535" y="892"/>
                    </a:lnTo>
                    <a:lnTo>
                      <a:pt x="4535" y="892"/>
                    </a:lnTo>
                    <a:lnTo>
                      <a:pt x="4535" y="886"/>
                    </a:lnTo>
                    <a:lnTo>
                      <a:pt x="4535" y="886"/>
                    </a:lnTo>
                    <a:lnTo>
                      <a:pt x="4535" y="886"/>
                    </a:lnTo>
                    <a:lnTo>
                      <a:pt x="4535" y="880"/>
                    </a:lnTo>
                    <a:moveTo>
                      <a:pt x="4345" y="1673"/>
                    </a:moveTo>
                    <a:lnTo>
                      <a:pt x="4345" y="1686"/>
                    </a:lnTo>
                    <a:lnTo>
                      <a:pt x="4345" y="1686"/>
                    </a:lnTo>
                    <a:lnTo>
                      <a:pt x="4345" y="1686"/>
                    </a:lnTo>
                    <a:lnTo>
                      <a:pt x="4345" y="1686"/>
                    </a:lnTo>
                    <a:lnTo>
                      <a:pt x="4339" y="1686"/>
                    </a:lnTo>
                    <a:lnTo>
                      <a:pt x="4339" y="1692"/>
                    </a:lnTo>
                    <a:lnTo>
                      <a:pt x="4339" y="1692"/>
                    </a:lnTo>
                    <a:lnTo>
                      <a:pt x="4333" y="1692"/>
                    </a:lnTo>
                    <a:lnTo>
                      <a:pt x="4327" y="1698"/>
                    </a:lnTo>
                    <a:lnTo>
                      <a:pt x="4327" y="1698"/>
                    </a:lnTo>
                    <a:lnTo>
                      <a:pt x="4327" y="1698"/>
                    </a:lnTo>
                    <a:lnTo>
                      <a:pt x="4321" y="1704"/>
                    </a:lnTo>
                    <a:lnTo>
                      <a:pt x="4315" y="1704"/>
                    </a:lnTo>
                    <a:lnTo>
                      <a:pt x="4309" y="1710"/>
                    </a:lnTo>
                    <a:lnTo>
                      <a:pt x="4309" y="1710"/>
                    </a:lnTo>
                    <a:lnTo>
                      <a:pt x="4309" y="1710"/>
                    </a:lnTo>
                    <a:lnTo>
                      <a:pt x="4309" y="1716"/>
                    </a:lnTo>
                    <a:lnTo>
                      <a:pt x="4303" y="1716"/>
                    </a:lnTo>
                    <a:lnTo>
                      <a:pt x="4309" y="1710"/>
                    </a:lnTo>
                    <a:lnTo>
                      <a:pt x="4309" y="1710"/>
                    </a:lnTo>
                    <a:lnTo>
                      <a:pt x="4309" y="1710"/>
                    </a:lnTo>
                    <a:lnTo>
                      <a:pt x="4309" y="1710"/>
                    </a:lnTo>
                    <a:lnTo>
                      <a:pt x="4309" y="1710"/>
                    </a:lnTo>
                    <a:lnTo>
                      <a:pt x="4309" y="1710"/>
                    </a:lnTo>
                    <a:lnTo>
                      <a:pt x="4309" y="1710"/>
                    </a:lnTo>
                    <a:lnTo>
                      <a:pt x="4309" y="1710"/>
                    </a:lnTo>
                    <a:lnTo>
                      <a:pt x="4315" y="1704"/>
                    </a:lnTo>
                    <a:lnTo>
                      <a:pt x="4315" y="1704"/>
                    </a:lnTo>
                    <a:lnTo>
                      <a:pt x="4315" y="1704"/>
                    </a:lnTo>
                    <a:lnTo>
                      <a:pt x="4321" y="1698"/>
                    </a:lnTo>
                    <a:lnTo>
                      <a:pt x="4321" y="1698"/>
                    </a:lnTo>
                    <a:lnTo>
                      <a:pt x="4321" y="1698"/>
                    </a:lnTo>
                    <a:lnTo>
                      <a:pt x="4321" y="1698"/>
                    </a:lnTo>
                    <a:lnTo>
                      <a:pt x="4321" y="1698"/>
                    </a:lnTo>
                    <a:lnTo>
                      <a:pt x="4321" y="1698"/>
                    </a:lnTo>
                    <a:lnTo>
                      <a:pt x="4327" y="1698"/>
                    </a:lnTo>
                    <a:lnTo>
                      <a:pt x="4327" y="1692"/>
                    </a:lnTo>
                    <a:lnTo>
                      <a:pt x="4327" y="1692"/>
                    </a:lnTo>
                    <a:lnTo>
                      <a:pt x="4333" y="1692"/>
                    </a:lnTo>
                    <a:lnTo>
                      <a:pt x="4333" y="1692"/>
                    </a:lnTo>
                    <a:lnTo>
                      <a:pt x="4333" y="1692"/>
                    </a:lnTo>
                    <a:lnTo>
                      <a:pt x="4333" y="1692"/>
                    </a:lnTo>
                    <a:lnTo>
                      <a:pt x="4333" y="1692"/>
                    </a:lnTo>
                    <a:lnTo>
                      <a:pt x="4333" y="1692"/>
                    </a:lnTo>
                    <a:lnTo>
                      <a:pt x="4339" y="1692"/>
                    </a:lnTo>
                    <a:lnTo>
                      <a:pt x="4339" y="1686"/>
                    </a:lnTo>
                    <a:lnTo>
                      <a:pt x="4339" y="1686"/>
                    </a:lnTo>
                    <a:lnTo>
                      <a:pt x="4339" y="1686"/>
                    </a:lnTo>
                    <a:lnTo>
                      <a:pt x="4339" y="1686"/>
                    </a:lnTo>
                    <a:lnTo>
                      <a:pt x="4339" y="1686"/>
                    </a:lnTo>
                    <a:lnTo>
                      <a:pt x="4345" y="1686"/>
                    </a:lnTo>
                    <a:lnTo>
                      <a:pt x="4345" y="1680"/>
                    </a:lnTo>
                    <a:lnTo>
                      <a:pt x="4345" y="1680"/>
                    </a:lnTo>
                    <a:lnTo>
                      <a:pt x="4345" y="1680"/>
                    </a:lnTo>
                    <a:lnTo>
                      <a:pt x="4345" y="1673"/>
                    </a:lnTo>
                    <a:lnTo>
                      <a:pt x="4345" y="1673"/>
                    </a:lnTo>
                    <a:lnTo>
                      <a:pt x="4345" y="1667"/>
                    </a:lnTo>
                    <a:lnTo>
                      <a:pt x="4345" y="1667"/>
                    </a:lnTo>
                    <a:lnTo>
                      <a:pt x="4345" y="1661"/>
                    </a:lnTo>
                    <a:lnTo>
                      <a:pt x="4345" y="1655"/>
                    </a:lnTo>
                    <a:lnTo>
                      <a:pt x="4345" y="1655"/>
                    </a:lnTo>
                    <a:lnTo>
                      <a:pt x="4345" y="1655"/>
                    </a:lnTo>
                    <a:lnTo>
                      <a:pt x="4345" y="1655"/>
                    </a:lnTo>
                    <a:lnTo>
                      <a:pt x="4345" y="1649"/>
                    </a:lnTo>
                    <a:lnTo>
                      <a:pt x="4345" y="1649"/>
                    </a:lnTo>
                    <a:lnTo>
                      <a:pt x="4339" y="1643"/>
                    </a:lnTo>
                    <a:lnTo>
                      <a:pt x="4339" y="1643"/>
                    </a:lnTo>
                    <a:lnTo>
                      <a:pt x="4339" y="1637"/>
                    </a:lnTo>
                    <a:lnTo>
                      <a:pt x="4339" y="1637"/>
                    </a:lnTo>
                    <a:lnTo>
                      <a:pt x="4333" y="1631"/>
                    </a:lnTo>
                    <a:lnTo>
                      <a:pt x="4333" y="1631"/>
                    </a:lnTo>
                    <a:lnTo>
                      <a:pt x="4333" y="1625"/>
                    </a:lnTo>
                    <a:lnTo>
                      <a:pt x="4339" y="1631"/>
                    </a:lnTo>
                    <a:lnTo>
                      <a:pt x="4339" y="1631"/>
                    </a:lnTo>
                    <a:lnTo>
                      <a:pt x="4339" y="1637"/>
                    </a:lnTo>
                    <a:lnTo>
                      <a:pt x="4345" y="1643"/>
                    </a:lnTo>
                    <a:lnTo>
                      <a:pt x="4345" y="1643"/>
                    </a:lnTo>
                    <a:lnTo>
                      <a:pt x="4345" y="1649"/>
                    </a:lnTo>
                    <a:lnTo>
                      <a:pt x="4345" y="1655"/>
                    </a:lnTo>
                    <a:lnTo>
                      <a:pt x="4345" y="1667"/>
                    </a:lnTo>
                    <a:lnTo>
                      <a:pt x="4345" y="1673"/>
                    </a:lnTo>
                    <a:moveTo>
                      <a:pt x="4547" y="873"/>
                    </a:moveTo>
                    <a:lnTo>
                      <a:pt x="4547" y="867"/>
                    </a:lnTo>
                    <a:lnTo>
                      <a:pt x="4547" y="867"/>
                    </a:lnTo>
                    <a:lnTo>
                      <a:pt x="4553" y="867"/>
                    </a:lnTo>
                    <a:lnTo>
                      <a:pt x="4553" y="867"/>
                    </a:lnTo>
                    <a:lnTo>
                      <a:pt x="4553" y="867"/>
                    </a:lnTo>
                    <a:lnTo>
                      <a:pt x="4553" y="867"/>
                    </a:lnTo>
                    <a:lnTo>
                      <a:pt x="4553" y="867"/>
                    </a:lnTo>
                    <a:lnTo>
                      <a:pt x="4553" y="873"/>
                    </a:lnTo>
                    <a:lnTo>
                      <a:pt x="4553" y="873"/>
                    </a:lnTo>
                    <a:lnTo>
                      <a:pt x="4553" y="873"/>
                    </a:lnTo>
                    <a:lnTo>
                      <a:pt x="4553" y="873"/>
                    </a:lnTo>
                    <a:lnTo>
                      <a:pt x="4553" y="873"/>
                    </a:lnTo>
                    <a:lnTo>
                      <a:pt x="4559" y="880"/>
                    </a:lnTo>
                    <a:lnTo>
                      <a:pt x="4559" y="886"/>
                    </a:lnTo>
                    <a:lnTo>
                      <a:pt x="4559" y="886"/>
                    </a:lnTo>
                    <a:lnTo>
                      <a:pt x="4559" y="886"/>
                    </a:lnTo>
                    <a:lnTo>
                      <a:pt x="4553" y="892"/>
                    </a:lnTo>
                    <a:lnTo>
                      <a:pt x="4553" y="892"/>
                    </a:lnTo>
                    <a:lnTo>
                      <a:pt x="4553" y="886"/>
                    </a:lnTo>
                    <a:lnTo>
                      <a:pt x="4553" y="886"/>
                    </a:lnTo>
                    <a:lnTo>
                      <a:pt x="4553" y="886"/>
                    </a:lnTo>
                    <a:lnTo>
                      <a:pt x="4553" y="886"/>
                    </a:lnTo>
                    <a:lnTo>
                      <a:pt x="4553" y="880"/>
                    </a:lnTo>
                    <a:lnTo>
                      <a:pt x="4547" y="880"/>
                    </a:lnTo>
                    <a:lnTo>
                      <a:pt x="4547" y="873"/>
                    </a:lnTo>
                    <a:lnTo>
                      <a:pt x="4547" y="873"/>
                    </a:lnTo>
                    <a:lnTo>
                      <a:pt x="4547" y="873"/>
                    </a:lnTo>
                    <a:lnTo>
                      <a:pt x="4547" y="873"/>
                    </a:lnTo>
                    <a:lnTo>
                      <a:pt x="4547" y="873"/>
                    </a:lnTo>
                    <a:lnTo>
                      <a:pt x="4547" y="873"/>
                    </a:lnTo>
                    <a:lnTo>
                      <a:pt x="4547" y="880"/>
                    </a:lnTo>
                    <a:lnTo>
                      <a:pt x="4547" y="880"/>
                    </a:lnTo>
                    <a:lnTo>
                      <a:pt x="4547" y="886"/>
                    </a:lnTo>
                    <a:lnTo>
                      <a:pt x="4547" y="886"/>
                    </a:lnTo>
                    <a:lnTo>
                      <a:pt x="4547" y="886"/>
                    </a:lnTo>
                    <a:lnTo>
                      <a:pt x="4547" y="886"/>
                    </a:lnTo>
                    <a:lnTo>
                      <a:pt x="4547" y="892"/>
                    </a:lnTo>
                    <a:lnTo>
                      <a:pt x="4553" y="892"/>
                    </a:lnTo>
                    <a:lnTo>
                      <a:pt x="4553" y="892"/>
                    </a:lnTo>
                    <a:lnTo>
                      <a:pt x="4547" y="892"/>
                    </a:lnTo>
                    <a:lnTo>
                      <a:pt x="4547" y="892"/>
                    </a:lnTo>
                    <a:lnTo>
                      <a:pt x="4547" y="892"/>
                    </a:lnTo>
                    <a:lnTo>
                      <a:pt x="4547" y="892"/>
                    </a:lnTo>
                    <a:lnTo>
                      <a:pt x="4547" y="892"/>
                    </a:lnTo>
                    <a:lnTo>
                      <a:pt x="4547" y="892"/>
                    </a:lnTo>
                    <a:lnTo>
                      <a:pt x="4547" y="892"/>
                    </a:lnTo>
                    <a:lnTo>
                      <a:pt x="4541" y="892"/>
                    </a:lnTo>
                    <a:lnTo>
                      <a:pt x="4541" y="898"/>
                    </a:lnTo>
                    <a:lnTo>
                      <a:pt x="4541" y="892"/>
                    </a:lnTo>
                    <a:lnTo>
                      <a:pt x="4541" y="892"/>
                    </a:lnTo>
                    <a:lnTo>
                      <a:pt x="4541" y="892"/>
                    </a:lnTo>
                    <a:lnTo>
                      <a:pt x="4541" y="892"/>
                    </a:lnTo>
                    <a:lnTo>
                      <a:pt x="4541" y="892"/>
                    </a:lnTo>
                    <a:lnTo>
                      <a:pt x="4541" y="892"/>
                    </a:lnTo>
                    <a:lnTo>
                      <a:pt x="4541" y="886"/>
                    </a:lnTo>
                    <a:lnTo>
                      <a:pt x="4541" y="886"/>
                    </a:lnTo>
                    <a:lnTo>
                      <a:pt x="4541" y="886"/>
                    </a:lnTo>
                    <a:lnTo>
                      <a:pt x="4541" y="886"/>
                    </a:lnTo>
                    <a:lnTo>
                      <a:pt x="4541" y="880"/>
                    </a:lnTo>
                    <a:lnTo>
                      <a:pt x="4541" y="880"/>
                    </a:lnTo>
                    <a:lnTo>
                      <a:pt x="4541" y="880"/>
                    </a:lnTo>
                    <a:lnTo>
                      <a:pt x="4541" y="873"/>
                    </a:lnTo>
                    <a:lnTo>
                      <a:pt x="4541" y="873"/>
                    </a:lnTo>
                    <a:lnTo>
                      <a:pt x="4541" y="873"/>
                    </a:lnTo>
                    <a:lnTo>
                      <a:pt x="4547" y="873"/>
                    </a:lnTo>
                    <a:lnTo>
                      <a:pt x="4547" y="873"/>
                    </a:lnTo>
                    <a:moveTo>
                      <a:pt x="3924" y="1283"/>
                    </a:moveTo>
                    <a:lnTo>
                      <a:pt x="3924" y="1283"/>
                    </a:lnTo>
                    <a:lnTo>
                      <a:pt x="3924" y="1283"/>
                    </a:lnTo>
                    <a:lnTo>
                      <a:pt x="3918" y="1283"/>
                    </a:lnTo>
                    <a:lnTo>
                      <a:pt x="3918" y="1283"/>
                    </a:lnTo>
                    <a:lnTo>
                      <a:pt x="3918" y="1283"/>
                    </a:lnTo>
                    <a:lnTo>
                      <a:pt x="3918" y="1289"/>
                    </a:lnTo>
                    <a:lnTo>
                      <a:pt x="3918" y="1289"/>
                    </a:lnTo>
                    <a:lnTo>
                      <a:pt x="3918" y="1289"/>
                    </a:lnTo>
                    <a:lnTo>
                      <a:pt x="3918" y="1289"/>
                    </a:lnTo>
                    <a:lnTo>
                      <a:pt x="3918" y="1289"/>
                    </a:lnTo>
                    <a:lnTo>
                      <a:pt x="3912" y="1289"/>
                    </a:lnTo>
                    <a:lnTo>
                      <a:pt x="3912" y="1289"/>
                    </a:lnTo>
                    <a:lnTo>
                      <a:pt x="3912" y="1289"/>
                    </a:lnTo>
                    <a:lnTo>
                      <a:pt x="3912" y="1295"/>
                    </a:lnTo>
                    <a:lnTo>
                      <a:pt x="3912" y="1295"/>
                    </a:lnTo>
                    <a:lnTo>
                      <a:pt x="3912" y="1295"/>
                    </a:lnTo>
                    <a:lnTo>
                      <a:pt x="3912" y="1295"/>
                    </a:lnTo>
                    <a:lnTo>
                      <a:pt x="3906" y="1295"/>
                    </a:lnTo>
                    <a:lnTo>
                      <a:pt x="3906" y="1301"/>
                    </a:lnTo>
                    <a:lnTo>
                      <a:pt x="3906" y="1301"/>
                    </a:lnTo>
                    <a:lnTo>
                      <a:pt x="3906" y="1301"/>
                    </a:lnTo>
                    <a:lnTo>
                      <a:pt x="3906" y="1301"/>
                    </a:lnTo>
                    <a:lnTo>
                      <a:pt x="3906" y="1301"/>
                    </a:lnTo>
                    <a:lnTo>
                      <a:pt x="3906" y="1301"/>
                    </a:lnTo>
                    <a:lnTo>
                      <a:pt x="3906" y="1301"/>
                    </a:lnTo>
                    <a:lnTo>
                      <a:pt x="3900" y="1301"/>
                    </a:lnTo>
                    <a:lnTo>
                      <a:pt x="3900" y="1295"/>
                    </a:lnTo>
                    <a:lnTo>
                      <a:pt x="3900" y="1295"/>
                    </a:lnTo>
                    <a:lnTo>
                      <a:pt x="3900" y="1295"/>
                    </a:lnTo>
                    <a:lnTo>
                      <a:pt x="3900" y="1289"/>
                    </a:lnTo>
                    <a:lnTo>
                      <a:pt x="3894" y="1264"/>
                    </a:lnTo>
                    <a:lnTo>
                      <a:pt x="3894" y="1264"/>
                    </a:lnTo>
                    <a:lnTo>
                      <a:pt x="3900" y="1264"/>
                    </a:lnTo>
                    <a:lnTo>
                      <a:pt x="3894" y="1252"/>
                    </a:lnTo>
                    <a:lnTo>
                      <a:pt x="3894" y="1246"/>
                    </a:lnTo>
                    <a:moveTo>
                      <a:pt x="3894" y="1246"/>
                    </a:moveTo>
                    <a:lnTo>
                      <a:pt x="3900" y="1240"/>
                    </a:lnTo>
                    <a:lnTo>
                      <a:pt x="3912" y="1240"/>
                    </a:lnTo>
                    <a:lnTo>
                      <a:pt x="3912" y="1240"/>
                    </a:lnTo>
                    <a:lnTo>
                      <a:pt x="3918" y="1240"/>
                    </a:lnTo>
                    <a:lnTo>
                      <a:pt x="3930" y="1240"/>
                    </a:lnTo>
                    <a:lnTo>
                      <a:pt x="3943" y="1234"/>
                    </a:lnTo>
                    <a:lnTo>
                      <a:pt x="3949" y="1234"/>
                    </a:lnTo>
                    <a:lnTo>
                      <a:pt x="3961" y="1234"/>
                    </a:lnTo>
                    <a:lnTo>
                      <a:pt x="3973" y="1228"/>
                    </a:lnTo>
                    <a:lnTo>
                      <a:pt x="3973" y="1228"/>
                    </a:lnTo>
                    <a:lnTo>
                      <a:pt x="3979" y="1228"/>
                    </a:lnTo>
                    <a:lnTo>
                      <a:pt x="3985" y="1228"/>
                    </a:lnTo>
                    <a:lnTo>
                      <a:pt x="3991" y="1228"/>
                    </a:lnTo>
                    <a:lnTo>
                      <a:pt x="3997" y="1222"/>
                    </a:lnTo>
                    <a:lnTo>
                      <a:pt x="3997" y="1222"/>
                    </a:lnTo>
                    <a:lnTo>
                      <a:pt x="4004" y="1222"/>
                    </a:lnTo>
                    <a:lnTo>
                      <a:pt x="4004" y="1222"/>
                    </a:lnTo>
                    <a:lnTo>
                      <a:pt x="4010" y="1222"/>
                    </a:lnTo>
                    <a:lnTo>
                      <a:pt x="4016" y="1222"/>
                    </a:lnTo>
                    <a:lnTo>
                      <a:pt x="4028" y="1222"/>
                    </a:lnTo>
                    <a:lnTo>
                      <a:pt x="4034" y="1215"/>
                    </a:lnTo>
                    <a:lnTo>
                      <a:pt x="4040" y="1215"/>
                    </a:lnTo>
                    <a:lnTo>
                      <a:pt x="4046" y="1215"/>
                    </a:lnTo>
                    <a:lnTo>
                      <a:pt x="4046" y="1215"/>
                    </a:lnTo>
                    <a:lnTo>
                      <a:pt x="4052" y="1215"/>
                    </a:lnTo>
                    <a:lnTo>
                      <a:pt x="4065" y="1215"/>
                    </a:lnTo>
                    <a:lnTo>
                      <a:pt x="4065" y="1209"/>
                    </a:lnTo>
                    <a:lnTo>
                      <a:pt x="4077" y="1209"/>
                    </a:lnTo>
                    <a:lnTo>
                      <a:pt x="4077" y="1209"/>
                    </a:lnTo>
                    <a:lnTo>
                      <a:pt x="4089" y="1209"/>
                    </a:lnTo>
                    <a:lnTo>
                      <a:pt x="4101" y="1203"/>
                    </a:lnTo>
                    <a:lnTo>
                      <a:pt x="4101" y="1203"/>
                    </a:lnTo>
                    <a:lnTo>
                      <a:pt x="4107" y="1203"/>
                    </a:lnTo>
                    <a:lnTo>
                      <a:pt x="4113" y="1203"/>
                    </a:lnTo>
                    <a:lnTo>
                      <a:pt x="4120" y="1203"/>
                    </a:lnTo>
                    <a:lnTo>
                      <a:pt x="4126" y="1203"/>
                    </a:lnTo>
                    <a:lnTo>
                      <a:pt x="4126" y="1197"/>
                    </a:lnTo>
                    <a:lnTo>
                      <a:pt x="4132" y="1197"/>
                    </a:lnTo>
                    <a:lnTo>
                      <a:pt x="4144" y="1197"/>
                    </a:lnTo>
                    <a:lnTo>
                      <a:pt x="4150" y="1197"/>
                    </a:lnTo>
                    <a:lnTo>
                      <a:pt x="4150" y="1197"/>
                    </a:lnTo>
                    <a:lnTo>
                      <a:pt x="4156" y="1191"/>
                    </a:lnTo>
                    <a:lnTo>
                      <a:pt x="4162" y="1191"/>
                    </a:lnTo>
                    <a:lnTo>
                      <a:pt x="4162" y="1191"/>
                    </a:lnTo>
                    <a:lnTo>
                      <a:pt x="4174" y="1191"/>
                    </a:lnTo>
                    <a:lnTo>
                      <a:pt x="4181" y="1191"/>
                    </a:lnTo>
                    <a:lnTo>
                      <a:pt x="4187" y="1185"/>
                    </a:lnTo>
                    <a:lnTo>
                      <a:pt x="4193" y="1185"/>
                    </a:lnTo>
                    <a:lnTo>
                      <a:pt x="4193" y="1185"/>
                    </a:lnTo>
                    <a:lnTo>
                      <a:pt x="4193" y="1185"/>
                    </a:lnTo>
                    <a:lnTo>
                      <a:pt x="4205" y="1185"/>
                    </a:lnTo>
                    <a:lnTo>
                      <a:pt x="4211" y="1179"/>
                    </a:lnTo>
                    <a:lnTo>
                      <a:pt x="4211" y="1179"/>
                    </a:lnTo>
                    <a:lnTo>
                      <a:pt x="4211" y="1185"/>
                    </a:lnTo>
                    <a:lnTo>
                      <a:pt x="4211" y="1185"/>
                    </a:lnTo>
                    <a:lnTo>
                      <a:pt x="4211" y="1191"/>
                    </a:lnTo>
                    <a:lnTo>
                      <a:pt x="4211" y="1191"/>
                    </a:lnTo>
                    <a:lnTo>
                      <a:pt x="4217" y="1203"/>
                    </a:lnTo>
                    <a:lnTo>
                      <a:pt x="4229" y="1234"/>
                    </a:lnTo>
                    <a:lnTo>
                      <a:pt x="4229" y="1240"/>
                    </a:lnTo>
                    <a:lnTo>
                      <a:pt x="4229" y="1246"/>
                    </a:lnTo>
                    <a:lnTo>
                      <a:pt x="4229" y="1246"/>
                    </a:lnTo>
                    <a:lnTo>
                      <a:pt x="4229" y="1252"/>
                    </a:lnTo>
                    <a:lnTo>
                      <a:pt x="4229" y="1252"/>
                    </a:lnTo>
                    <a:lnTo>
                      <a:pt x="4235" y="1277"/>
                    </a:lnTo>
                    <a:lnTo>
                      <a:pt x="4242" y="1283"/>
                    </a:lnTo>
                    <a:lnTo>
                      <a:pt x="4242" y="1283"/>
                    </a:lnTo>
                    <a:lnTo>
                      <a:pt x="4242" y="1283"/>
                    </a:lnTo>
                    <a:lnTo>
                      <a:pt x="4242" y="1295"/>
                    </a:lnTo>
                    <a:lnTo>
                      <a:pt x="4248" y="1301"/>
                    </a:lnTo>
                    <a:lnTo>
                      <a:pt x="4248" y="1307"/>
                    </a:lnTo>
                    <a:lnTo>
                      <a:pt x="4248" y="1307"/>
                    </a:lnTo>
                    <a:lnTo>
                      <a:pt x="4248" y="1313"/>
                    </a:lnTo>
                    <a:lnTo>
                      <a:pt x="4248" y="1313"/>
                    </a:lnTo>
                    <a:lnTo>
                      <a:pt x="4248" y="1319"/>
                    </a:lnTo>
                    <a:lnTo>
                      <a:pt x="4254" y="1325"/>
                    </a:lnTo>
                    <a:lnTo>
                      <a:pt x="4254" y="1325"/>
                    </a:lnTo>
                    <a:lnTo>
                      <a:pt x="4260" y="1319"/>
                    </a:lnTo>
                    <a:lnTo>
                      <a:pt x="4260" y="1319"/>
                    </a:lnTo>
                    <a:lnTo>
                      <a:pt x="4260" y="1319"/>
                    </a:lnTo>
                    <a:lnTo>
                      <a:pt x="4260" y="1319"/>
                    </a:lnTo>
                    <a:lnTo>
                      <a:pt x="4266" y="1319"/>
                    </a:lnTo>
                    <a:lnTo>
                      <a:pt x="4266" y="1319"/>
                    </a:lnTo>
                    <a:lnTo>
                      <a:pt x="4266" y="1319"/>
                    </a:lnTo>
                    <a:lnTo>
                      <a:pt x="4272" y="1319"/>
                    </a:lnTo>
                    <a:lnTo>
                      <a:pt x="4278" y="1319"/>
                    </a:lnTo>
                    <a:lnTo>
                      <a:pt x="4278" y="1319"/>
                    </a:lnTo>
                    <a:lnTo>
                      <a:pt x="4278" y="1319"/>
                    </a:lnTo>
                    <a:lnTo>
                      <a:pt x="4284" y="1319"/>
                    </a:lnTo>
                    <a:lnTo>
                      <a:pt x="4290" y="1313"/>
                    </a:lnTo>
                    <a:lnTo>
                      <a:pt x="4290" y="1313"/>
                    </a:lnTo>
                    <a:lnTo>
                      <a:pt x="4296" y="1313"/>
                    </a:lnTo>
                    <a:lnTo>
                      <a:pt x="4303" y="1313"/>
                    </a:lnTo>
                    <a:lnTo>
                      <a:pt x="4309" y="1313"/>
                    </a:lnTo>
                    <a:lnTo>
                      <a:pt x="4309" y="1313"/>
                    </a:lnTo>
                    <a:lnTo>
                      <a:pt x="4309" y="1313"/>
                    </a:lnTo>
                    <a:lnTo>
                      <a:pt x="4309" y="1319"/>
                    </a:lnTo>
                    <a:lnTo>
                      <a:pt x="4309" y="1325"/>
                    </a:lnTo>
                    <a:lnTo>
                      <a:pt x="4309" y="1325"/>
                    </a:lnTo>
                    <a:lnTo>
                      <a:pt x="4309" y="1325"/>
                    </a:lnTo>
                    <a:lnTo>
                      <a:pt x="4309" y="1331"/>
                    </a:lnTo>
                    <a:lnTo>
                      <a:pt x="4309" y="1331"/>
                    </a:lnTo>
                    <a:lnTo>
                      <a:pt x="4303" y="1338"/>
                    </a:lnTo>
                    <a:lnTo>
                      <a:pt x="4303" y="1344"/>
                    </a:lnTo>
                    <a:lnTo>
                      <a:pt x="4303" y="1350"/>
                    </a:lnTo>
                    <a:lnTo>
                      <a:pt x="4303" y="1356"/>
                    </a:lnTo>
                    <a:lnTo>
                      <a:pt x="4303" y="1356"/>
                    </a:lnTo>
                    <a:lnTo>
                      <a:pt x="4303" y="1362"/>
                    </a:lnTo>
                    <a:lnTo>
                      <a:pt x="4290" y="1368"/>
                    </a:lnTo>
                    <a:lnTo>
                      <a:pt x="4284" y="1368"/>
                    </a:lnTo>
                    <a:lnTo>
                      <a:pt x="4278" y="1374"/>
                    </a:lnTo>
                    <a:lnTo>
                      <a:pt x="4272" y="1374"/>
                    </a:lnTo>
                    <a:lnTo>
                      <a:pt x="4272" y="1374"/>
                    </a:lnTo>
                    <a:lnTo>
                      <a:pt x="4266" y="1374"/>
                    </a:lnTo>
                    <a:lnTo>
                      <a:pt x="4272" y="1374"/>
                    </a:lnTo>
                    <a:lnTo>
                      <a:pt x="4266" y="1374"/>
                    </a:lnTo>
                    <a:lnTo>
                      <a:pt x="4266" y="1380"/>
                    </a:lnTo>
                    <a:lnTo>
                      <a:pt x="4266" y="1380"/>
                    </a:lnTo>
                    <a:lnTo>
                      <a:pt x="4266" y="1380"/>
                    </a:lnTo>
                    <a:lnTo>
                      <a:pt x="4266" y="1380"/>
                    </a:lnTo>
                    <a:lnTo>
                      <a:pt x="4266" y="1380"/>
                    </a:lnTo>
                    <a:lnTo>
                      <a:pt x="4266" y="1380"/>
                    </a:lnTo>
                    <a:lnTo>
                      <a:pt x="4266" y="1380"/>
                    </a:lnTo>
                    <a:lnTo>
                      <a:pt x="4266" y="1380"/>
                    </a:lnTo>
                    <a:lnTo>
                      <a:pt x="4260" y="1380"/>
                    </a:lnTo>
                    <a:lnTo>
                      <a:pt x="4260" y="1380"/>
                    </a:lnTo>
                    <a:lnTo>
                      <a:pt x="4260" y="1380"/>
                    </a:lnTo>
                    <a:lnTo>
                      <a:pt x="4260" y="1380"/>
                    </a:lnTo>
                    <a:lnTo>
                      <a:pt x="4260" y="1380"/>
                    </a:lnTo>
                    <a:lnTo>
                      <a:pt x="4254" y="1380"/>
                    </a:lnTo>
                    <a:lnTo>
                      <a:pt x="4254" y="1386"/>
                    </a:lnTo>
                    <a:lnTo>
                      <a:pt x="4248" y="1386"/>
                    </a:lnTo>
                    <a:lnTo>
                      <a:pt x="4248" y="1386"/>
                    </a:lnTo>
                    <a:lnTo>
                      <a:pt x="4248" y="1386"/>
                    </a:lnTo>
                    <a:lnTo>
                      <a:pt x="4248" y="1386"/>
                    </a:lnTo>
                    <a:lnTo>
                      <a:pt x="4248" y="1380"/>
                    </a:lnTo>
                    <a:lnTo>
                      <a:pt x="4248" y="1380"/>
                    </a:lnTo>
                    <a:lnTo>
                      <a:pt x="4248" y="1380"/>
                    </a:lnTo>
                    <a:lnTo>
                      <a:pt x="4248" y="1374"/>
                    </a:lnTo>
                    <a:lnTo>
                      <a:pt x="4248" y="1374"/>
                    </a:lnTo>
                    <a:lnTo>
                      <a:pt x="4248" y="1374"/>
                    </a:lnTo>
                    <a:lnTo>
                      <a:pt x="4248" y="1374"/>
                    </a:lnTo>
                    <a:lnTo>
                      <a:pt x="4248" y="1374"/>
                    </a:lnTo>
                    <a:lnTo>
                      <a:pt x="4254" y="1368"/>
                    </a:lnTo>
                    <a:lnTo>
                      <a:pt x="4248" y="1368"/>
                    </a:lnTo>
                    <a:lnTo>
                      <a:pt x="4248" y="1368"/>
                    </a:lnTo>
                    <a:lnTo>
                      <a:pt x="4248" y="1368"/>
                    </a:lnTo>
                    <a:lnTo>
                      <a:pt x="4248" y="1374"/>
                    </a:lnTo>
                    <a:lnTo>
                      <a:pt x="4248" y="1374"/>
                    </a:lnTo>
                    <a:lnTo>
                      <a:pt x="4242" y="1368"/>
                    </a:lnTo>
                    <a:lnTo>
                      <a:pt x="4248" y="1368"/>
                    </a:lnTo>
                    <a:lnTo>
                      <a:pt x="4248" y="1362"/>
                    </a:lnTo>
                    <a:lnTo>
                      <a:pt x="4248" y="1362"/>
                    </a:lnTo>
                    <a:lnTo>
                      <a:pt x="4248" y="1362"/>
                    </a:lnTo>
                    <a:lnTo>
                      <a:pt x="4248" y="1362"/>
                    </a:lnTo>
                    <a:lnTo>
                      <a:pt x="4248" y="1362"/>
                    </a:lnTo>
                    <a:lnTo>
                      <a:pt x="4242" y="1362"/>
                    </a:lnTo>
                    <a:lnTo>
                      <a:pt x="4242" y="1362"/>
                    </a:lnTo>
                    <a:lnTo>
                      <a:pt x="4235" y="1368"/>
                    </a:lnTo>
                    <a:lnTo>
                      <a:pt x="4242" y="1368"/>
                    </a:lnTo>
                    <a:lnTo>
                      <a:pt x="4235" y="1368"/>
                    </a:lnTo>
                    <a:lnTo>
                      <a:pt x="4235" y="1368"/>
                    </a:lnTo>
                    <a:lnTo>
                      <a:pt x="4235" y="1362"/>
                    </a:lnTo>
                    <a:lnTo>
                      <a:pt x="4235" y="1362"/>
                    </a:lnTo>
                    <a:lnTo>
                      <a:pt x="4235" y="1362"/>
                    </a:lnTo>
                    <a:lnTo>
                      <a:pt x="4235" y="1362"/>
                    </a:lnTo>
                    <a:lnTo>
                      <a:pt x="4235" y="1356"/>
                    </a:lnTo>
                    <a:lnTo>
                      <a:pt x="4242" y="1356"/>
                    </a:lnTo>
                    <a:lnTo>
                      <a:pt x="4242" y="1356"/>
                    </a:lnTo>
                    <a:lnTo>
                      <a:pt x="4242" y="1356"/>
                    </a:lnTo>
                    <a:lnTo>
                      <a:pt x="4242" y="1356"/>
                    </a:lnTo>
                    <a:lnTo>
                      <a:pt x="4242" y="1356"/>
                    </a:lnTo>
                    <a:lnTo>
                      <a:pt x="4242" y="1350"/>
                    </a:lnTo>
                    <a:lnTo>
                      <a:pt x="4242" y="1350"/>
                    </a:lnTo>
                    <a:lnTo>
                      <a:pt x="4242" y="1350"/>
                    </a:lnTo>
                    <a:lnTo>
                      <a:pt x="4242" y="1356"/>
                    </a:lnTo>
                    <a:lnTo>
                      <a:pt x="4242" y="1356"/>
                    </a:lnTo>
                    <a:lnTo>
                      <a:pt x="4235" y="1350"/>
                    </a:lnTo>
                    <a:lnTo>
                      <a:pt x="4235" y="1350"/>
                    </a:lnTo>
                    <a:lnTo>
                      <a:pt x="4235" y="1350"/>
                    </a:lnTo>
                    <a:lnTo>
                      <a:pt x="4235" y="1350"/>
                    </a:lnTo>
                    <a:lnTo>
                      <a:pt x="4235" y="1350"/>
                    </a:lnTo>
                    <a:lnTo>
                      <a:pt x="4235" y="1350"/>
                    </a:lnTo>
                    <a:lnTo>
                      <a:pt x="4235" y="1350"/>
                    </a:lnTo>
                    <a:lnTo>
                      <a:pt x="4235" y="1350"/>
                    </a:lnTo>
                    <a:lnTo>
                      <a:pt x="4235" y="1356"/>
                    </a:lnTo>
                    <a:lnTo>
                      <a:pt x="4229" y="1356"/>
                    </a:lnTo>
                    <a:lnTo>
                      <a:pt x="4235" y="1356"/>
                    </a:lnTo>
                    <a:lnTo>
                      <a:pt x="4235" y="1350"/>
                    </a:lnTo>
                    <a:lnTo>
                      <a:pt x="4229" y="1350"/>
                    </a:lnTo>
                    <a:lnTo>
                      <a:pt x="4229" y="1350"/>
                    </a:lnTo>
                    <a:lnTo>
                      <a:pt x="4229" y="1350"/>
                    </a:lnTo>
                    <a:lnTo>
                      <a:pt x="4229" y="1350"/>
                    </a:lnTo>
                    <a:lnTo>
                      <a:pt x="4229" y="1344"/>
                    </a:lnTo>
                    <a:lnTo>
                      <a:pt x="4229" y="1344"/>
                    </a:lnTo>
                    <a:lnTo>
                      <a:pt x="4229" y="1344"/>
                    </a:lnTo>
                    <a:lnTo>
                      <a:pt x="4229" y="1344"/>
                    </a:lnTo>
                    <a:lnTo>
                      <a:pt x="4229" y="1344"/>
                    </a:lnTo>
                    <a:lnTo>
                      <a:pt x="4229" y="1338"/>
                    </a:lnTo>
                    <a:lnTo>
                      <a:pt x="4223" y="1338"/>
                    </a:lnTo>
                    <a:lnTo>
                      <a:pt x="4223" y="1338"/>
                    </a:lnTo>
                    <a:lnTo>
                      <a:pt x="4223" y="1344"/>
                    </a:lnTo>
                    <a:lnTo>
                      <a:pt x="4223" y="1344"/>
                    </a:lnTo>
                    <a:lnTo>
                      <a:pt x="4223" y="1344"/>
                    </a:lnTo>
                    <a:lnTo>
                      <a:pt x="4223" y="1344"/>
                    </a:lnTo>
                    <a:lnTo>
                      <a:pt x="4223" y="1350"/>
                    </a:lnTo>
                    <a:lnTo>
                      <a:pt x="4223" y="1350"/>
                    </a:lnTo>
                    <a:lnTo>
                      <a:pt x="4223" y="1350"/>
                    </a:lnTo>
                    <a:lnTo>
                      <a:pt x="4223" y="1350"/>
                    </a:lnTo>
                    <a:lnTo>
                      <a:pt x="4223" y="1356"/>
                    </a:lnTo>
                    <a:lnTo>
                      <a:pt x="4223" y="1356"/>
                    </a:lnTo>
                    <a:lnTo>
                      <a:pt x="4229" y="1356"/>
                    </a:lnTo>
                    <a:lnTo>
                      <a:pt x="4229" y="1356"/>
                    </a:lnTo>
                    <a:lnTo>
                      <a:pt x="4223" y="1356"/>
                    </a:lnTo>
                    <a:lnTo>
                      <a:pt x="4223" y="1356"/>
                    </a:lnTo>
                    <a:lnTo>
                      <a:pt x="4223" y="1356"/>
                    </a:lnTo>
                    <a:lnTo>
                      <a:pt x="4223" y="1356"/>
                    </a:lnTo>
                    <a:lnTo>
                      <a:pt x="4217" y="1356"/>
                    </a:lnTo>
                    <a:lnTo>
                      <a:pt x="4217" y="1350"/>
                    </a:lnTo>
                    <a:lnTo>
                      <a:pt x="4217" y="1350"/>
                    </a:lnTo>
                    <a:lnTo>
                      <a:pt x="4217" y="1350"/>
                    </a:lnTo>
                    <a:lnTo>
                      <a:pt x="4217" y="1350"/>
                    </a:lnTo>
                    <a:lnTo>
                      <a:pt x="4211" y="1350"/>
                    </a:lnTo>
                    <a:lnTo>
                      <a:pt x="4211" y="1356"/>
                    </a:lnTo>
                    <a:lnTo>
                      <a:pt x="4211" y="1356"/>
                    </a:lnTo>
                    <a:lnTo>
                      <a:pt x="4217" y="1356"/>
                    </a:lnTo>
                    <a:lnTo>
                      <a:pt x="4217" y="1356"/>
                    </a:lnTo>
                    <a:lnTo>
                      <a:pt x="4217" y="1356"/>
                    </a:lnTo>
                    <a:lnTo>
                      <a:pt x="4217" y="1356"/>
                    </a:lnTo>
                    <a:lnTo>
                      <a:pt x="4217" y="1356"/>
                    </a:lnTo>
                    <a:lnTo>
                      <a:pt x="4217" y="1356"/>
                    </a:lnTo>
                    <a:lnTo>
                      <a:pt x="4211" y="1356"/>
                    </a:lnTo>
                    <a:lnTo>
                      <a:pt x="4211" y="1356"/>
                    </a:lnTo>
                    <a:lnTo>
                      <a:pt x="4211" y="1356"/>
                    </a:lnTo>
                    <a:lnTo>
                      <a:pt x="4211" y="1350"/>
                    </a:lnTo>
                    <a:lnTo>
                      <a:pt x="4205" y="1350"/>
                    </a:lnTo>
                    <a:lnTo>
                      <a:pt x="4205" y="1350"/>
                    </a:lnTo>
                    <a:lnTo>
                      <a:pt x="4205" y="1350"/>
                    </a:lnTo>
                    <a:lnTo>
                      <a:pt x="4205" y="1350"/>
                    </a:lnTo>
                    <a:lnTo>
                      <a:pt x="4205" y="1350"/>
                    </a:lnTo>
                    <a:lnTo>
                      <a:pt x="4205" y="1344"/>
                    </a:lnTo>
                    <a:lnTo>
                      <a:pt x="4205" y="1344"/>
                    </a:lnTo>
                    <a:lnTo>
                      <a:pt x="4205" y="1344"/>
                    </a:lnTo>
                    <a:lnTo>
                      <a:pt x="4199" y="1344"/>
                    </a:lnTo>
                    <a:lnTo>
                      <a:pt x="4199" y="1344"/>
                    </a:lnTo>
                    <a:lnTo>
                      <a:pt x="4199" y="1338"/>
                    </a:lnTo>
                    <a:lnTo>
                      <a:pt x="4199" y="1338"/>
                    </a:lnTo>
                    <a:lnTo>
                      <a:pt x="4199" y="1338"/>
                    </a:lnTo>
                    <a:lnTo>
                      <a:pt x="4199" y="1338"/>
                    </a:lnTo>
                    <a:lnTo>
                      <a:pt x="4193" y="1331"/>
                    </a:lnTo>
                    <a:lnTo>
                      <a:pt x="4193" y="1331"/>
                    </a:lnTo>
                    <a:lnTo>
                      <a:pt x="4193" y="1331"/>
                    </a:lnTo>
                    <a:lnTo>
                      <a:pt x="4199" y="1331"/>
                    </a:lnTo>
                    <a:lnTo>
                      <a:pt x="4199" y="1331"/>
                    </a:lnTo>
                    <a:lnTo>
                      <a:pt x="4199" y="1331"/>
                    </a:lnTo>
                    <a:lnTo>
                      <a:pt x="4199" y="1325"/>
                    </a:lnTo>
                    <a:lnTo>
                      <a:pt x="4199" y="1325"/>
                    </a:lnTo>
                    <a:lnTo>
                      <a:pt x="4199" y="1325"/>
                    </a:lnTo>
                    <a:lnTo>
                      <a:pt x="4199" y="1325"/>
                    </a:lnTo>
                    <a:lnTo>
                      <a:pt x="4199" y="1325"/>
                    </a:lnTo>
                    <a:lnTo>
                      <a:pt x="4199" y="1325"/>
                    </a:lnTo>
                    <a:lnTo>
                      <a:pt x="4199" y="1325"/>
                    </a:lnTo>
                    <a:lnTo>
                      <a:pt x="4199" y="1319"/>
                    </a:lnTo>
                    <a:lnTo>
                      <a:pt x="4193" y="1319"/>
                    </a:lnTo>
                    <a:lnTo>
                      <a:pt x="4199" y="1319"/>
                    </a:lnTo>
                    <a:lnTo>
                      <a:pt x="4199" y="1319"/>
                    </a:lnTo>
                    <a:lnTo>
                      <a:pt x="4199" y="1319"/>
                    </a:lnTo>
                    <a:lnTo>
                      <a:pt x="4199" y="1319"/>
                    </a:lnTo>
                    <a:lnTo>
                      <a:pt x="4199" y="1313"/>
                    </a:lnTo>
                    <a:lnTo>
                      <a:pt x="4199" y="1313"/>
                    </a:lnTo>
                    <a:lnTo>
                      <a:pt x="4199" y="1313"/>
                    </a:lnTo>
                    <a:lnTo>
                      <a:pt x="4199" y="1313"/>
                    </a:lnTo>
                    <a:lnTo>
                      <a:pt x="4205" y="1313"/>
                    </a:lnTo>
                    <a:lnTo>
                      <a:pt x="4205" y="1313"/>
                    </a:lnTo>
                    <a:lnTo>
                      <a:pt x="4205" y="1313"/>
                    </a:lnTo>
                    <a:lnTo>
                      <a:pt x="4205" y="1313"/>
                    </a:lnTo>
                    <a:lnTo>
                      <a:pt x="4205" y="1313"/>
                    </a:lnTo>
                    <a:lnTo>
                      <a:pt x="4205" y="1313"/>
                    </a:lnTo>
                    <a:lnTo>
                      <a:pt x="4205" y="1307"/>
                    </a:lnTo>
                    <a:lnTo>
                      <a:pt x="4205" y="1307"/>
                    </a:lnTo>
                    <a:lnTo>
                      <a:pt x="4205" y="1307"/>
                    </a:lnTo>
                    <a:lnTo>
                      <a:pt x="4205" y="1307"/>
                    </a:lnTo>
                    <a:lnTo>
                      <a:pt x="4199" y="1307"/>
                    </a:lnTo>
                    <a:lnTo>
                      <a:pt x="4199" y="1307"/>
                    </a:lnTo>
                    <a:lnTo>
                      <a:pt x="4199" y="1301"/>
                    </a:lnTo>
                    <a:lnTo>
                      <a:pt x="4199" y="1301"/>
                    </a:lnTo>
                    <a:lnTo>
                      <a:pt x="4199" y="1301"/>
                    </a:lnTo>
                    <a:lnTo>
                      <a:pt x="4193" y="1301"/>
                    </a:lnTo>
                    <a:lnTo>
                      <a:pt x="4193" y="1307"/>
                    </a:lnTo>
                    <a:lnTo>
                      <a:pt x="4193" y="1307"/>
                    </a:lnTo>
                    <a:lnTo>
                      <a:pt x="4193" y="1301"/>
                    </a:lnTo>
                    <a:lnTo>
                      <a:pt x="4193" y="1301"/>
                    </a:lnTo>
                    <a:lnTo>
                      <a:pt x="4193" y="1301"/>
                    </a:lnTo>
                    <a:lnTo>
                      <a:pt x="4193" y="1307"/>
                    </a:lnTo>
                    <a:lnTo>
                      <a:pt x="4193" y="1307"/>
                    </a:lnTo>
                    <a:lnTo>
                      <a:pt x="4193" y="1307"/>
                    </a:lnTo>
                    <a:lnTo>
                      <a:pt x="4193" y="1307"/>
                    </a:lnTo>
                    <a:lnTo>
                      <a:pt x="4193" y="1313"/>
                    </a:lnTo>
                    <a:lnTo>
                      <a:pt x="4187" y="1307"/>
                    </a:lnTo>
                    <a:lnTo>
                      <a:pt x="4187" y="1307"/>
                    </a:lnTo>
                    <a:lnTo>
                      <a:pt x="4187" y="1301"/>
                    </a:lnTo>
                    <a:lnTo>
                      <a:pt x="4187" y="1301"/>
                    </a:lnTo>
                    <a:lnTo>
                      <a:pt x="4187" y="1301"/>
                    </a:lnTo>
                    <a:lnTo>
                      <a:pt x="4187" y="1295"/>
                    </a:lnTo>
                    <a:lnTo>
                      <a:pt x="4187" y="1295"/>
                    </a:lnTo>
                    <a:lnTo>
                      <a:pt x="4187" y="1295"/>
                    </a:lnTo>
                    <a:lnTo>
                      <a:pt x="4193" y="1295"/>
                    </a:lnTo>
                    <a:lnTo>
                      <a:pt x="4193" y="1289"/>
                    </a:lnTo>
                    <a:lnTo>
                      <a:pt x="4193" y="1289"/>
                    </a:lnTo>
                    <a:lnTo>
                      <a:pt x="4193" y="1289"/>
                    </a:lnTo>
                    <a:lnTo>
                      <a:pt x="4193" y="1289"/>
                    </a:lnTo>
                    <a:lnTo>
                      <a:pt x="4193" y="1295"/>
                    </a:lnTo>
                    <a:lnTo>
                      <a:pt x="4199" y="1295"/>
                    </a:lnTo>
                    <a:lnTo>
                      <a:pt x="4199" y="1295"/>
                    </a:lnTo>
                    <a:lnTo>
                      <a:pt x="4199" y="1289"/>
                    </a:lnTo>
                    <a:lnTo>
                      <a:pt x="4199" y="1289"/>
                    </a:lnTo>
                    <a:lnTo>
                      <a:pt x="4199" y="1289"/>
                    </a:lnTo>
                    <a:lnTo>
                      <a:pt x="4199" y="1289"/>
                    </a:lnTo>
                    <a:lnTo>
                      <a:pt x="4199" y="1283"/>
                    </a:lnTo>
                    <a:lnTo>
                      <a:pt x="4199" y="1283"/>
                    </a:lnTo>
                    <a:lnTo>
                      <a:pt x="4199" y="1283"/>
                    </a:lnTo>
                    <a:lnTo>
                      <a:pt x="4193" y="1277"/>
                    </a:lnTo>
                    <a:lnTo>
                      <a:pt x="4193" y="1277"/>
                    </a:lnTo>
                    <a:lnTo>
                      <a:pt x="4193" y="1283"/>
                    </a:lnTo>
                    <a:lnTo>
                      <a:pt x="4193" y="1283"/>
                    </a:lnTo>
                    <a:lnTo>
                      <a:pt x="4193" y="1283"/>
                    </a:lnTo>
                    <a:lnTo>
                      <a:pt x="4193"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9"/>
                    </a:lnTo>
                    <a:lnTo>
                      <a:pt x="4187" y="1289"/>
                    </a:lnTo>
                    <a:lnTo>
                      <a:pt x="4187" y="1289"/>
                    </a:lnTo>
                    <a:lnTo>
                      <a:pt x="4187" y="1289"/>
                    </a:lnTo>
                    <a:lnTo>
                      <a:pt x="4187" y="1289"/>
                    </a:lnTo>
                    <a:lnTo>
                      <a:pt x="4181" y="1295"/>
                    </a:lnTo>
                    <a:lnTo>
                      <a:pt x="4181" y="1289"/>
                    </a:lnTo>
                    <a:lnTo>
                      <a:pt x="4181" y="1289"/>
                    </a:lnTo>
                    <a:lnTo>
                      <a:pt x="4181" y="1283"/>
                    </a:lnTo>
                    <a:lnTo>
                      <a:pt x="4181" y="1283"/>
                    </a:lnTo>
                    <a:lnTo>
                      <a:pt x="4181" y="1277"/>
                    </a:lnTo>
                    <a:lnTo>
                      <a:pt x="4181" y="1277"/>
                    </a:lnTo>
                    <a:lnTo>
                      <a:pt x="4181" y="1270"/>
                    </a:lnTo>
                    <a:lnTo>
                      <a:pt x="4181" y="1270"/>
                    </a:lnTo>
                    <a:lnTo>
                      <a:pt x="4187" y="1270"/>
                    </a:lnTo>
                    <a:lnTo>
                      <a:pt x="4187" y="1270"/>
                    </a:lnTo>
                    <a:lnTo>
                      <a:pt x="4187" y="1270"/>
                    </a:lnTo>
                    <a:lnTo>
                      <a:pt x="4187" y="1277"/>
                    </a:lnTo>
                    <a:lnTo>
                      <a:pt x="4187" y="1277"/>
                    </a:lnTo>
                    <a:lnTo>
                      <a:pt x="4193" y="1277"/>
                    </a:lnTo>
                    <a:lnTo>
                      <a:pt x="4193" y="1277"/>
                    </a:lnTo>
                    <a:lnTo>
                      <a:pt x="4193" y="1277"/>
                    </a:lnTo>
                    <a:lnTo>
                      <a:pt x="4199" y="1270"/>
                    </a:lnTo>
                    <a:lnTo>
                      <a:pt x="4199" y="1270"/>
                    </a:lnTo>
                    <a:lnTo>
                      <a:pt x="4199" y="1270"/>
                    </a:lnTo>
                    <a:lnTo>
                      <a:pt x="4193" y="1270"/>
                    </a:lnTo>
                    <a:lnTo>
                      <a:pt x="4193" y="1264"/>
                    </a:lnTo>
                    <a:lnTo>
                      <a:pt x="4193" y="1264"/>
                    </a:lnTo>
                    <a:lnTo>
                      <a:pt x="4199" y="1264"/>
                    </a:lnTo>
                    <a:lnTo>
                      <a:pt x="4199" y="1264"/>
                    </a:lnTo>
                    <a:lnTo>
                      <a:pt x="4199" y="1258"/>
                    </a:lnTo>
                    <a:lnTo>
                      <a:pt x="4193" y="1258"/>
                    </a:lnTo>
                    <a:lnTo>
                      <a:pt x="4193" y="1264"/>
                    </a:lnTo>
                    <a:lnTo>
                      <a:pt x="4193" y="1264"/>
                    </a:lnTo>
                    <a:lnTo>
                      <a:pt x="4193" y="1264"/>
                    </a:lnTo>
                    <a:lnTo>
                      <a:pt x="4193" y="1270"/>
                    </a:lnTo>
                    <a:lnTo>
                      <a:pt x="4193" y="1270"/>
                    </a:lnTo>
                    <a:lnTo>
                      <a:pt x="4193" y="1270"/>
                    </a:lnTo>
                    <a:lnTo>
                      <a:pt x="4193" y="1270"/>
                    </a:lnTo>
                    <a:lnTo>
                      <a:pt x="4193" y="1270"/>
                    </a:lnTo>
                    <a:lnTo>
                      <a:pt x="4193" y="1270"/>
                    </a:lnTo>
                    <a:lnTo>
                      <a:pt x="4193" y="1264"/>
                    </a:lnTo>
                    <a:lnTo>
                      <a:pt x="4193" y="1264"/>
                    </a:lnTo>
                    <a:lnTo>
                      <a:pt x="4187" y="1264"/>
                    </a:lnTo>
                    <a:lnTo>
                      <a:pt x="4187" y="1264"/>
                    </a:lnTo>
                    <a:lnTo>
                      <a:pt x="4187" y="1258"/>
                    </a:lnTo>
                    <a:lnTo>
                      <a:pt x="4187" y="1258"/>
                    </a:lnTo>
                    <a:lnTo>
                      <a:pt x="4187" y="1258"/>
                    </a:lnTo>
                    <a:lnTo>
                      <a:pt x="4187" y="1252"/>
                    </a:lnTo>
                    <a:lnTo>
                      <a:pt x="4187" y="1252"/>
                    </a:lnTo>
                    <a:lnTo>
                      <a:pt x="4187" y="1252"/>
                    </a:lnTo>
                    <a:lnTo>
                      <a:pt x="4187" y="1252"/>
                    </a:lnTo>
                    <a:lnTo>
                      <a:pt x="4187" y="1246"/>
                    </a:lnTo>
                    <a:lnTo>
                      <a:pt x="4187" y="1240"/>
                    </a:lnTo>
                    <a:lnTo>
                      <a:pt x="4187" y="1240"/>
                    </a:lnTo>
                    <a:lnTo>
                      <a:pt x="4187" y="1240"/>
                    </a:lnTo>
                    <a:lnTo>
                      <a:pt x="4187" y="1240"/>
                    </a:lnTo>
                    <a:lnTo>
                      <a:pt x="4187" y="1234"/>
                    </a:lnTo>
                    <a:lnTo>
                      <a:pt x="4187" y="1234"/>
                    </a:lnTo>
                    <a:lnTo>
                      <a:pt x="4187" y="1234"/>
                    </a:lnTo>
                    <a:lnTo>
                      <a:pt x="4187" y="1234"/>
                    </a:lnTo>
                    <a:lnTo>
                      <a:pt x="4187" y="1234"/>
                    </a:lnTo>
                    <a:lnTo>
                      <a:pt x="4193" y="1234"/>
                    </a:lnTo>
                    <a:lnTo>
                      <a:pt x="4193" y="1234"/>
                    </a:lnTo>
                    <a:lnTo>
                      <a:pt x="4193" y="1228"/>
                    </a:lnTo>
                    <a:lnTo>
                      <a:pt x="4193" y="1228"/>
                    </a:lnTo>
                    <a:lnTo>
                      <a:pt x="4193" y="1228"/>
                    </a:lnTo>
                    <a:lnTo>
                      <a:pt x="4199" y="1228"/>
                    </a:lnTo>
                    <a:lnTo>
                      <a:pt x="4199" y="1228"/>
                    </a:lnTo>
                    <a:lnTo>
                      <a:pt x="4199" y="1228"/>
                    </a:lnTo>
                    <a:lnTo>
                      <a:pt x="4205" y="1228"/>
                    </a:lnTo>
                    <a:lnTo>
                      <a:pt x="4205" y="1222"/>
                    </a:lnTo>
                    <a:lnTo>
                      <a:pt x="4205" y="1222"/>
                    </a:lnTo>
                    <a:lnTo>
                      <a:pt x="4199" y="1222"/>
                    </a:lnTo>
                    <a:lnTo>
                      <a:pt x="4199" y="1222"/>
                    </a:lnTo>
                    <a:lnTo>
                      <a:pt x="4199" y="1222"/>
                    </a:lnTo>
                    <a:lnTo>
                      <a:pt x="4199" y="1222"/>
                    </a:lnTo>
                    <a:lnTo>
                      <a:pt x="4199" y="1222"/>
                    </a:lnTo>
                    <a:lnTo>
                      <a:pt x="4199" y="1215"/>
                    </a:lnTo>
                    <a:lnTo>
                      <a:pt x="4205" y="1215"/>
                    </a:lnTo>
                    <a:lnTo>
                      <a:pt x="4205" y="1215"/>
                    </a:lnTo>
                    <a:lnTo>
                      <a:pt x="4205" y="1215"/>
                    </a:lnTo>
                    <a:lnTo>
                      <a:pt x="4199" y="1215"/>
                    </a:lnTo>
                    <a:lnTo>
                      <a:pt x="4199" y="1215"/>
                    </a:lnTo>
                    <a:lnTo>
                      <a:pt x="4199" y="1215"/>
                    </a:lnTo>
                    <a:lnTo>
                      <a:pt x="4199" y="1215"/>
                    </a:lnTo>
                    <a:lnTo>
                      <a:pt x="4199" y="1209"/>
                    </a:lnTo>
                    <a:lnTo>
                      <a:pt x="4199" y="1209"/>
                    </a:lnTo>
                    <a:lnTo>
                      <a:pt x="4199" y="1209"/>
                    </a:lnTo>
                    <a:lnTo>
                      <a:pt x="4199" y="1203"/>
                    </a:lnTo>
                    <a:lnTo>
                      <a:pt x="4199" y="1203"/>
                    </a:lnTo>
                    <a:lnTo>
                      <a:pt x="4199" y="1203"/>
                    </a:lnTo>
                    <a:lnTo>
                      <a:pt x="4199" y="1203"/>
                    </a:lnTo>
                    <a:lnTo>
                      <a:pt x="4199" y="1203"/>
                    </a:lnTo>
                    <a:lnTo>
                      <a:pt x="4193" y="1209"/>
                    </a:lnTo>
                    <a:lnTo>
                      <a:pt x="4193" y="1209"/>
                    </a:lnTo>
                    <a:lnTo>
                      <a:pt x="4187" y="1215"/>
                    </a:lnTo>
                    <a:lnTo>
                      <a:pt x="4193" y="1215"/>
                    </a:lnTo>
                    <a:lnTo>
                      <a:pt x="4193" y="1215"/>
                    </a:lnTo>
                    <a:lnTo>
                      <a:pt x="4193" y="1215"/>
                    </a:lnTo>
                    <a:lnTo>
                      <a:pt x="4193" y="1215"/>
                    </a:lnTo>
                    <a:lnTo>
                      <a:pt x="4193" y="1215"/>
                    </a:lnTo>
                    <a:lnTo>
                      <a:pt x="4193" y="1222"/>
                    </a:lnTo>
                    <a:lnTo>
                      <a:pt x="4193" y="1222"/>
                    </a:lnTo>
                    <a:lnTo>
                      <a:pt x="4193" y="1222"/>
                    </a:lnTo>
                    <a:lnTo>
                      <a:pt x="4193" y="1222"/>
                    </a:lnTo>
                    <a:lnTo>
                      <a:pt x="4187" y="1222"/>
                    </a:lnTo>
                    <a:lnTo>
                      <a:pt x="4187" y="1222"/>
                    </a:lnTo>
                    <a:lnTo>
                      <a:pt x="4187" y="1228"/>
                    </a:lnTo>
                    <a:lnTo>
                      <a:pt x="4187" y="1228"/>
                    </a:lnTo>
                    <a:lnTo>
                      <a:pt x="4181" y="1234"/>
                    </a:lnTo>
                    <a:lnTo>
                      <a:pt x="4181" y="1228"/>
                    </a:lnTo>
                    <a:lnTo>
                      <a:pt x="4181" y="1228"/>
                    </a:lnTo>
                    <a:lnTo>
                      <a:pt x="4181" y="1234"/>
                    </a:lnTo>
                    <a:lnTo>
                      <a:pt x="4181" y="1234"/>
                    </a:lnTo>
                    <a:lnTo>
                      <a:pt x="4181" y="1234"/>
                    </a:lnTo>
                    <a:lnTo>
                      <a:pt x="4181" y="1234"/>
                    </a:lnTo>
                    <a:lnTo>
                      <a:pt x="4181" y="1234"/>
                    </a:lnTo>
                    <a:lnTo>
                      <a:pt x="4181" y="1240"/>
                    </a:lnTo>
                    <a:lnTo>
                      <a:pt x="4181" y="1240"/>
                    </a:lnTo>
                    <a:lnTo>
                      <a:pt x="4181" y="1240"/>
                    </a:lnTo>
                    <a:lnTo>
                      <a:pt x="4181" y="1234"/>
                    </a:lnTo>
                    <a:lnTo>
                      <a:pt x="4181" y="1234"/>
                    </a:lnTo>
                    <a:lnTo>
                      <a:pt x="4174" y="1234"/>
                    </a:lnTo>
                    <a:lnTo>
                      <a:pt x="4181" y="1234"/>
                    </a:lnTo>
                    <a:lnTo>
                      <a:pt x="4174" y="1234"/>
                    </a:lnTo>
                    <a:lnTo>
                      <a:pt x="4174" y="1234"/>
                    </a:lnTo>
                    <a:lnTo>
                      <a:pt x="4174" y="1234"/>
                    </a:lnTo>
                    <a:lnTo>
                      <a:pt x="4174" y="1234"/>
                    </a:lnTo>
                    <a:lnTo>
                      <a:pt x="4174" y="1234"/>
                    </a:lnTo>
                    <a:lnTo>
                      <a:pt x="4174" y="1234"/>
                    </a:lnTo>
                    <a:lnTo>
                      <a:pt x="4174" y="1240"/>
                    </a:lnTo>
                    <a:lnTo>
                      <a:pt x="4174" y="1240"/>
                    </a:lnTo>
                    <a:lnTo>
                      <a:pt x="4174" y="1240"/>
                    </a:lnTo>
                    <a:lnTo>
                      <a:pt x="4174" y="1240"/>
                    </a:lnTo>
                    <a:lnTo>
                      <a:pt x="4168" y="1240"/>
                    </a:lnTo>
                    <a:lnTo>
                      <a:pt x="4168" y="1246"/>
                    </a:lnTo>
                    <a:lnTo>
                      <a:pt x="4168" y="1246"/>
                    </a:lnTo>
                    <a:lnTo>
                      <a:pt x="4174" y="1246"/>
                    </a:lnTo>
                    <a:lnTo>
                      <a:pt x="4174" y="1246"/>
                    </a:lnTo>
                    <a:lnTo>
                      <a:pt x="4174" y="1246"/>
                    </a:lnTo>
                    <a:lnTo>
                      <a:pt x="4168" y="1252"/>
                    </a:lnTo>
                    <a:lnTo>
                      <a:pt x="4168" y="1252"/>
                    </a:lnTo>
                    <a:lnTo>
                      <a:pt x="4168" y="1252"/>
                    </a:lnTo>
                    <a:lnTo>
                      <a:pt x="4168" y="1252"/>
                    </a:lnTo>
                    <a:lnTo>
                      <a:pt x="4162" y="1252"/>
                    </a:lnTo>
                    <a:lnTo>
                      <a:pt x="4162" y="1252"/>
                    </a:lnTo>
                    <a:lnTo>
                      <a:pt x="4162" y="1252"/>
                    </a:lnTo>
                    <a:lnTo>
                      <a:pt x="4162" y="1252"/>
                    </a:lnTo>
                    <a:lnTo>
                      <a:pt x="4162" y="1252"/>
                    </a:lnTo>
                    <a:lnTo>
                      <a:pt x="4162" y="1252"/>
                    </a:lnTo>
                    <a:lnTo>
                      <a:pt x="4162" y="1258"/>
                    </a:lnTo>
                    <a:lnTo>
                      <a:pt x="4162" y="1258"/>
                    </a:lnTo>
                    <a:lnTo>
                      <a:pt x="4162" y="1258"/>
                    </a:lnTo>
                    <a:lnTo>
                      <a:pt x="4162" y="1258"/>
                    </a:lnTo>
                    <a:lnTo>
                      <a:pt x="4168" y="1258"/>
                    </a:lnTo>
                    <a:lnTo>
                      <a:pt x="4168" y="1258"/>
                    </a:lnTo>
                    <a:lnTo>
                      <a:pt x="4168" y="1258"/>
                    </a:lnTo>
                    <a:lnTo>
                      <a:pt x="4168" y="1258"/>
                    </a:lnTo>
                    <a:lnTo>
                      <a:pt x="4168" y="1264"/>
                    </a:lnTo>
                    <a:lnTo>
                      <a:pt x="4174" y="1264"/>
                    </a:lnTo>
                    <a:lnTo>
                      <a:pt x="4174" y="1270"/>
                    </a:lnTo>
                    <a:lnTo>
                      <a:pt x="4174" y="1270"/>
                    </a:lnTo>
                    <a:lnTo>
                      <a:pt x="4174" y="1270"/>
                    </a:lnTo>
                    <a:lnTo>
                      <a:pt x="4174" y="1277"/>
                    </a:lnTo>
                    <a:lnTo>
                      <a:pt x="4174" y="1277"/>
                    </a:lnTo>
                    <a:lnTo>
                      <a:pt x="4174" y="1277"/>
                    </a:lnTo>
                    <a:lnTo>
                      <a:pt x="4174" y="1277"/>
                    </a:lnTo>
                    <a:lnTo>
                      <a:pt x="4174" y="1277"/>
                    </a:lnTo>
                    <a:lnTo>
                      <a:pt x="4168" y="1283"/>
                    </a:lnTo>
                    <a:lnTo>
                      <a:pt x="4174" y="1283"/>
                    </a:lnTo>
                    <a:lnTo>
                      <a:pt x="4174" y="1283"/>
                    </a:lnTo>
                    <a:lnTo>
                      <a:pt x="4174" y="1283"/>
                    </a:lnTo>
                    <a:lnTo>
                      <a:pt x="4174" y="1283"/>
                    </a:lnTo>
                    <a:lnTo>
                      <a:pt x="4174" y="1283"/>
                    </a:lnTo>
                    <a:lnTo>
                      <a:pt x="4174" y="1289"/>
                    </a:lnTo>
                    <a:lnTo>
                      <a:pt x="4174" y="1283"/>
                    </a:lnTo>
                    <a:lnTo>
                      <a:pt x="4174" y="1283"/>
                    </a:lnTo>
                    <a:lnTo>
                      <a:pt x="4168" y="1289"/>
                    </a:lnTo>
                    <a:lnTo>
                      <a:pt x="4168" y="1289"/>
                    </a:lnTo>
                    <a:lnTo>
                      <a:pt x="4174" y="1289"/>
                    </a:lnTo>
                    <a:lnTo>
                      <a:pt x="4168" y="1295"/>
                    </a:lnTo>
                    <a:lnTo>
                      <a:pt x="4168" y="1295"/>
                    </a:lnTo>
                    <a:lnTo>
                      <a:pt x="4168" y="1295"/>
                    </a:lnTo>
                    <a:lnTo>
                      <a:pt x="4174" y="1295"/>
                    </a:lnTo>
                    <a:lnTo>
                      <a:pt x="4174" y="1295"/>
                    </a:lnTo>
                    <a:lnTo>
                      <a:pt x="4174" y="1295"/>
                    </a:lnTo>
                    <a:lnTo>
                      <a:pt x="4174" y="1295"/>
                    </a:lnTo>
                    <a:lnTo>
                      <a:pt x="4174" y="1301"/>
                    </a:lnTo>
                    <a:lnTo>
                      <a:pt x="4168" y="1301"/>
                    </a:lnTo>
                    <a:lnTo>
                      <a:pt x="4168" y="1301"/>
                    </a:lnTo>
                    <a:lnTo>
                      <a:pt x="4168" y="1301"/>
                    </a:lnTo>
                    <a:lnTo>
                      <a:pt x="4168" y="1307"/>
                    </a:lnTo>
                    <a:lnTo>
                      <a:pt x="4168" y="1307"/>
                    </a:lnTo>
                    <a:lnTo>
                      <a:pt x="4168" y="1307"/>
                    </a:lnTo>
                    <a:lnTo>
                      <a:pt x="4168" y="1307"/>
                    </a:lnTo>
                    <a:lnTo>
                      <a:pt x="4174" y="1307"/>
                    </a:lnTo>
                    <a:lnTo>
                      <a:pt x="4174" y="1313"/>
                    </a:lnTo>
                    <a:lnTo>
                      <a:pt x="4174" y="1313"/>
                    </a:lnTo>
                    <a:lnTo>
                      <a:pt x="4174" y="1319"/>
                    </a:lnTo>
                    <a:lnTo>
                      <a:pt x="4174" y="1319"/>
                    </a:lnTo>
                    <a:lnTo>
                      <a:pt x="4174" y="1319"/>
                    </a:lnTo>
                    <a:lnTo>
                      <a:pt x="4174" y="1325"/>
                    </a:lnTo>
                    <a:lnTo>
                      <a:pt x="4174" y="1325"/>
                    </a:lnTo>
                    <a:lnTo>
                      <a:pt x="4174" y="1331"/>
                    </a:lnTo>
                    <a:lnTo>
                      <a:pt x="4181" y="1331"/>
                    </a:lnTo>
                    <a:lnTo>
                      <a:pt x="4181" y="1331"/>
                    </a:lnTo>
                    <a:lnTo>
                      <a:pt x="4181" y="1338"/>
                    </a:lnTo>
                    <a:lnTo>
                      <a:pt x="4187" y="1338"/>
                    </a:lnTo>
                    <a:lnTo>
                      <a:pt x="4187" y="1338"/>
                    </a:lnTo>
                    <a:lnTo>
                      <a:pt x="4187" y="1338"/>
                    </a:lnTo>
                    <a:lnTo>
                      <a:pt x="4187" y="1344"/>
                    </a:lnTo>
                    <a:lnTo>
                      <a:pt x="4193" y="1344"/>
                    </a:lnTo>
                    <a:lnTo>
                      <a:pt x="4193" y="1344"/>
                    </a:lnTo>
                    <a:lnTo>
                      <a:pt x="4193" y="1344"/>
                    </a:lnTo>
                    <a:lnTo>
                      <a:pt x="4193" y="1350"/>
                    </a:lnTo>
                    <a:lnTo>
                      <a:pt x="4193" y="1350"/>
                    </a:lnTo>
                    <a:lnTo>
                      <a:pt x="4193" y="1350"/>
                    </a:lnTo>
                    <a:lnTo>
                      <a:pt x="4193" y="1356"/>
                    </a:lnTo>
                    <a:lnTo>
                      <a:pt x="4193" y="1356"/>
                    </a:lnTo>
                    <a:lnTo>
                      <a:pt x="4199" y="1356"/>
                    </a:lnTo>
                    <a:lnTo>
                      <a:pt x="4193" y="1356"/>
                    </a:lnTo>
                    <a:lnTo>
                      <a:pt x="4193" y="1356"/>
                    </a:lnTo>
                    <a:lnTo>
                      <a:pt x="4193" y="1356"/>
                    </a:lnTo>
                    <a:lnTo>
                      <a:pt x="4199" y="1362"/>
                    </a:lnTo>
                    <a:lnTo>
                      <a:pt x="4199" y="1368"/>
                    </a:lnTo>
                    <a:lnTo>
                      <a:pt x="4199" y="1368"/>
                    </a:lnTo>
                    <a:lnTo>
                      <a:pt x="4205" y="1368"/>
                    </a:lnTo>
                    <a:lnTo>
                      <a:pt x="4205" y="1374"/>
                    </a:lnTo>
                    <a:lnTo>
                      <a:pt x="4205" y="1374"/>
                    </a:lnTo>
                    <a:lnTo>
                      <a:pt x="4205" y="1374"/>
                    </a:lnTo>
                    <a:lnTo>
                      <a:pt x="4205" y="1380"/>
                    </a:lnTo>
                    <a:lnTo>
                      <a:pt x="4205" y="1380"/>
                    </a:lnTo>
                    <a:lnTo>
                      <a:pt x="4205" y="1380"/>
                    </a:lnTo>
                    <a:lnTo>
                      <a:pt x="4205" y="1380"/>
                    </a:lnTo>
                    <a:lnTo>
                      <a:pt x="4205" y="1380"/>
                    </a:lnTo>
                    <a:lnTo>
                      <a:pt x="4205" y="1380"/>
                    </a:lnTo>
                    <a:lnTo>
                      <a:pt x="4205" y="1380"/>
                    </a:lnTo>
                    <a:lnTo>
                      <a:pt x="4199" y="1380"/>
                    </a:lnTo>
                    <a:lnTo>
                      <a:pt x="4199" y="1374"/>
                    </a:lnTo>
                    <a:lnTo>
                      <a:pt x="4199" y="1374"/>
                    </a:lnTo>
                    <a:lnTo>
                      <a:pt x="4199" y="1374"/>
                    </a:lnTo>
                    <a:lnTo>
                      <a:pt x="4193" y="1374"/>
                    </a:lnTo>
                    <a:lnTo>
                      <a:pt x="4193" y="1374"/>
                    </a:lnTo>
                    <a:lnTo>
                      <a:pt x="4193" y="1374"/>
                    </a:lnTo>
                    <a:lnTo>
                      <a:pt x="4193" y="1374"/>
                    </a:lnTo>
                    <a:lnTo>
                      <a:pt x="4193" y="1374"/>
                    </a:lnTo>
                    <a:lnTo>
                      <a:pt x="4193" y="1374"/>
                    </a:lnTo>
                    <a:lnTo>
                      <a:pt x="4193" y="1380"/>
                    </a:lnTo>
                    <a:lnTo>
                      <a:pt x="4193" y="1380"/>
                    </a:lnTo>
                    <a:lnTo>
                      <a:pt x="4193" y="1374"/>
                    </a:lnTo>
                    <a:lnTo>
                      <a:pt x="4187" y="1374"/>
                    </a:lnTo>
                    <a:lnTo>
                      <a:pt x="4187" y="1374"/>
                    </a:lnTo>
                    <a:lnTo>
                      <a:pt x="4187" y="1374"/>
                    </a:lnTo>
                    <a:lnTo>
                      <a:pt x="4187" y="1374"/>
                    </a:lnTo>
                    <a:lnTo>
                      <a:pt x="4187" y="1374"/>
                    </a:lnTo>
                    <a:lnTo>
                      <a:pt x="4187" y="1374"/>
                    </a:lnTo>
                    <a:lnTo>
                      <a:pt x="4187" y="1374"/>
                    </a:lnTo>
                    <a:lnTo>
                      <a:pt x="4181" y="1368"/>
                    </a:lnTo>
                    <a:lnTo>
                      <a:pt x="4181" y="1368"/>
                    </a:lnTo>
                    <a:lnTo>
                      <a:pt x="4181" y="1368"/>
                    </a:lnTo>
                    <a:lnTo>
                      <a:pt x="4181" y="1368"/>
                    </a:lnTo>
                    <a:lnTo>
                      <a:pt x="4174" y="1368"/>
                    </a:lnTo>
                    <a:lnTo>
                      <a:pt x="4174" y="1368"/>
                    </a:lnTo>
                    <a:lnTo>
                      <a:pt x="4168" y="1368"/>
                    </a:lnTo>
                    <a:lnTo>
                      <a:pt x="4168" y="1368"/>
                    </a:lnTo>
                    <a:lnTo>
                      <a:pt x="4162" y="1368"/>
                    </a:lnTo>
                    <a:lnTo>
                      <a:pt x="4162" y="1368"/>
                    </a:lnTo>
                    <a:lnTo>
                      <a:pt x="4162" y="1368"/>
                    </a:lnTo>
                    <a:lnTo>
                      <a:pt x="4162" y="1368"/>
                    </a:lnTo>
                    <a:lnTo>
                      <a:pt x="4156" y="1368"/>
                    </a:lnTo>
                    <a:lnTo>
                      <a:pt x="4156" y="1368"/>
                    </a:lnTo>
                    <a:lnTo>
                      <a:pt x="4156" y="1362"/>
                    </a:lnTo>
                    <a:lnTo>
                      <a:pt x="4156" y="1362"/>
                    </a:lnTo>
                    <a:lnTo>
                      <a:pt x="4156" y="1362"/>
                    </a:lnTo>
                    <a:lnTo>
                      <a:pt x="4156" y="1362"/>
                    </a:lnTo>
                    <a:lnTo>
                      <a:pt x="4156" y="1362"/>
                    </a:lnTo>
                    <a:lnTo>
                      <a:pt x="4156" y="1368"/>
                    </a:lnTo>
                    <a:lnTo>
                      <a:pt x="4156" y="1368"/>
                    </a:lnTo>
                    <a:lnTo>
                      <a:pt x="4150" y="1368"/>
                    </a:lnTo>
                    <a:lnTo>
                      <a:pt x="4150" y="1368"/>
                    </a:lnTo>
                    <a:lnTo>
                      <a:pt x="4150" y="1362"/>
                    </a:lnTo>
                    <a:lnTo>
                      <a:pt x="4150" y="1362"/>
                    </a:lnTo>
                    <a:lnTo>
                      <a:pt x="4144" y="1362"/>
                    </a:lnTo>
                    <a:lnTo>
                      <a:pt x="4144" y="1362"/>
                    </a:lnTo>
                    <a:lnTo>
                      <a:pt x="4144" y="1362"/>
                    </a:lnTo>
                    <a:lnTo>
                      <a:pt x="4144" y="1362"/>
                    </a:lnTo>
                    <a:lnTo>
                      <a:pt x="4144" y="1362"/>
                    </a:lnTo>
                    <a:lnTo>
                      <a:pt x="4138" y="1356"/>
                    </a:lnTo>
                    <a:lnTo>
                      <a:pt x="4138" y="1356"/>
                    </a:lnTo>
                    <a:lnTo>
                      <a:pt x="4138" y="1356"/>
                    </a:lnTo>
                    <a:lnTo>
                      <a:pt x="4138" y="1350"/>
                    </a:lnTo>
                    <a:lnTo>
                      <a:pt x="4138" y="1350"/>
                    </a:lnTo>
                    <a:lnTo>
                      <a:pt x="4132" y="1350"/>
                    </a:lnTo>
                    <a:lnTo>
                      <a:pt x="4132" y="1350"/>
                    </a:lnTo>
                    <a:lnTo>
                      <a:pt x="4132" y="1356"/>
                    </a:lnTo>
                    <a:lnTo>
                      <a:pt x="4132" y="1356"/>
                    </a:lnTo>
                    <a:lnTo>
                      <a:pt x="4132" y="1356"/>
                    </a:lnTo>
                    <a:lnTo>
                      <a:pt x="4132" y="1356"/>
                    </a:lnTo>
                    <a:lnTo>
                      <a:pt x="4126" y="1356"/>
                    </a:lnTo>
                    <a:lnTo>
                      <a:pt x="4126" y="1356"/>
                    </a:lnTo>
                    <a:lnTo>
                      <a:pt x="4126" y="1356"/>
                    </a:lnTo>
                    <a:lnTo>
                      <a:pt x="4126" y="1362"/>
                    </a:lnTo>
                    <a:lnTo>
                      <a:pt x="4120" y="1362"/>
                    </a:lnTo>
                    <a:lnTo>
                      <a:pt x="4120" y="1362"/>
                    </a:lnTo>
                    <a:lnTo>
                      <a:pt x="4113" y="1356"/>
                    </a:lnTo>
                    <a:lnTo>
                      <a:pt x="4113" y="1356"/>
                    </a:lnTo>
                    <a:lnTo>
                      <a:pt x="4113" y="1356"/>
                    </a:lnTo>
                    <a:lnTo>
                      <a:pt x="4113" y="1350"/>
                    </a:lnTo>
                    <a:lnTo>
                      <a:pt x="4113" y="1344"/>
                    </a:lnTo>
                    <a:lnTo>
                      <a:pt x="4113" y="1344"/>
                    </a:lnTo>
                    <a:lnTo>
                      <a:pt x="4113" y="1344"/>
                    </a:lnTo>
                    <a:lnTo>
                      <a:pt x="4120" y="1338"/>
                    </a:lnTo>
                    <a:lnTo>
                      <a:pt x="4120" y="1331"/>
                    </a:lnTo>
                    <a:lnTo>
                      <a:pt x="4120" y="1331"/>
                    </a:lnTo>
                    <a:lnTo>
                      <a:pt x="4120" y="1331"/>
                    </a:lnTo>
                    <a:lnTo>
                      <a:pt x="4120" y="1331"/>
                    </a:lnTo>
                    <a:lnTo>
                      <a:pt x="4120" y="1331"/>
                    </a:lnTo>
                    <a:lnTo>
                      <a:pt x="4120" y="1331"/>
                    </a:lnTo>
                    <a:lnTo>
                      <a:pt x="4120" y="1325"/>
                    </a:lnTo>
                    <a:lnTo>
                      <a:pt x="4120" y="1325"/>
                    </a:lnTo>
                    <a:lnTo>
                      <a:pt x="4120" y="1325"/>
                    </a:lnTo>
                    <a:lnTo>
                      <a:pt x="4120" y="1319"/>
                    </a:lnTo>
                    <a:lnTo>
                      <a:pt x="4126" y="1319"/>
                    </a:lnTo>
                    <a:lnTo>
                      <a:pt x="4126" y="1319"/>
                    </a:lnTo>
                    <a:lnTo>
                      <a:pt x="4126" y="1319"/>
                    </a:lnTo>
                    <a:lnTo>
                      <a:pt x="4126" y="1319"/>
                    </a:lnTo>
                    <a:lnTo>
                      <a:pt x="4126" y="1319"/>
                    </a:lnTo>
                    <a:lnTo>
                      <a:pt x="4126" y="1319"/>
                    </a:lnTo>
                    <a:lnTo>
                      <a:pt x="4126" y="1319"/>
                    </a:lnTo>
                    <a:lnTo>
                      <a:pt x="4126" y="1319"/>
                    </a:lnTo>
                    <a:lnTo>
                      <a:pt x="4126" y="1313"/>
                    </a:lnTo>
                    <a:lnTo>
                      <a:pt x="4126" y="1313"/>
                    </a:lnTo>
                    <a:lnTo>
                      <a:pt x="4126" y="1313"/>
                    </a:lnTo>
                    <a:lnTo>
                      <a:pt x="4126" y="1307"/>
                    </a:lnTo>
                    <a:lnTo>
                      <a:pt x="4132" y="1307"/>
                    </a:lnTo>
                    <a:lnTo>
                      <a:pt x="4132" y="1307"/>
                    </a:lnTo>
                    <a:lnTo>
                      <a:pt x="4132" y="1301"/>
                    </a:lnTo>
                    <a:lnTo>
                      <a:pt x="4132" y="1301"/>
                    </a:lnTo>
                    <a:lnTo>
                      <a:pt x="4132" y="1301"/>
                    </a:lnTo>
                    <a:lnTo>
                      <a:pt x="4132" y="1295"/>
                    </a:lnTo>
                    <a:lnTo>
                      <a:pt x="4132" y="1295"/>
                    </a:lnTo>
                    <a:lnTo>
                      <a:pt x="4126" y="1289"/>
                    </a:lnTo>
                    <a:lnTo>
                      <a:pt x="4126" y="1289"/>
                    </a:lnTo>
                    <a:lnTo>
                      <a:pt x="4120" y="1289"/>
                    </a:lnTo>
                    <a:lnTo>
                      <a:pt x="4120" y="1289"/>
                    </a:lnTo>
                    <a:lnTo>
                      <a:pt x="4120" y="1289"/>
                    </a:lnTo>
                    <a:lnTo>
                      <a:pt x="4120" y="1289"/>
                    </a:lnTo>
                    <a:lnTo>
                      <a:pt x="4120" y="1295"/>
                    </a:lnTo>
                    <a:lnTo>
                      <a:pt x="4120" y="1295"/>
                    </a:lnTo>
                    <a:lnTo>
                      <a:pt x="4113" y="1295"/>
                    </a:lnTo>
                    <a:lnTo>
                      <a:pt x="4113" y="1295"/>
                    </a:lnTo>
                    <a:lnTo>
                      <a:pt x="4113" y="1295"/>
                    </a:lnTo>
                    <a:lnTo>
                      <a:pt x="4113" y="1295"/>
                    </a:lnTo>
                    <a:lnTo>
                      <a:pt x="4113" y="1295"/>
                    </a:lnTo>
                    <a:lnTo>
                      <a:pt x="4113" y="1289"/>
                    </a:lnTo>
                    <a:lnTo>
                      <a:pt x="4113" y="1289"/>
                    </a:lnTo>
                    <a:lnTo>
                      <a:pt x="4113" y="1295"/>
                    </a:lnTo>
                    <a:lnTo>
                      <a:pt x="4107" y="1295"/>
                    </a:lnTo>
                    <a:lnTo>
                      <a:pt x="4107" y="1295"/>
                    </a:lnTo>
                    <a:lnTo>
                      <a:pt x="4107" y="1295"/>
                    </a:lnTo>
                    <a:lnTo>
                      <a:pt x="4107" y="1295"/>
                    </a:lnTo>
                    <a:lnTo>
                      <a:pt x="4107" y="1295"/>
                    </a:lnTo>
                    <a:lnTo>
                      <a:pt x="4107" y="1289"/>
                    </a:lnTo>
                    <a:lnTo>
                      <a:pt x="4107" y="1295"/>
                    </a:lnTo>
                    <a:lnTo>
                      <a:pt x="4101" y="1289"/>
                    </a:lnTo>
                    <a:lnTo>
                      <a:pt x="4101" y="1289"/>
                    </a:lnTo>
                    <a:lnTo>
                      <a:pt x="4101" y="1289"/>
                    </a:lnTo>
                    <a:lnTo>
                      <a:pt x="4101" y="1289"/>
                    </a:lnTo>
                    <a:lnTo>
                      <a:pt x="4101" y="1289"/>
                    </a:lnTo>
                    <a:lnTo>
                      <a:pt x="4101" y="1289"/>
                    </a:lnTo>
                    <a:lnTo>
                      <a:pt x="4101" y="1289"/>
                    </a:lnTo>
                    <a:lnTo>
                      <a:pt x="4095" y="1283"/>
                    </a:lnTo>
                    <a:lnTo>
                      <a:pt x="4095" y="1283"/>
                    </a:lnTo>
                    <a:lnTo>
                      <a:pt x="4095" y="1283"/>
                    </a:lnTo>
                    <a:lnTo>
                      <a:pt x="4095" y="1283"/>
                    </a:lnTo>
                    <a:lnTo>
                      <a:pt x="4095" y="1283"/>
                    </a:lnTo>
                    <a:lnTo>
                      <a:pt x="4095" y="1283"/>
                    </a:lnTo>
                    <a:lnTo>
                      <a:pt x="4089" y="1283"/>
                    </a:lnTo>
                    <a:lnTo>
                      <a:pt x="4089" y="1283"/>
                    </a:lnTo>
                    <a:lnTo>
                      <a:pt x="4089" y="1283"/>
                    </a:lnTo>
                    <a:lnTo>
                      <a:pt x="4089" y="1283"/>
                    </a:lnTo>
                    <a:lnTo>
                      <a:pt x="4089" y="1283"/>
                    </a:lnTo>
                    <a:lnTo>
                      <a:pt x="4083" y="1283"/>
                    </a:lnTo>
                    <a:lnTo>
                      <a:pt x="4083" y="1283"/>
                    </a:lnTo>
                    <a:lnTo>
                      <a:pt x="4083" y="1283"/>
                    </a:lnTo>
                    <a:lnTo>
                      <a:pt x="4083" y="1283"/>
                    </a:lnTo>
                    <a:lnTo>
                      <a:pt x="4083" y="1283"/>
                    </a:lnTo>
                    <a:lnTo>
                      <a:pt x="4083" y="1283"/>
                    </a:lnTo>
                    <a:lnTo>
                      <a:pt x="4083" y="1283"/>
                    </a:lnTo>
                    <a:lnTo>
                      <a:pt x="4083" y="1283"/>
                    </a:lnTo>
                    <a:lnTo>
                      <a:pt x="4077" y="1283"/>
                    </a:lnTo>
                    <a:lnTo>
                      <a:pt x="4077" y="1283"/>
                    </a:lnTo>
                    <a:lnTo>
                      <a:pt x="4077" y="1283"/>
                    </a:lnTo>
                    <a:lnTo>
                      <a:pt x="4077" y="1283"/>
                    </a:lnTo>
                    <a:lnTo>
                      <a:pt x="4077" y="1283"/>
                    </a:lnTo>
                    <a:lnTo>
                      <a:pt x="4077" y="1277"/>
                    </a:lnTo>
                    <a:lnTo>
                      <a:pt x="4077" y="1277"/>
                    </a:lnTo>
                    <a:lnTo>
                      <a:pt x="4077" y="1277"/>
                    </a:lnTo>
                    <a:lnTo>
                      <a:pt x="4077" y="1277"/>
                    </a:lnTo>
                    <a:lnTo>
                      <a:pt x="4077" y="1277"/>
                    </a:lnTo>
                    <a:lnTo>
                      <a:pt x="4077" y="1270"/>
                    </a:lnTo>
                    <a:lnTo>
                      <a:pt x="4077" y="1270"/>
                    </a:lnTo>
                    <a:lnTo>
                      <a:pt x="4077" y="1270"/>
                    </a:lnTo>
                    <a:lnTo>
                      <a:pt x="4077" y="1270"/>
                    </a:lnTo>
                    <a:lnTo>
                      <a:pt x="4077" y="1270"/>
                    </a:lnTo>
                    <a:lnTo>
                      <a:pt x="4077" y="1270"/>
                    </a:lnTo>
                    <a:lnTo>
                      <a:pt x="4077" y="1270"/>
                    </a:lnTo>
                    <a:lnTo>
                      <a:pt x="4077" y="1264"/>
                    </a:lnTo>
                    <a:lnTo>
                      <a:pt x="4077" y="1264"/>
                    </a:lnTo>
                    <a:lnTo>
                      <a:pt x="4077" y="1264"/>
                    </a:lnTo>
                    <a:lnTo>
                      <a:pt x="4071" y="1264"/>
                    </a:lnTo>
                    <a:lnTo>
                      <a:pt x="4071" y="1264"/>
                    </a:lnTo>
                    <a:lnTo>
                      <a:pt x="4071" y="1264"/>
                    </a:lnTo>
                    <a:lnTo>
                      <a:pt x="4071" y="1264"/>
                    </a:lnTo>
                    <a:lnTo>
                      <a:pt x="4071" y="1264"/>
                    </a:lnTo>
                    <a:lnTo>
                      <a:pt x="4071" y="1264"/>
                    </a:lnTo>
                    <a:lnTo>
                      <a:pt x="4071" y="1264"/>
                    </a:lnTo>
                    <a:lnTo>
                      <a:pt x="4071" y="1264"/>
                    </a:lnTo>
                    <a:lnTo>
                      <a:pt x="4071" y="1258"/>
                    </a:lnTo>
                    <a:lnTo>
                      <a:pt x="4065" y="1258"/>
                    </a:lnTo>
                    <a:lnTo>
                      <a:pt x="4065" y="1258"/>
                    </a:lnTo>
                    <a:lnTo>
                      <a:pt x="4065" y="1264"/>
                    </a:lnTo>
                    <a:lnTo>
                      <a:pt x="4065" y="1264"/>
                    </a:lnTo>
                    <a:lnTo>
                      <a:pt x="4065" y="1264"/>
                    </a:lnTo>
                    <a:lnTo>
                      <a:pt x="4065" y="1264"/>
                    </a:lnTo>
                    <a:lnTo>
                      <a:pt x="4058" y="1264"/>
                    </a:lnTo>
                    <a:lnTo>
                      <a:pt x="4058" y="1258"/>
                    </a:lnTo>
                    <a:lnTo>
                      <a:pt x="4058" y="1258"/>
                    </a:lnTo>
                    <a:lnTo>
                      <a:pt x="4058" y="1258"/>
                    </a:lnTo>
                    <a:lnTo>
                      <a:pt x="4058" y="1264"/>
                    </a:lnTo>
                    <a:lnTo>
                      <a:pt x="4058" y="1264"/>
                    </a:lnTo>
                    <a:lnTo>
                      <a:pt x="4052" y="1264"/>
                    </a:lnTo>
                    <a:lnTo>
                      <a:pt x="4052" y="1264"/>
                    </a:lnTo>
                    <a:lnTo>
                      <a:pt x="4052" y="1258"/>
                    </a:lnTo>
                    <a:lnTo>
                      <a:pt x="4052" y="1258"/>
                    </a:lnTo>
                    <a:lnTo>
                      <a:pt x="4052" y="1258"/>
                    </a:lnTo>
                    <a:lnTo>
                      <a:pt x="4052" y="1258"/>
                    </a:lnTo>
                    <a:lnTo>
                      <a:pt x="4052" y="1258"/>
                    </a:lnTo>
                    <a:lnTo>
                      <a:pt x="4052" y="1258"/>
                    </a:lnTo>
                    <a:lnTo>
                      <a:pt x="4052" y="1258"/>
                    </a:lnTo>
                    <a:lnTo>
                      <a:pt x="4052" y="1252"/>
                    </a:lnTo>
                    <a:lnTo>
                      <a:pt x="4052" y="1252"/>
                    </a:lnTo>
                    <a:lnTo>
                      <a:pt x="4052" y="1252"/>
                    </a:lnTo>
                    <a:lnTo>
                      <a:pt x="4052" y="1252"/>
                    </a:lnTo>
                    <a:lnTo>
                      <a:pt x="4052" y="1252"/>
                    </a:lnTo>
                    <a:lnTo>
                      <a:pt x="4052" y="1252"/>
                    </a:lnTo>
                    <a:lnTo>
                      <a:pt x="4046" y="1252"/>
                    </a:lnTo>
                    <a:lnTo>
                      <a:pt x="4046" y="1252"/>
                    </a:lnTo>
                    <a:lnTo>
                      <a:pt x="4046" y="1252"/>
                    </a:lnTo>
                    <a:lnTo>
                      <a:pt x="4046" y="1252"/>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40"/>
                    </a:lnTo>
                    <a:lnTo>
                      <a:pt x="4046" y="1240"/>
                    </a:lnTo>
                    <a:lnTo>
                      <a:pt x="4046" y="1246"/>
                    </a:lnTo>
                    <a:lnTo>
                      <a:pt x="4046" y="1246"/>
                    </a:lnTo>
                    <a:lnTo>
                      <a:pt x="4040" y="1246"/>
                    </a:lnTo>
                    <a:lnTo>
                      <a:pt x="4040" y="1246"/>
                    </a:lnTo>
                    <a:lnTo>
                      <a:pt x="4040" y="1246"/>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34" y="1240"/>
                    </a:lnTo>
                    <a:lnTo>
                      <a:pt x="4040" y="1240"/>
                    </a:lnTo>
                    <a:lnTo>
                      <a:pt x="4034" y="1240"/>
                    </a:lnTo>
                    <a:lnTo>
                      <a:pt x="4034" y="1240"/>
                    </a:lnTo>
                    <a:lnTo>
                      <a:pt x="4034" y="1240"/>
                    </a:lnTo>
                    <a:lnTo>
                      <a:pt x="4034" y="1240"/>
                    </a:lnTo>
                    <a:lnTo>
                      <a:pt x="4034" y="1234"/>
                    </a:lnTo>
                    <a:lnTo>
                      <a:pt x="4034" y="1234"/>
                    </a:lnTo>
                    <a:lnTo>
                      <a:pt x="4034" y="1234"/>
                    </a:lnTo>
                    <a:lnTo>
                      <a:pt x="4040" y="1234"/>
                    </a:lnTo>
                    <a:lnTo>
                      <a:pt x="4040" y="1234"/>
                    </a:lnTo>
                    <a:lnTo>
                      <a:pt x="4040" y="1234"/>
                    </a:lnTo>
                    <a:lnTo>
                      <a:pt x="4040" y="1234"/>
                    </a:lnTo>
                    <a:lnTo>
                      <a:pt x="4040" y="1234"/>
                    </a:lnTo>
                    <a:lnTo>
                      <a:pt x="4040" y="1234"/>
                    </a:lnTo>
                    <a:lnTo>
                      <a:pt x="4040" y="1234"/>
                    </a:lnTo>
                    <a:lnTo>
                      <a:pt x="4040" y="1228"/>
                    </a:lnTo>
                    <a:lnTo>
                      <a:pt x="4034" y="1234"/>
                    </a:lnTo>
                    <a:lnTo>
                      <a:pt x="4034" y="1228"/>
                    </a:lnTo>
                    <a:lnTo>
                      <a:pt x="4034" y="1228"/>
                    </a:lnTo>
                    <a:lnTo>
                      <a:pt x="4034" y="1228"/>
                    </a:lnTo>
                    <a:lnTo>
                      <a:pt x="4034" y="1228"/>
                    </a:lnTo>
                    <a:lnTo>
                      <a:pt x="4034" y="1234"/>
                    </a:lnTo>
                    <a:lnTo>
                      <a:pt x="4034"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22" y="1234"/>
                    </a:lnTo>
                    <a:lnTo>
                      <a:pt x="4022" y="1234"/>
                    </a:lnTo>
                    <a:lnTo>
                      <a:pt x="4022" y="1234"/>
                    </a:lnTo>
                    <a:lnTo>
                      <a:pt x="4022" y="1228"/>
                    </a:lnTo>
                    <a:lnTo>
                      <a:pt x="4016" y="1228"/>
                    </a:lnTo>
                    <a:lnTo>
                      <a:pt x="4016" y="1228"/>
                    </a:lnTo>
                    <a:lnTo>
                      <a:pt x="4016" y="1228"/>
                    </a:lnTo>
                    <a:lnTo>
                      <a:pt x="4016" y="1228"/>
                    </a:lnTo>
                    <a:lnTo>
                      <a:pt x="4016" y="1228"/>
                    </a:lnTo>
                    <a:lnTo>
                      <a:pt x="4010" y="1228"/>
                    </a:lnTo>
                    <a:lnTo>
                      <a:pt x="4010" y="1228"/>
                    </a:lnTo>
                    <a:lnTo>
                      <a:pt x="4010" y="1228"/>
                    </a:lnTo>
                    <a:lnTo>
                      <a:pt x="4010" y="1228"/>
                    </a:lnTo>
                    <a:lnTo>
                      <a:pt x="4010" y="1228"/>
                    </a:lnTo>
                    <a:lnTo>
                      <a:pt x="4004" y="1228"/>
                    </a:lnTo>
                    <a:lnTo>
                      <a:pt x="4004" y="1228"/>
                    </a:lnTo>
                    <a:lnTo>
                      <a:pt x="4004" y="1228"/>
                    </a:lnTo>
                    <a:lnTo>
                      <a:pt x="4004" y="1228"/>
                    </a:lnTo>
                    <a:lnTo>
                      <a:pt x="4004" y="1228"/>
                    </a:lnTo>
                    <a:lnTo>
                      <a:pt x="4004" y="1228"/>
                    </a:lnTo>
                    <a:lnTo>
                      <a:pt x="4004" y="1228"/>
                    </a:lnTo>
                    <a:lnTo>
                      <a:pt x="4004" y="1228"/>
                    </a:lnTo>
                    <a:lnTo>
                      <a:pt x="4004" y="1228"/>
                    </a:lnTo>
                    <a:lnTo>
                      <a:pt x="4004" y="1234"/>
                    </a:lnTo>
                    <a:lnTo>
                      <a:pt x="4004" y="1234"/>
                    </a:lnTo>
                    <a:lnTo>
                      <a:pt x="3997" y="1234"/>
                    </a:lnTo>
                    <a:lnTo>
                      <a:pt x="3997" y="1234"/>
                    </a:lnTo>
                    <a:lnTo>
                      <a:pt x="3997" y="1234"/>
                    </a:lnTo>
                    <a:lnTo>
                      <a:pt x="3997" y="1234"/>
                    </a:lnTo>
                    <a:lnTo>
                      <a:pt x="3997" y="1234"/>
                    </a:lnTo>
                    <a:lnTo>
                      <a:pt x="3997" y="1234"/>
                    </a:lnTo>
                    <a:lnTo>
                      <a:pt x="3991" y="1234"/>
                    </a:lnTo>
                    <a:lnTo>
                      <a:pt x="3991" y="1234"/>
                    </a:lnTo>
                    <a:lnTo>
                      <a:pt x="3991" y="1234"/>
                    </a:lnTo>
                    <a:lnTo>
                      <a:pt x="3991" y="1240"/>
                    </a:lnTo>
                    <a:lnTo>
                      <a:pt x="3991" y="1240"/>
                    </a:lnTo>
                    <a:lnTo>
                      <a:pt x="3991" y="1234"/>
                    </a:lnTo>
                    <a:lnTo>
                      <a:pt x="3991" y="1240"/>
                    </a:lnTo>
                    <a:lnTo>
                      <a:pt x="3991" y="1240"/>
                    </a:lnTo>
                    <a:lnTo>
                      <a:pt x="3991" y="1240"/>
                    </a:lnTo>
                    <a:lnTo>
                      <a:pt x="3991" y="1240"/>
                    </a:lnTo>
                    <a:lnTo>
                      <a:pt x="3985" y="1240"/>
                    </a:lnTo>
                    <a:lnTo>
                      <a:pt x="3985" y="1240"/>
                    </a:lnTo>
                    <a:lnTo>
                      <a:pt x="3985" y="1240"/>
                    </a:lnTo>
                    <a:lnTo>
                      <a:pt x="3985" y="1240"/>
                    </a:lnTo>
                    <a:lnTo>
                      <a:pt x="3985" y="1240"/>
                    </a:lnTo>
                    <a:lnTo>
                      <a:pt x="3991" y="1240"/>
                    </a:lnTo>
                    <a:lnTo>
                      <a:pt x="3991" y="1240"/>
                    </a:lnTo>
                    <a:lnTo>
                      <a:pt x="3991" y="1246"/>
                    </a:lnTo>
                    <a:lnTo>
                      <a:pt x="3991" y="1246"/>
                    </a:lnTo>
                    <a:lnTo>
                      <a:pt x="3985" y="1246"/>
                    </a:lnTo>
                    <a:lnTo>
                      <a:pt x="3985" y="1240"/>
                    </a:lnTo>
                    <a:lnTo>
                      <a:pt x="3985" y="1240"/>
                    </a:lnTo>
                    <a:lnTo>
                      <a:pt x="3985" y="1240"/>
                    </a:lnTo>
                    <a:lnTo>
                      <a:pt x="3985" y="1246"/>
                    </a:lnTo>
                    <a:lnTo>
                      <a:pt x="3985" y="1246"/>
                    </a:lnTo>
                    <a:lnTo>
                      <a:pt x="3985" y="1246"/>
                    </a:lnTo>
                    <a:lnTo>
                      <a:pt x="3985" y="1246"/>
                    </a:lnTo>
                    <a:lnTo>
                      <a:pt x="3991" y="1246"/>
                    </a:lnTo>
                    <a:lnTo>
                      <a:pt x="3991" y="1246"/>
                    </a:lnTo>
                    <a:lnTo>
                      <a:pt x="3985" y="1246"/>
                    </a:lnTo>
                    <a:lnTo>
                      <a:pt x="3985" y="1246"/>
                    </a:lnTo>
                    <a:lnTo>
                      <a:pt x="3985" y="1246"/>
                    </a:lnTo>
                    <a:lnTo>
                      <a:pt x="3985" y="1252"/>
                    </a:lnTo>
                    <a:lnTo>
                      <a:pt x="3985" y="1252"/>
                    </a:lnTo>
                    <a:lnTo>
                      <a:pt x="3985" y="1252"/>
                    </a:lnTo>
                    <a:lnTo>
                      <a:pt x="3985" y="1252"/>
                    </a:lnTo>
                    <a:lnTo>
                      <a:pt x="3985" y="1252"/>
                    </a:lnTo>
                    <a:lnTo>
                      <a:pt x="3979" y="1252"/>
                    </a:lnTo>
                    <a:lnTo>
                      <a:pt x="3979" y="1252"/>
                    </a:lnTo>
                    <a:lnTo>
                      <a:pt x="3979" y="1252"/>
                    </a:lnTo>
                    <a:lnTo>
                      <a:pt x="3979" y="1252"/>
                    </a:lnTo>
                    <a:lnTo>
                      <a:pt x="3973" y="1252"/>
                    </a:lnTo>
                    <a:lnTo>
                      <a:pt x="3973" y="1252"/>
                    </a:lnTo>
                    <a:lnTo>
                      <a:pt x="3973" y="1252"/>
                    </a:lnTo>
                    <a:lnTo>
                      <a:pt x="3973" y="1252"/>
                    </a:lnTo>
                    <a:lnTo>
                      <a:pt x="3973" y="1252"/>
                    </a:lnTo>
                    <a:lnTo>
                      <a:pt x="3973" y="1252"/>
                    </a:lnTo>
                    <a:lnTo>
                      <a:pt x="3973" y="1252"/>
                    </a:lnTo>
                    <a:lnTo>
                      <a:pt x="3973" y="1252"/>
                    </a:lnTo>
                    <a:lnTo>
                      <a:pt x="3967" y="1252"/>
                    </a:lnTo>
                    <a:lnTo>
                      <a:pt x="3967" y="1252"/>
                    </a:lnTo>
                    <a:lnTo>
                      <a:pt x="3967" y="1252"/>
                    </a:lnTo>
                    <a:lnTo>
                      <a:pt x="3967" y="1252"/>
                    </a:lnTo>
                    <a:lnTo>
                      <a:pt x="3967" y="1252"/>
                    </a:lnTo>
                    <a:lnTo>
                      <a:pt x="3961" y="1252"/>
                    </a:lnTo>
                    <a:lnTo>
                      <a:pt x="3961" y="1252"/>
                    </a:lnTo>
                    <a:lnTo>
                      <a:pt x="3961" y="1252"/>
                    </a:lnTo>
                    <a:lnTo>
                      <a:pt x="3961" y="1252"/>
                    </a:lnTo>
                    <a:lnTo>
                      <a:pt x="3961" y="1252"/>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55" y="1246"/>
                    </a:lnTo>
                    <a:lnTo>
                      <a:pt x="3955" y="1246"/>
                    </a:lnTo>
                    <a:lnTo>
                      <a:pt x="3955" y="1246"/>
                    </a:lnTo>
                    <a:lnTo>
                      <a:pt x="3955" y="1252"/>
                    </a:lnTo>
                    <a:lnTo>
                      <a:pt x="3955" y="1252"/>
                    </a:lnTo>
                    <a:lnTo>
                      <a:pt x="3955" y="1252"/>
                    </a:lnTo>
                    <a:lnTo>
                      <a:pt x="3955" y="1252"/>
                    </a:lnTo>
                    <a:lnTo>
                      <a:pt x="3949" y="1252"/>
                    </a:lnTo>
                    <a:lnTo>
                      <a:pt x="3949" y="1252"/>
                    </a:lnTo>
                    <a:lnTo>
                      <a:pt x="3949" y="1258"/>
                    </a:lnTo>
                    <a:lnTo>
                      <a:pt x="3949" y="1258"/>
                    </a:lnTo>
                    <a:lnTo>
                      <a:pt x="3949" y="1258"/>
                    </a:lnTo>
                    <a:lnTo>
                      <a:pt x="3949" y="1258"/>
                    </a:lnTo>
                    <a:lnTo>
                      <a:pt x="3949" y="1258"/>
                    </a:lnTo>
                    <a:lnTo>
                      <a:pt x="3949" y="1258"/>
                    </a:lnTo>
                    <a:lnTo>
                      <a:pt x="3949" y="1258"/>
                    </a:lnTo>
                    <a:lnTo>
                      <a:pt x="3949" y="1264"/>
                    </a:lnTo>
                    <a:lnTo>
                      <a:pt x="3949" y="1264"/>
                    </a:lnTo>
                    <a:lnTo>
                      <a:pt x="3943" y="1264"/>
                    </a:lnTo>
                    <a:lnTo>
                      <a:pt x="3943" y="1264"/>
                    </a:lnTo>
                    <a:lnTo>
                      <a:pt x="3943" y="1264"/>
                    </a:lnTo>
                    <a:lnTo>
                      <a:pt x="3943" y="1264"/>
                    </a:lnTo>
                    <a:lnTo>
                      <a:pt x="3943" y="1264"/>
                    </a:lnTo>
                    <a:lnTo>
                      <a:pt x="3943" y="1270"/>
                    </a:lnTo>
                    <a:lnTo>
                      <a:pt x="3943" y="1270"/>
                    </a:lnTo>
                    <a:lnTo>
                      <a:pt x="3943" y="1270"/>
                    </a:lnTo>
                    <a:lnTo>
                      <a:pt x="3943" y="1270"/>
                    </a:lnTo>
                    <a:lnTo>
                      <a:pt x="3943" y="1264"/>
                    </a:lnTo>
                    <a:lnTo>
                      <a:pt x="3936" y="1264"/>
                    </a:lnTo>
                    <a:lnTo>
                      <a:pt x="3936" y="1264"/>
                    </a:lnTo>
                    <a:lnTo>
                      <a:pt x="3936" y="1264"/>
                    </a:lnTo>
                    <a:lnTo>
                      <a:pt x="3936" y="1264"/>
                    </a:lnTo>
                    <a:lnTo>
                      <a:pt x="3936" y="1264"/>
                    </a:lnTo>
                    <a:lnTo>
                      <a:pt x="3936" y="1264"/>
                    </a:lnTo>
                    <a:lnTo>
                      <a:pt x="3936" y="1264"/>
                    </a:lnTo>
                    <a:lnTo>
                      <a:pt x="3936" y="1264"/>
                    </a:lnTo>
                    <a:lnTo>
                      <a:pt x="3930" y="1264"/>
                    </a:lnTo>
                    <a:lnTo>
                      <a:pt x="3930" y="1264"/>
                    </a:lnTo>
                    <a:lnTo>
                      <a:pt x="3930" y="1264"/>
                    </a:lnTo>
                    <a:lnTo>
                      <a:pt x="3930" y="1270"/>
                    </a:lnTo>
                    <a:lnTo>
                      <a:pt x="3930" y="1270"/>
                    </a:lnTo>
                    <a:lnTo>
                      <a:pt x="3930" y="1270"/>
                    </a:lnTo>
                    <a:lnTo>
                      <a:pt x="3930" y="1270"/>
                    </a:lnTo>
                    <a:lnTo>
                      <a:pt x="3930" y="1270"/>
                    </a:lnTo>
                    <a:lnTo>
                      <a:pt x="3930" y="1270"/>
                    </a:lnTo>
                    <a:lnTo>
                      <a:pt x="3930" y="1277"/>
                    </a:lnTo>
                    <a:lnTo>
                      <a:pt x="3930" y="1277"/>
                    </a:lnTo>
                    <a:lnTo>
                      <a:pt x="3930" y="1277"/>
                    </a:lnTo>
                    <a:lnTo>
                      <a:pt x="3924" y="1277"/>
                    </a:lnTo>
                    <a:lnTo>
                      <a:pt x="3924" y="1277"/>
                    </a:lnTo>
                    <a:lnTo>
                      <a:pt x="3924" y="1277"/>
                    </a:lnTo>
                    <a:lnTo>
                      <a:pt x="3924" y="1277"/>
                    </a:lnTo>
                    <a:lnTo>
                      <a:pt x="3924" y="1277"/>
                    </a:lnTo>
                    <a:lnTo>
                      <a:pt x="3924" y="1277"/>
                    </a:lnTo>
                    <a:lnTo>
                      <a:pt x="3924" y="1277"/>
                    </a:lnTo>
                    <a:lnTo>
                      <a:pt x="3924" y="1283"/>
                    </a:lnTo>
                    <a:lnTo>
                      <a:pt x="3924" y="1283"/>
                    </a:lnTo>
                    <a:lnTo>
                      <a:pt x="3924" y="1283"/>
                    </a:lnTo>
                    <a:moveTo>
                      <a:pt x="177" y="1747"/>
                    </a:moveTo>
                    <a:lnTo>
                      <a:pt x="177" y="1747"/>
                    </a:lnTo>
                    <a:lnTo>
                      <a:pt x="183" y="1747"/>
                    </a:lnTo>
                    <a:lnTo>
                      <a:pt x="183" y="1753"/>
                    </a:lnTo>
                    <a:lnTo>
                      <a:pt x="183" y="1753"/>
                    </a:lnTo>
                    <a:lnTo>
                      <a:pt x="183" y="1753"/>
                    </a:lnTo>
                    <a:lnTo>
                      <a:pt x="183" y="1753"/>
                    </a:lnTo>
                    <a:lnTo>
                      <a:pt x="183" y="1753"/>
                    </a:lnTo>
                    <a:lnTo>
                      <a:pt x="183" y="1753"/>
                    </a:lnTo>
                    <a:lnTo>
                      <a:pt x="183" y="1753"/>
                    </a:lnTo>
                    <a:lnTo>
                      <a:pt x="183" y="1759"/>
                    </a:lnTo>
                    <a:lnTo>
                      <a:pt x="183" y="1759"/>
                    </a:lnTo>
                    <a:lnTo>
                      <a:pt x="183" y="1753"/>
                    </a:lnTo>
                    <a:lnTo>
                      <a:pt x="183" y="1753"/>
                    </a:lnTo>
                    <a:lnTo>
                      <a:pt x="177" y="1759"/>
                    </a:lnTo>
                    <a:lnTo>
                      <a:pt x="177" y="1759"/>
                    </a:lnTo>
                    <a:lnTo>
                      <a:pt x="177" y="1759"/>
                    </a:lnTo>
                    <a:lnTo>
                      <a:pt x="171" y="1759"/>
                    </a:lnTo>
                    <a:lnTo>
                      <a:pt x="171" y="1759"/>
                    </a:lnTo>
                    <a:lnTo>
                      <a:pt x="171" y="1759"/>
                    </a:lnTo>
                    <a:lnTo>
                      <a:pt x="165" y="1753"/>
                    </a:lnTo>
                    <a:lnTo>
                      <a:pt x="165" y="1753"/>
                    </a:lnTo>
                    <a:lnTo>
                      <a:pt x="165" y="1753"/>
                    </a:lnTo>
                    <a:lnTo>
                      <a:pt x="165" y="1747"/>
                    </a:lnTo>
                    <a:lnTo>
                      <a:pt x="165" y="1747"/>
                    </a:lnTo>
                    <a:lnTo>
                      <a:pt x="165" y="1747"/>
                    </a:lnTo>
                    <a:lnTo>
                      <a:pt x="159" y="1741"/>
                    </a:lnTo>
                    <a:lnTo>
                      <a:pt x="165" y="1741"/>
                    </a:lnTo>
                    <a:lnTo>
                      <a:pt x="165" y="1741"/>
                    </a:lnTo>
                    <a:lnTo>
                      <a:pt x="165" y="1741"/>
                    </a:lnTo>
                    <a:lnTo>
                      <a:pt x="165" y="1741"/>
                    </a:lnTo>
                    <a:lnTo>
                      <a:pt x="171" y="1747"/>
                    </a:lnTo>
                    <a:lnTo>
                      <a:pt x="171" y="1741"/>
                    </a:lnTo>
                    <a:lnTo>
                      <a:pt x="171" y="1741"/>
                    </a:lnTo>
                    <a:lnTo>
                      <a:pt x="171" y="1747"/>
                    </a:lnTo>
                    <a:lnTo>
                      <a:pt x="177" y="1747"/>
                    </a:lnTo>
                    <a:lnTo>
                      <a:pt x="177" y="1747"/>
                    </a:lnTo>
                    <a:lnTo>
                      <a:pt x="177" y="1747"/>
                    </a:lnTo>
                    <a:lnTo>
                      <a:pt x="177" y="1741"/>
                    </a:lnTo>
                    <a:lnTo>
                      <a:pt x="183" y="1741"/>
                    </a:lnTo>
                    <a:lnTo>
                      <a:pt x="183" y="1747"/>
                    </a:lnTo>
                    <a:lnTo>
                      <a:pt x="183" y="1747"/>
                    </a:lnTo>
                    <a:lnTo>
                      <a:pt x="177" y="1747"/>
                    </a:lnTo>
                    <a:moveTo>
                      <a:pt x="3570" y="1057"/>
                    </a:moveTo>
                    <a:lnTo>
                      <a:pt x="3570" y="1063"/>
                    </a:lnTo>
                    <a:lnTo>
                      <a:pt x="3570" y="1063"/>
                    </a:lnTo>
                    <a:lnTo>
                      <a:pt x="3570" y="1063"/>
                    </a:lnTo>
                    <a:lnTo>
                      <a:pt x="3570" y="1063"/>
                    </a:lnTo>
                    <a:lnTo>
                      <a:pt x="3570" y="1063"/>
                    </a:lnTo>
                    <a:lnTo>
                      <a:pt x="3570" y="1063"/>
                    </a:lnTo>
                    <a:lnTo>
                      <a:pt x="3570" y="1057"/>
                    </a:lnTo>
                    <a:moveTo>
                      <a:pt x="2990" y="2577"/>
                    </a:moveTo>
                    <a:lnTo>
                      <a:pt x="2990" y="2571"/>
                    </a:lnTo>
                    <a:lnTo>
                      <a:pt x="2984" y="2577"/>
                    </a:lnTo>
                    <a:lnTo>
                      <a:pt x="2984" y="2571"/>
                    </a:lnTo>
                    <a:lnTo>
                      <a:pt x="2984" y="2571"/>
                    </a:lnTo>
                    <a:lnTo>
                      <a:pt x="2984" y="2577"/>
                    </a:lnTo>
                    <a:lnTo>
                      <a:pt x="2984" y="2577"/>
                    </a:lnTo>
                    <a:lnTo>
                      <a:pt x="2984" y="2577"/>
                    </a:lnTo>
                    <a:lnTo>
                      <a:pt x="2984" y="2583"/>
                    </a:lnTo>
                    <a:lnTo>
                      <a:pt x="2984" y="2583"/>
                    </a:lnTo>
                    <a:lnTo>
                      <a:pt x="2978" y="2583"/>
                    </a:lnTo>
                    <a:lnTo>
                      <a:pt x="2978" y="2583"/>
                    </a:lnTo>
                    <a:lnTo>
                      <a:pt x="2978" y="2583"/>
                    </a:lnTo>
                    <a:lnTo>
                      <a:pt x="2972" y="2583"/>
                    </a:lnTo>
                    <a:lnTo>
                      <a:pt x="2972" y="2590"/>
                    </a:lnTo>
                    <a:lnTo>
                      <a:pt x="2972" y="2590"/>
                    </a:lnTo>
                    <a:lnTo>
                      <a:pt x="2966" y="2590"/>
                    </a:lnTo>
                    <a:lnTo>
                      <a:pt x="2966" y="2590"/>
                    </a:lnTo>
                    <a:lnTo>
                      <a:pt x="2972" y="2596"/>
                    </a:lnTo>
                    <a:lnTo>
                      <a:pt x="2972" y="2596"/>
                    </a:lnTo>
                    <a:lnTo>
                      <a:pt x="2972" y="2596"/>
                    </a:lnTo>
                    <a:lnTo>
                      <a:pt x="2972" y="2596"/>
                    </a:lnTo>
                    <a:lnTo>
                      <a:pt x="2978" y="2590"/>
                    </a:lnTo>
                    <a:lnTo>
                      <a:pt x="2978" y="2590"/>
                    </a:lnTo>
                    <a:lnTo>
                      <a:pt x="2978" y="2590"/>
                    </a:lnTo>
                    <a:lnTo>
                      <a:pt x="2978" y="2590"/>
                    </a:lnTo>
                    <a:lnTo>
                      <a:pt x="2984" y="2590"/>
                    </a:lnTo>
                    <a:lnTo>
                      <a:pt x="2984" y="2590"/>
                    </a:lnTo>
                    <a:lnTo>
                      <a:pt x="2984" y="2590"/>
                    </a:lnTo>
                    <a:lnTo>
                      <a:pt x="2984" y="2590"/>
                    </a:lnTo>
                    <a:lnTo>
                      <a:pt x="2984" y="2590"/>
                    </a:lnTo>
                    <a:lnTo>
                      <a:pt x="2984" y="2590"/>
                    </a:lnTo>
                    <a:lnTo>
                      <a:pt x="2978" y="2596"/>
                    </a:lnTo>
                    <a:lnTo>
                      <a:pt x="2972" y="2596"/>
                    </a:lnTo>
                    <a:lnTo>
                      <a:pt x="2972" y="2596"/>
                    </a:lnTo>
                    <a:lnTo>
                      <a:pt x="2966" y="2596"/>
                    </a:lnTo>
                    <a:lnTo>
                      <a:pt x="2966" y="2596"/>
                    </a:lnTo>
                    <a:lnTo>
                      <a:pt x="2966" y="2596"/>
                    </a:lnTo>
                    <a:lnTo>
                      <a:pt x="2966" y="2596"/>
                    </a:lnTo>
                    <a:lnTo>
                      <a:pt x="2966" y="2590"/>
                    </a:lnTo>
                    <a:lnTo>
                      <a:pt x="2960" y="2590"/>
                    </a:lnTo>
                    <a:lnTo>
                      <a:pt x="2960" y="2590"/>
                    </a:lnTo>
                    <a:lnTo>
                      <a:pt x="2960" y="2583"/>
                    </a:lnTo>
                    <a:lnTo>
                      <a:pt x="2960" y="2583"/>
                    </a:lnTo>
                    <a:lnTo>
                      <a:pt x="2954" y="2583"/>
                    </a:lnTo>
                    <a:lnTo>
                      <a:pt x="2954" y="2583"/>
                    </a:lnTo>
                    <a:lnTo>
                      <a:pt x="2954" y="2577"/>
                    </a:lnTo>
                    <a:lnTo>
                      <a:pt x="2954" y="2577"/>
                    </a:lnTo>
                    <a:lnTo>
                      <a:pt x="2948" y="2583"/>
                    </a:lnTo>
                    <a:lnTo>
                      <a:pt x="2948" y="2583"/>
                    </a:lnTo>
                    <a:lnTo>
                      <a:pt x="2948" y="2583"/>
                    </a:lnTo>
                    <a:lnTo>
                      <a:pt x="2942" y="2577"/>
                    </a:lnTo>
                    <a:lnTo>
                      <a:pt x="2942" y="2577"/>
                    </a:lnTo>
                    <a:lnTo>
                      <a:pt x="2942" y="2577"/>
                    </a:lnTo>
                    <a:lnTo>
                      <a:pt x="2936" y="2577"/>
                    </a:lnTo>
                    <a:lnTo>
                      <a:pt x="2936" y="2577"/>
                    </a:lnTo>
                    <a:lnTo>
                      <a:pt x="2929" y="2577"/>
                    </a:lnTo>
                    <a:lnTo>
                      <a:pt x="2929" y="2577"/>
                    </a:lnTo>
                    <a:lnTo>
                      <a:pt x="2917" y="2571"/>
                    </a:lnTo>
                    <a:lnTo>
                      <a:pt x="2917" y="2571"/>
                    </a:lnTo>
                    <a:lnTo>
                      <a:pt x="2911" y="2565"/>
                    </a:lnTo>
                    <a:lnTo>
                      <a:pt x="2917" y="2565"/>
                    </a:lnTo>
                    <a:lnTo>
                      <a:pt x="2917" y="2565"/>
                    </a:lnTo>
                    <a:lnTo>
                      <a:pt x="2917" y="2565"/>
                    </a:lnTo>
                    <a:lnTo>
                      <a:pt x="2917" y="2565"/>
                    </a:lnTo>
                    <a:lnTo>
                      <a:pt x="2917" y="2559"/>
                    </a:lnTo>
                    <a:lnTo>
                      <a:pt x="2923" y="2559"/>
                    </a:lnTo>
                    <a:lnTo>
                      <a:pt x="2923" y="2559"/>
                    </a:lnTo>
                    <a:lnTo>
                      <a:pt x="2923" y="2559"/>
                    </a:lnTo>
                    <a:lnTo>
                      <a:pt x="2923" y="2559"/>
                    </a:lnTo>
                    <a:lnTo>
                      <a:pt x="2929" y="2559"/>
                    </a:lnTo>
                    <a:lnTo>
                      <a:pt x="2929" y="2559"/>
                    </a:lnTo>
                    <a:lnTo>
                      <a:pt x="2929" y="2559"/>
                    </a:lnTo>
                    <a:lnTo>
                      <a:pt x="2923" y="2553"/>
                    </a:lnTo>
                    <a:lnTo>
                      <a:pt x="2923" y="2553"/>
                    </a:lnTo>
                    <a:lnTo>
                      <a:pt x="2923" y="2553"/>
                    </a:lnTo>
                    <a:lnTo>
                      <a:pt x="2923" y="2553"/>
                    </a:lnTo>
                    <a:lnTo>
                      <a:pt x="2923" y="2553"/>
                    </a:lnTo>
                    <a:lnTo>
                      <a:pt x="2923" y="2547"/>
                    </a:lnTo>
                    <a:lnTo>
                      <a:pt x="2923" y="2547"/>
                    </a:lnTo>
                    <a:lnTo>
                      <a:pt x="2917" y="2547"/>
                    </a:lnTo>
                    <a:lnTo>
                      <a:pt x="2917" y="2547"/>
                    </a:lnTo>
                    <a:lnTo>
                      <a:pt x="2917" y="2547"/>
                    </a:lnTo>
                    <a:lnTo>
                      <a:pt x="2911" y="2547"/>
                    </a:lnTo>
                    <a:lnTo>
                      <a:pt x="2911" y="2547"/>
                    </a:lnTo>
                    <a:lnTo>
                      <a:pt x="2911" y="2541"/>
                    </a:lnTo>
                    <a:lnTo>
                      <a:pt x="2911" y="2541"/>
                    </a:lnTo>
                    <a:lnTo>
                      <a:pt x="2905" y="2541"/>
                    </a:lnTo>
                    <a:lnTo>
                      <a:pt x="2905" y="2541"/>
                    </a:lnTo>
                    <a:lnTo>
                      <a:pt x="2905" y="2541"/>
                    </a:lnTo>
                    <a:lnTo>
                      <a:pt x="2905" y="2541"/>
                    </a:lnTo>
                    <a:lnTo>
                      <a:pt x="2905" y="2541"/>
                    </a:lnTo>
                    <a:lnTo>
                      <a:pt x="2899" y="2541"/>
                    </a:lnTo>
                    <a:lnTo>
                      <a:pt x="2899" y="2541"/>
                    </a:lnTo>
                    <a:lnTo>
                      <a:pt x="2893" y="2541"/>
                    </a:lnTo>
                    <a:lnTo>
                      <a:pt x="2893" y="2541"/>
                    </a:lnTo>
                    <a:lnTo>
                      <a:pt x="2893" y="2541"/>
                    </a:lnTo>
                    <a:lnTo>
                      <a:pt x="2893" y="2541"/>
                    </a:lnTo>
                    <a:lnTo>
                      <a:pt x="2893" y="2541"/>
                    </a:lnTo>
                    <a:lnTo>
                      <a:pt x="2893" y="2535"/>
                    </a:lnTo>
                    <a:lnTo>
                      <a:pt x="2893" y="2528"/>
                    </a:lnTo>
                    <a:lnTo>
                      <a:pt x="2887" y="2528"/>
                    </a:lnTo>
                    <a:lnTo>
                      <a:pt x="2887" y="2528"/>
                    </a:lnTo>
                    <a:lnTo>
                      <a:pt x="2887" y="2528"/>
                    </a:lnTo>
                    <a:lnTo>
                      <a:pt x="2887" y="2528"/>
                    </a:lnTo>
                    <a:lnTo>
                      <a:pt x="2881" y="2535"/>
                    </a:lnTo>
                    <a:lnTo>
                      <a:pt x="2881" y="2528"/>
                    </a:lnTo>
                    <a:lnTo>
                      <a:pt x="2881" y="2528"/>
                    </a:lnTo>
                    <a:lnTo>
                      <a:pt x="2881" y="2528"/>
                    </a:lnTo>
                    <a:lnTo>
                      <a:pt x="2881" y="2528"/>
                    </a:lnTo>
                    <a:lnTo>
                      <a:pt x="2881" y="2528"/>
                    </a:lnTo>
                    <a:lnTo>
                      <a:pt x="2881" y="2522"/>
                    </a:lnTo>
                    <a:lnTo>
                      <a:pt x="2881" y="2522"/>
                    </a:lnTo>
                    <a:lnTo>
                      <a:pt x="2881" y="2522"/>
                    </a:lnTo>
                    <a:lnTo>
                      <a:pt x="2881" y="2522"/>
                    </a:lnTo>
                    <a:lnTo>
                      <a:pt x="2881" y="2516"/>
                    </a:lnTo>
                    <a:lnTo>
                      <a:pt x="2881" y="2516"/>
                    </a:lnTo>
                    <a:lnTo>
                      <a:pt x="2881" y="2516"/>
                    </a:lnTo>
                    <a:lnTo>
                      <a:pt x="2875" y="2516"/>
                    </a:lnTo>
                    <a:lnTo>
                      <a:pt x="2875" y="2516"/>
                    </a:lnTo>
                    <a:lnTo>
                      <a:pt x="2868" y="2516"/>
                    </a:lnTo>
                    <a:lnTo>
                      <a:pt x="2868" y="2516"/>
                    </a:lnTo>
                    <a:lnTo>
                      <a:pt x="2862" y="2522"/>
                    </a:lnTo>
                    <a:lnTo>
                      <a:pt x="2862" y="2522"/>
                    </a:lnTo>
                    <a:lnTo>
                      <a:pt x="2862" y="2522"/>
                    </a:lnTo>
                    <a:lnTo>
                      <a:pt x="2856" y="2522"/>
                    </a:lnTo>
                    <a:lnTo>
                      <a:pt x="2856" y="2522"/>
                    </a:lnTo>
                    <a:lnTo>
                      <a:pt x="2856" y="2522"/>
                    </a:lnTo>
                    <a:lnTo>
                      <a:pt x="2856" y="2522"/>
                    </a:lnTo>
                    <a:lnTo>
                      <a:pt x="2856" y="2522"/>
                    </a:lnTo>
                    <a:lnTo>
                      <a:pt x="2856" y="2516"/>
                    </a:lnTo>
                    <a:lnTo>
                      <a:pt x="2856" y="2516"/>
                    </a:lnTo>
                    <a:lnTo>
                      <a:pt x="2856" y="2516"/>
                    </a:lnTo>
                    <a:lnTo>
                      <a:pt x="2862" y="2510"/>
                    </a:lnTo>
                    <a:lnTo>
                      <a:pt x="2856" y="2510"/>
                    </a:lnTo>
                    <a:lnTo>
                      <a:pt x="2856" y="2510"/>
                    </a:lnTo>
                    <a:lnTo>
                      <a:pt x="2856" y="2510"/>
                    </a:lnTo>
                    <a:lnTo>
                      <a:pt x="2856" y="2510"/>
                    </a:lnTo>
                    <a:lnTo>
                      <a:pt x="2850" y="2510"/>
                    </a:lnTo>
                    <a:lnTo>
                      <a:pt x="2850" y="2510"/>
                    </a:lnTo>
                    <a:lnTo>
                      <a:pt x="2850" y="2510"/>
                    </a:lnTo>
                    <a:lnTo>
                      <a:pt x="2844" y="2510"/>
                    </a:lnTo>
                    <a:lnTo>
                      <a:pt x="2844" y="2516"/>
                    </a:lnTo>
                    <a:lnTo>
                      <a:pt x="2844" y="2516"/>
                    </a:lnTo>
                    <a:lnTo>
                      <a:pt x="2838" y="2516"/>
                    </a:lnTo>
                    <a:lnTo>
                      <a:pt x="2832" y="2522"/>
                    </a:lnTo>
                    <a:lnTo>
                      <a:pt x="2832" y="2522"/>
                    </a:lnTo>
                    <a:lnTo>
                      <a:pt x="2832" y="2528"/>
                    </a:lnTo>
                    <a:lnTo>
                      <a:pt x="2832" y="2528"/>
                    </a:lnTo>
                    <a:lnTo>
                      <a:pt x="2832" y="2528"/>
                    </a:lnTo>
                    <a:lnTo>
                      <a:pt x="2832" y="2535"/>
                    </a:lnTo>
                    <a:lnTo>
                      <a:pt x="2838" y="2535"/>
                    </a:lnTo>
                    <a:lnTo>
                      <a:pt x="2838" y="2535"/>
                    </a:lnTo>
                    <a:lnTo>
                      <a:pt x="2838" y="2535"/>
                    </a:lnTo>
                    <a:lnTo>
                      <a:pt x="2844" y="2535"/>
                    </a:lnTo>
                    <a:lnTo>
                      <a:pt x="2844" y="2535"/>
                    </a:lnTo>
                    <a:lnTo>
                      <a:pt x="2844" y="2535"/>
                    </a:lnTo>
                    <a:lnTo>
                      <a:pt x="2850" y="2535"/>
                    </a:lnTo>
                    <a:lnTo>
                      <a:pt x="2850" y="2535"/>
                    </a:lnTo>
                    <a:lnTo>
                      <a:pt x="2850" y="2535"/>
                    </a:lnTo>
                    <a:lnTo>
                      <a:pt x="2856" y="2535"/>
                    </a:lnTo>
                    <a:lnTo>
                      <a:pt x="2856" y="2535"/>
                    </a:lnTo>
                    <a:lnTo>
                      <a:pt x="2856" y="2535"/>
                    </a:lnTo>
                    <a:lnTo>
                      <a:pt x="2856" y="2535"/>
                    </a:lnTo>
                    <a:lnTo>
                      <a:pt x="2862" y="2535"/>
                    </a:lnTo>
                    <a:lnTo>
                      <a:pt x="2862" y="2535"/>
                    </a:lnTo>
                    <a:lnTo>
                      <a:pt x="2862" y="2535"/>
                    </a:lnTo>
                    <a:lnTo>
                      <a:pt x="2862" y="2535"/>
                    </a:lnTo>
                    <a:lnTo>
                      <a:pt x="2862" y="2535"/>
                    </a:lnTo>
                    <a:lnTo>
                      <a:pt x="2868" y="2535"/>
                    </a:lnTo>
                    <a:lnTo>
                      <a:pt x="2868" y="2535"/>
                    </a:lnTo>
                    <a:lnTo>
                      <a:pt x="2868" y="2535"/>
                    </a:lnTo>
                    <a:lnTo>
                      <a:pt x="2868" y="2541"/>
                    </a:lnTo>
                    <a:lnTo>
                      <a:pt x="2875" y="2541"/>
                    </a:lnTo>
                    <a:lnTo>
                      <a:pt x="2875" y="2541"/>
                    </a:lnTo>
                    <a:lnTo>
                      <a:pt x="2875" y="2541"/>
                    </a:lnTo>
                    <a:lnTo>
                      <a:pt x="2875" y="2541"/>
                    </a:lnTo>
                    <a:lnTo>
                      <a:pt x="2875" y="2541"/>
                    </a:lnTo>
                    <a:lnTo>
                      <a:pt x="2875" y="2541"/>
                    </a:lnTo>
                    <a:lnTo>
                      <a:pt x="2868" y="2541"/>
                    </a:lnTo>
                    <a:lnTo>
                      <a:pt x="2868" y="2547"/>
                    </a:lnTo>
                    <a:lnTo>
                      <a:pt x="2868" y="2547"/>
                    </a:lnTo>
                    <a:lnTo>
                      <a:pt x="2868" y="2547"/>
                    </a:lnTo>
                    <a:lnTo>
                      <a:pt x="2868" y="2547"/>
                    </a:lnTo>
                    <a:lnTo>
                      <a:pt x="2868" y="2547"/>
                    </a:lnTo>
                    <a:lnTo>
                      <a:pt x="2862" y="2547"/>
                    </a:lnTo>
                    <a:lnTo>
                      <a:pt x="2862" y="2547"/>
                    </a:lnTo>
                    <a:lnTo>
                      <a:pt x="2862" y="2547"/>
                    </a:lnTo>
                    <a:lnTo>
                      <a:pt x="2862" y="2547"/>
                    </a:lnTo>
                    <a:lnTo>
                      <a:pt x="2862" y="2547"/>
                    </a:lnTo>
                    <a:lnTo>
                      <a:pt x="2862" y="2547"/>
                    </a:lnTo>
                    <a:lnTo>
                      <a:pt x="2856" y="2547"/>
                    </a:lnTo>
                    <a:lnTo>
                      <a:pt x="2856" y="2547"/>
                    </a:lnTo>
                    <a:lnTo>
                      <a:pt x="2856" y="2547"/>
                    </a:lnTo>
                    <a:lnTo>
                      <a:pt x="2856" y="2547"/>
                    </a:lnTo>
                    <a:lnTo>
                      <a:pt x="2850" y="2541"/>
                    </a:lnTo>
                    <a:lnTo>
                      <a:pt x="2850" y="2541"/>
                    </a:lnTo>
                    <a:lnTo>
                      <a:pt x="2850" y="2541"/>
                    </a:lnTo>
                    <a:lnTo>
                      <a:pt x="2844" y="2541"/>
                    </a:lnTo>
                    <a:lnTo>
                      <a:pt x="2844" y="2541"/>
                    </a:lnTo>
                    <a:lnTo>
                      <a:pt x="2844" y="2541"/>
                    </a:lnTo>
                    <a:lnTo>
                      <a:pt x="2838" y="2541"/>
                    </a:lnTo>
                    <a:lnTo>
                      <a:pt x="2838" y="2541"/>
                    </a:lnTo>
                    <a:lnTo>
                      <a:pt x="2832" y="2541"/>
                    </a:lnTo>
                    <a:lnTo>
                      <a:pt x="2826" y="2541"/>
                    </a:lnTo>
                    <a:lnTo>
                      <a:pt x="2820" y="2541"/>
                    </a:lnTo>
                    <a:lnTo>
                      <a:pt x="2820" y="2547"/>
                    </a:lnTo>
                    <a:lnTo>
                      <a:pt x="2814" y="2547"/>
                    </a:lnTo>
                    <a:lnTo>
                      <a:pt x="2814" y="2547"/>
                    </a:lnTo>
                    <a:lnTo>
                      <a:pt x="2807" y="2541"/>
                    </a:lnTo>
                    <a:lnTo>
                      <a:pt x="2801" y="2541"/>
                    </a:lnTo>
                    <a:lnTo>
                      <a:pt x="2789" y="2541"/>
                    </a:lnTo>
                    <a:lnTo>
                      <a:pt x="2783" y="2541"/>
                    </a:lnTo>
                    <a:lnTo>
                      <a:pt x="2783" y="2541"/>
                    </a:lnTo>
                    <a:lnTo>
                      <a:pt x="2771" y="2535"/>
                    </a:lnTo>
                    <a:lnTo>
                      <a:pt x="2759" y="2535"/>
                    </a:lnTo>
                    <a:lnTo>
                      <a:pt x="2752" y="2528"/>
                    </a:lnTo>
                    <a:lnTo>
                      <a:pt x="2746" y="2528"/>
                    </a:lnTo>
                    <a:lnTo>
                      <a:pt x="2740" y="2522"/>
                    </a:lnTo>
                    <a:lnTo>
                      <a:pt x="2734" y="2522"/>
                    </a:lnTo>
                    <a:lnTo>
                      <a:pt x="2728" y="2522"/>
                    </a:lnTo>
                    <a:lnTo>
                      <a:pt x="2722" y="2522"/>
                    </a:lnTo>
                    <a:lnTo>
                      <a:pt x="2716" y="2522"/>
                    </a:lnTo>
                    <a:lnTo>
                      <a:pt x="2716" y="2522"/>
                    </a:lnTo>
                    <a:lnTo>
                      <a:pt x="2710" y="2522"/>
                    </a:lnTo>
                    <a:lnTo>
                      <a:pt x="2710" y="2522"/>
                    </a:lnTo>
                    <a:lnTo>
                      <a:pt x="2710" y="2522"/>
                    </a:lnTo>
                    <a:lnTo>
                      <a:pt x="2698" y="2522"/>
                    </a:lnTo>
                    <a:lnTo>
                      <a:pt x="2698" y="2522"/>
                    </a:lnTo>
                    <a:lnTo>
                      <a:pt x="2691" y="2522"/>
                    </a:lnTo>
                    <a:lnTo>
                      <a:pt x="2685" y="2522"/>
                    </a:lnTo>
                    <a:lnTo>
                      <a:pt x="2679" y="2522"/>
                    </a:lnTo>
                    <a:lnTo>
                      <a:pt x="2673" y="2522"/>
                    </a:lnTo>
                    <a:lnTo>
                      <a:pt x="2667" y="2528"/>
                    </a:lnTo>
                    <a:lnTo>
                      <a:pt x="2667" y="2528"/>
                    </a:lnTo>
                    <a:lnTo>
                      <a:pt x="2661" y="2528"/>
                    </a:lnTo>
                    <a:lnTo>
                      <a:pt x="2661" y="2528"/>
                    </a:lnTo>
                    <a:lnTo>
                      <a:pt x="2661" y="2535"/>
                    </a:lnTo>
                    <a:lnTo>
                      <a:pt x="2661" y="2528"/>
                    </a:lnTo>
                    <a:lnTo>
                      <a:pt x="2655" y="2528"/>
                    </a:lnTo>
                    <a:lnTo>
                      <a:pt x="2655" y="2528"/>
                    </a:lnTo>
                    <a:lnTo>
                      <a:pt x="2655" y="2522"/>
                    </a:lnTo>
                    <a:lnTo>
                      <a:pt x="2655" y="2522"/>
                    </a:lnTo>
                    <a:lnTo>
                      <a:pt x="2655" y="2522"/>
                    </a:lnTo>
                    <a:lnTo>
                      <a:pt x="2655" y="2522"/>
                    </a:lnTo>
                    <a:lnTo>
                      <a:pt x="2655" y="2522"/>
                    </a:lnTo>
                    <a:lnTo>
                      <a:pt x="2649" y="2522"/>
                    </a:lnTo>
                    <a:lnTo>
                      <a:pt x="2649" y="2516"/>
                    </a:lnTo>
                    <a:lnTo>
                      <a:pt x="2655" y="2516"/>
                    </a:lnTo>
                    <a:lnTo>
                      <a:pt x="2655" y="2516"/>
                    </a:lnTo>
                    <a:lnTo>
                      <a:pt x="2655" y="2516"/>
                    </a:lnTo>
                    <a:lnTo>
                      <a:pt x="2655" y="2516"/>
                    </a:lnTo>
                    <a:lnTo>
                      <a:pt x="2655" y="2516"/>
                    </a:lnTo>
                    <a:lnTo>
                      <a:pt x="2661" y="2510"/>
                    </a:lnTo>
                    <a:lnTo>
                      <a:pt x="2661" y="2510"/>
                    </a:lnTo>
                    <a:lnTo>
                      <a:pt x="2661" y="2510"/>
                    </a:lnTo>
                    <a:lnTo>
                      <a:pt x="2661" y="2510"/>
                    </a:lnTo>
                    <a:lnTo>
                      <a:pt x="2661" y="2504"/>
                    </a:lnTo>
                    <a:lnTo>
                      <a:pt x="2661" y="2504"/>
                    </a:lnTo>
                    <a:lnTo>
                      <a:pt x="2661" y="2504"/>
                    </a:lnTo>
                    <a:lnTo>
                      <a:pt x="2661" y="2504"/>
                    </a:lnTo>
                    <a:lnTo>
                      <a:pt x="2667" y="2498"/>
                    </a:lnTo>
                    <a:lnTo>
                      <a:pt x="2667" y="2492"/>
                    </a:lnTo>
                    <a:lnTo>
                      <a:pt x="2667" y="2492"/>
                    </a:lnTo>
                    <a:lnTo>
                      <a:pt x="2673" y="2492"/>
                    </a:lnTo>
                    <a:lnTo>
                      <a:pt x="2673" y="2492"/>
                    </a:lnTo>
                    <a:lnTo>
                      <a:pt x="2673" y="2486"/>
                    </a:lnTo>
                    <a:lnTo>
                      <a:pt x="2673" y="2486"/>
                    </a:lnTo>
                    <a:lnTo>
                      <a:pt x="2667" y="2486"/>
                    </a:lnTo>
                    <a:lnTo>
                      <a:pt x="2673" y="2486"/>
                    </a:lnTo>
                    <a:lnTo>
                      <a:pt x="2673" y="2480"/>
                    </a:lnTo>
                    <a:lnTo>
                      <a:pt x="2673" y="2480"/>
                    </a:lnTo>
                    <a:lnTo>
                      <a:pt x="2673" y="2480"/>
                    </a:lnTo>
                    <a:lnTo>
                      <a:pt x="2673" y="2480"/>
                    </a:lnTo>
                    <a:lnTo>
                      <a:pt x="2673" y="2474"/>
                    </a:lnTo>
                    <a:lnTo>
                      <a:pt x="2673" y="2474"/>
                    </a:lnTo>
                    <a:lnTo>
                      <a:pt x="2673" y="2474"/>
                    </a:lnTo>
                    <a:lnTo>
                      <a:pt x="2673" y="2474"/>
                    </a:lnTo>
                    <a:lnTo>
                      <a:pt x="2673" y="2467"/>
                    </a:lnTo>
                    <a:lnTo>
                      <a:pt x="2673" y="2467"/>
                    </a:lnTo>
                    <a:lnTo>
                      <a:pt x="2673" y="2467"/>
                    </a:lnTo>
                    <a:lnTo>
                      <a:pt x="2673" y="2467"/>
                    </a:lnTo>
                    <a:lnTo>
                      <a:pt x="2673" y="2461"/>
                    </a:lnTo>
                    <a:lnTo>
                      <a:pt x="2673" y="2461"/>
                    </a:lnTo>
                    <a:lnTo>
                      <a:pt x="2673" y="2461"/>
                    </a:lnTo>
                    <a:lnTo>
                      <a:pt x="2667" y="2461"/>
                    </a:lnTo>
                    <a:lnTo>
                      <a:pt x="2667" y="2461"/>
                    </a:lnTo>
                    <a:lnTo>
                      <a:pt x="2667" y="2455"/>
                    </a:lnTo>
                    <a:lnTo>
                      <a:pt x="2667" y="2455"/>
                    </a:lnTo>
                    <a:lnTo>
                      <a:pt x="2667" y="2455"/>
                    </a:lnTo>
                    <a:lnTo>
                      <a:pt x="2667" y="2449"/>
                    </a:lnTo>
                    <a:lnTo>
                      <a:pt x="2667" y="2449"/>
                    </a:lnTo>
                    <a:lnTo>
                      <a:pt x="2667" y="2449"/>
                    </a:lnTo>
                    <a:lnTo>
                      <a:pt x="2673" y="2449"/>
                    </a:lnTo>
                    <a:lnTo>
                      <a:pt x="2673" y="2443"/>
                    </a:lnTo>
                    <a:lnTo>
                      <a:pt x="2673" y="2443"/>
                    </a:lnTo>
                    <a:lnTo>
                      <a:pt x="2673" y="2443"/>
                    </a:lnTo>
                    <a:lnTo>
                      <a:pt x="2673" y="2437"/>
                    </a:lnTo>
                    <a:lnTo>
                      <a:pt x="2673" y="2437"/>
                    </a:lnTo>
                    <a:lnTo>
                      <a:pt x="2673" y="2437"/>
                    </a:lnTo>
                    <a:lnTo>
                      <a:pt x="2667" y="2437"/>
                    </a:lnTo>
                    <a:lnTo>
                      <a:pt x="2667" y="2437"/>
                    </a:lnTo>
                    <a:lnTo>
                      <a:pt x="2667" y="2431"/>
                    </a:lnTo>
                    <a:lnTo>
                      <a:pt x="2667" y="2431"/>
                    </a:lnTo>
                    <a:lnTo>
                      <a:pt x="2667" y="2431"/>
                    </a:lnTo>
                    <a:lnTo>
                      <a:pt x="2667" y="2431"/>
                    </a:lnTo>
                    <a:lnTo>
                      <a:pt x="2673" y="2431"/>
                    </a:lnTo>
                    <a:lnTo>
                      <a:pt x="2673" y="2425"/>
                    </a:lnTo>
                    <a:lnTo>
                      <a:pt x="2673" y="2425"/>
                    </a:lnTo>
                    <a:lnTo>
                      <a:pt x="2673" y="2425"/>
                    </a:lnTo>
                    <a:lnTo>
                      <a:pt x="2673" y="2425"/>
                    </a:lnTo>
                    <a:lnTo>
                      <a:pt x="2673" y="2419"/>
                    </a:lnTo>
                    <a:lnTo>
                      <a:pt x="2673" y="2419"/>
                    </a:lnTo>
                    <a:lnTo>
                      <a:pt x="2673" y="2419"/>
                    </a:lnTo>
                    <a:lnTo>
                      <a:pt x="2679" y="2419"/>
                    </a:lnTo>
                    <a:lnTo>
                      <a:pt x="2679" y="2412"/>
                    </a:lnTo>
                    <a:lnTo>
                      <a:pt x="2679" y="2412"/>
                    </a:lnTo>
                    <a:lnTo>
                      <a:pt x="2679" y="2412"/>
                    </a:lnTo>
                    <a:lnTo>
                      <a:pt x="2679" y="2412"/>
                    </a:lnTo>
                    <a:lnTo>
                      <a:pt x="2679" y="2412"/>
                    </a:lnTo>
                    <a:lnTo>
                      <a:pt x="2679" y="2412"/>
                    </a:lnTo>
                    <a:lnTo>
                      <a:pt x="2679" y="2406"/>
                    </a:lnTo>
                    <a:lnTo>
                      <a:pt x="2679" y="2406"/>
                    </a:lnTo>
                    <a:lnTo>
                      <a:pt x="2679" y="2406"/>
                    </a:lnTo>
                    <a:lnTo>
                      <a:pt x="2679" y="2406"/>
                    </a:lnTo>
                    <a:lnTo>
                      <a:pt x="2685" y="2400"/>
                    </a:lnTo>
                    <a:lnTo>
                      <a:pt x="2685" y="2400"/>
                    </a:lnTo>
                    <a:lnTo>
                      <a:pt x="2685" y="2400"/>
                    </a:lnTo>
                    <a:lnTo>
                      <a:pt x="2685" y="2400"/>
                    </a:lnTo>
                    <a:lnTo>
                      <a:pt x="2685" y="2400"/>
                    </a:lnTo>
                    <a:lnTo>
                      <a:pt x="2685" y="2394"/>
                    </a:lnTo>
                    <a:lnTo>
                      <a:pt x="2685" y="2394"/>
                    </a:lnTo>
                    <a:lnTo>
                      <a:pt x="2685" y="2394"/>
                    </a:lnTo>
                    <a:lnTo>
                      <a:pt x="2685" y="2394"/>
                    </a:lnTo>
                    <a:lnTo>
                      <a:pt x="2685" y="2394"/>
                    </a:lnTo>
                    <a:lnTo>
                      <a:pt x="2685" y="2388"/>
                    </a:lnTo>
                    <a:lnTo>
                      <a:pt x="2685" y="2388"/>
                    </a:lnTo>
                    <a:lnTo>
                      <a:pt x="2685" y="2388"/>
                    </a:lnTo>
                    <a:lnTo>
                      <a:pt x="2685" y="2388"/>
                    </a:lnTo>
                    <a:lnTo>
                      <a:pt x="2685" y="2388"/>
                    </a:lnTo>
                    <a:lnTo>
                      <a:pt x="2685" y="2388"/>
                    </a:lnTo>
                    <a:lnTo>
                      <a:pt x="2685" y="2388"/>
                    </a:lnTo>
                    <a:lnTo>
                      <a:pt x="2685" y="2382"/>
                    </a:lnTo>
                    <a:lnTo>
                      <a:pt x="2685" y="2382"/>
                    </a:lnTo>
                    <a:lnTo>
                      <a:pt x="2685" y="2382"/>
                    </a:lnTo>
                    <a:lnTo>
                      <a:pt x="2685" y="2382"/>
                    </a:lnTo>
                    <a:lnTo>
                      <a:pt x="2685" y="2382"/>
                    </a:lnTo>
                    <a:lnTo>
                      <a:pt x="2685" y="2382"/>
                    </a:lnTo>
                    <a:lnTo>
                      <a:pt x="2685" y="2382"/>
                    </a:lnTo>
                    <a:lnTo>
                      <a:pt x="2691" y="2376"/>
                    </a:lnTo>
                    <a:lnTo>
                      <a:pt x="2691" y="2376"/>
                    </a:lnTo>
                    <a:lnTo>
                      <a:pt x="2685" y="2376"/>
                    </a:lnTo>
                    <a:lnTo>
                      <a:pt x="2685" y="2376"/>
                    </a:lnTo>
                    <a:lnTo>
                      <a:pt x="2685" y="2376"/>
                    </a:lnTo>
                    <a:lnTo>
                      <a:pt x="2685" y="2376"/>
                    </a:lnTo>
                    <a:lnTo>
                      <a:pt x="2685" y="2370"/>
                    </a:lnTo>
                    <a:lnTo>
                      <a:pt x="2685" y="2370"/>
                    </a:lnTo>
                    <a:lnTo>
                      <a:pt x="2685" y="2370"/>
                    </a:lnTo>
                    <a:lnTo>
                      <a:pt x="2685" y="2370"/>
                    </a:lnTo>
                    <a:lnTo>
                      <a:pt x="2685" y="2370"/>
                    </a:lnTo>
                    <a:lnTo>
                      <a:pt x="2685" y="2370"/>
                    </a:lnTo>
                    <a:lnTo>
                      <a:pt x="2685" y="2364"/>
                    </a:lnTo>
                    <a:lnTo>
                      <a:pt x="2685" y="2364"/>
                    </a:lnTo>
                    <a:lnTo>
                      <a:pt x="2685" y="2364"/>
                    </a:lnTo>
                    <a:lnTo>
                      <a:pt x="2685" y="2364"/>
                    </a:lnTo>
                    <a:lnTo>
                      <a:pt x="2685" y="2364"/>
                    </a:lnTo>
                    <a:lnTo>
                      <a:pt x="2685" y="2364"/>
                    </a:lnTo>
                    <a:lnTo>
                      <a:pt x="2685" y="2364"/>
                    </a:lnTo>
                    <a:lnTo>
                      <a:pt x="2685" y="2357"/>
                    </a:lnTo>
                    <a:lnTo>
                      <a:pt x="2685" y="2357"/>
                    </a:lnTo>
                    <a:lnTo>
                      <a:pt x="2685" y="2357"/>
                    </a:lnTo>
                    <a:lnTo>
                      <a:pt x="2685" y="2357"/>
                    </a:lnTo>
                    <a:lnTo>
                      <a:pt x="2679" y="2364"/>
                    </a:lnTo>
                    <a:lnTo>
                      <a:pt x="2679" y="2357"/>
                    </a:lnTo>
                    <a:lnTo>
                      <a:pt x="2679" y="2357"/>
                    </a:lnTo>
                    <a:lnTo>
                      <a:pt x="2679" y="2357"/>
                    </a:lnTo>
                    <a:lnTo>
                      <a:pt x="2679" y="2357"/>
                    </a:lnTo>
                    <a:lnTo>
                      <a:pt x="2679" y="2351"/>
                    </a:lnTo>
                    <a:lnTo>
                      <a:pt x="2679" y="2351"/>
                    </a:lnTo>
                    <a:lnTo>
                      <a:pt x="2679" y="2351"/>
                    </a:lnTo>
                    <a:lnTo>
                      <a:pt x="2679" y="2351"/>
                    </a:lnTo>
                    <a:lnTo>
                      <a:pt x="2679" y="2351"/>
                    </a:lnTo>
                    <a:lnTo>
                      <a:pt x="2673" y="2351"/>
                    </a:lnTo>
                    <a:lnTo>
                      <a:pt x="2673" y="2345"/>
                    </a:lnTo>
                    <a:lnTo>
                      <a:pt x="2673" y="2345"/>
                    </a:lnTo>
                    <a:lnTo>
                      <a:pt x="2673" y="2345"/>
                    </a:lnTo>
                    <a:lnTo>
                      <a:pt x="2673" y="2345"/>
                    </a:lnTo>
                    <a:lnTo>
                      <a:pt x="2673" y="2345"/>
                    </a:lnTo>
                    <a:lnTo>
                      <a:pt x="2673" y="2339"/>
                    </a:lnTo>
                    <a:lnTo>
                      <a:pt x="2673" y="2339"/>
                    </a:lnTo>
                    <a:lnTo>
                      <a:pt x="2673" y="2339"/>
                    </a:lnTo>
                    <a:lnTo>
                      <a:pt x="2673" y="2339"/>
                    </a:lnTo>
                    <a:lnTo>
                      <a:pt x="2673" y="2339"/>
                    </a:lnTo>
                    <a:lnTo>
                      <a:pt x="2673" y="2339"/>
                    </a:lnTo>
                    <a:lnTo>
                      <a:pt x="2673" y="2333"/>
                    </a:lnTo>
                    <a:lnTo>
                      <a:pt x="2673" y="2333"/>
                    </a:lnTo>
                    <a:lnTo>
                      <a:pt x="2667" y="2333"/>
                    </a:lnTo>
                    <a:lnTo>
                      <a:pt x="2667" y="2333"/>
                    </a:lnTo>
                    <a:lnTo>
                      <a:pt x="2667" y="2333"/>
                    </a:lnTo>
                    <a:lnTo>
                      <a:pt x="2667" y="2333"/>
                    </a:lnTo>
                    <a:lnTo>
                      <a:pt x="2667" y="2327"/>
                    </a:lnTo>
                    <a:lnTo>
                      <a:pt x="2667" y="2327"/>
                    </a:lnTo>
                    <a:lnTo>
                      <a:pt x="2667" y="2327"/>
                    </a:lnTo>
                    <a:lnTo>
                      <a:pt x="2667" y="2327"/>
                    </a:lnTo>
                    <a:lnTo>
                      <a:pt x="2667" y="2327"/>
                    </a:lnTo>
                    <a:lnTo>
                      <a:pt x="2667" y="2321"/>
                    </a:lnTo>
                    <a:lnTo>
                      <a:pt x="2667" y="2321"/>
                    </a:lnTo>
                    <a:lnTo>
                      <a:pt x="2667" y="2321"/>
                    </a:lnTo>
                    <a:lnTo>
                      <a:pt x="2667" y="2321"/>
                    </a:lnTo>
                    <a:lnTo>
                      <a:pt x="2661" y="2321"/>
                    </a:lnTo>
                    <a:lnTo>
                      <a:pt x="2661" y="2321"/>
                    </a:lnTo>
                    <a:lnTo>
                      <a:pt x="2661" y="2321"/>
                    </a:lnTo>
                    <a:lnTo>
                      <a:pt x="2661" y="2321"/>
                    </a:lnTo>
                    <a:lnTo>
                      <a:pt x="2661" y="2315"/>
                    </a:lnTo>
                    <a:lnTo>
                      <a:pt x="2661" y="2315"/>
                    </a:lnTo>
                    <a:lnTo>
                      <a:pt x="2655" y="2315"/>
                    </a:lnTo>
                    <a:lnTo>
                      <a:pt x="2655" y="2315"/>
                    </a:lnTo>
                    <a:lnTo>
                      <a:pt x="2655" y="2315"/>
                    </a:lnTo>
                    <a:lnTo>
                      <a:pt x="2655" y="2309"/>
                    </a:lnTo>
                    <a:lnTo>
                      <a:pt x="2655" y="2309"/>
                    </a:lnTo>
                    <a:lnTo>
                      <a:pt x="2661" y="2309"/>
                    </a:lnTo>
                    <a:lnTo>
                      <a:pt x="2661" y="2309"/>
                    </a:lnTo>
                    <a:lnTo>
                      <a:pt x="2661" y="2309"/>
                    </a:lnTo>
                    <a:lnTo>
                      <a:pt x="2655" y="2303"/>
                    </a:lnTo>
                    <a:lnTo>
                      <a:pt x="2655" y="2303"/>
                    </a:lnTo>
                    <a:lnTo>
                      <a:pt x="2655" y="2303"/>
                    </a:lnTo>
                    <a:lnTo>
                      <a:pt x="2661" y="2303"/>
                    </a:lnTo>
                    <a:lnTo>
                      <a:pt x="2661" y="2303"/>
                    </a:lnTo>
                    <a:lnTo>
                      <a:pt x="2661" y="2303"/>
                    </a:lnTo>
                    <a:lnTo>
                      <a:pt x="2661" y="2296"/>
                    </a:lnTo>
                    <a:lnTo>
                      <a:pt x="2661" y="2296"/>
                    </a:lnTo>
                    <a:lnTo>
                      <a:pt x="2655" y="2296"/>
                    </a:lnTo>
                    <a:lnTo>
                      <a:pt x="2655" y="2296"/>
                    </a:lnTo>
                    <a:lnTo>
                      <a:pt x="2655" y="2296"/>
                    </a:lnTo>
                    <a:lnTo>
                      <a:pt x="2655" y="2290"/>
                    </a:lnTo>
                    <a:lnTo>
                      <a:pt x="2655" y="2290"/>
                    </a:lnTo>
                    <a:lnTo>
                      <a:pt x="2655" y="2290"/>
                    </a:lnTo>
                    <a:lnTo>
                      <a:pt x="2655" y="2290"/>
                    </a:lnTo>
                    <a:lnTo>
                      <a:pt x="2655" y="2290"/>
                    </a:lnTo>
                    <a:lnTo>
                      <a:pt x="2655" y="2290"/>
                    </a:lnTo>
                    <a:lnTo>
                      <a:pt x="2655" y="2284"/>
                    </a:lnTo>
                    <a:lnTo>
                      <a:pt x="2655" y="2284"/>
                    </a:lnTo>
                    <a:lnTo>
                      <a:pt x="2655" y="2284"/>
                    </a:lnTo>
                    <a:lnTo>
                      <a:pt x="2649" y="2284"/>
                    </a:lnTo>
                    <a:lnTo>
                      <a:pt x="2649" y="2284"/>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3" y="2278"/>
                    </a:lnTo>
                    <a:lnTo>
                      <a:pt x="2643" y="2278"/>
                    </a:lnTo>
                    <a:lnTo>
                      <a:pt x="2643" y="2272"/>
                    </a:lnTo>
                    <a:lnTo>
                      <a:pt x="2643" y="2272"/>
                    </a:lnTo>
                    <a:lnTo>
                      <a:pt x="2637" y="2266"/>
                    </a:lnTo>
                    <a:lnTo>
                      <a:pt x="2637" y="2266"/>
                    </a:lnTo>
                    <a:lnTo>
                      <a:pt x="2637" y="2266"/>
                    </a:lnTo>
                    <a:lnTo>
                      <a:pt x="2637" y="2266"/>
                    </a:lnTo>
                    <a:lnTo>
                      <a:pt x="2637" y="2260"/>
                    </a:lnTo>
                    <a:lnTo>
                      <a:pt x="2637" y="2254"/>
                    </a:lnTo>
                    <a:lnTo>
                      <a:pt x="2637" y="2254"/>
                    </a:lnTo>
                    <a:lnTo>
                      <a:pt x="2637" y="2248"/>
                    </a:lnTo>
                    <a:lnTo>
                      <a:pt x="2637" y="2235"/>
                    </a:lnTo>
                    <a:lnTo>
                      <a:pt x="2637" y="2223"/>
                    </a:lnTo>
                    <a:lnTo>
                      <a:pt x="2637" y="2217"/>
                    </a:lnTo>
                    <a:lnTo>
                      <a:pt x="2637" y="2217"/>
                    </a:lnTo>
                    <a:lnTo>
                      <a:pt x="2637" y="2211"/>
                    </a:lnTo>
                    <a:lnTo>
                      <a:pt x="2637" y="2211"/>
                    </a:lnTo>
                    <a:lnTo>
                      <a:pt x="2637" y="2211"/>
                    </a:lnTo>
                    <a:lnTo>
                      <a:pt x="2637" y="2205"/>
                    </a:lnTo>
                    <a:lnTo>
                      <a:pt x="2637" y="2205"/>
                    </a:lnTo>
                    <a:lnTo>
                      <a:pt x="2630" y="2199"/>
                    </a:lnTo>
                    <a:lnTo>
                      <a:pt x="2630" y="2193"/>
                    </a:lnTo>
                    <a:lnTo>
                      <a:pt x="2630" y="2193"/>
                    </a:lnTo>
                    <a:lnTo>
                      <a:pt x="2630" y="2193"/>
                    </a:lnTo>
                    <a:lnTo>
                      <a:pt x="2630" y="2193"/>
                    </a:lnTo>
                    <a:lnTo>
                      <a:pt x="2630" y="2186"/>
                    </a:lnTo>
                    <a:lnTo>
                      <a:pt x="2630" y="2174"/>
                    </a:lnTo>
                    <a:lnTo>
                      <a:pt x="2630" y="2174"/>
                    </a:lnTo>
                    <a:lnTo>
                      <a:pt x="2630" y="2174"/>
                    </a:lnTo>
                    <a:lnTo>
                      <a:pt x="2630" y="2174"/>
                    </a:lnTo>
                    <a:lnTo>
                      <a:pt x="2630" y="2162"/>
                    </a:lnTo>
                    <a:lnTo>
                      <a:pt x="2630" y="2162"/>
                    </a:lnTo>
                    <a:lnTo>
                      <a:pt x="2630" y="2162"/>
                    </a:lnTo>
                    <a:lnTo>
                      <a:pt x="2630" y="2162"/>
                    </a:lnTo>
                    <a:lnTo>
                      <a:pt x="2630" y="2156"/>
                    </a:lnTo>
                    <a:lnTo>
                      <a:pt x="2630" y="2150"/>
                    </a:lnTo>
                    <a:lnTo>
                      <a:pt x="2637" y="2150"/>
                    </a:lnTo>
                    <a:lnTo>
                      <a:pt x="2649" y="2150"/>
                    </a:lnTo>
                    <a:lnTo>
                      <a:pt x="2655" y="2150"/>
                    </a:lnTo>
                    <a:lnTo>
                      <a:pt x="2661" y="2144"/>
                    </a:lnTo>
                    <a:lnTo>
                      <a:pt x="2673" y="2144"/>
                    </a:lnTo>
                    <a:lnTo>
                      <a:pt x="2679" y="2144"/>
                    </a:lnTo>
                    <a:lnTo>
                      <a:pt x="2685" y="2144"/>
                    </a:lnTo>
                    <a:lnTo>
                      <a:pt x="2685" y="2144"/>
                    </a:lnTo>
                    <a:lnTo>
                      <a:pt x="2698" y="2144"/>
                    </a:lnTo>
                    <a:lnTo>
                      <a:pt x="2698" y="2144"/>
                    </a:lnTo>
                    <a:lnTo>
                      <a:pt x="2704" y="2144"/>
                    </a:lnTo>
                    <a:lnTo>
                      <a:pt x="2710" y="2144"/>
                    </a:lnTo>
                    <a:lnTo>
                      <a:pt x="2710" y="2144"/>
                    </a:lnTo>
                    <a:lnTo>
                      <a:pt x="2716" y="2144"/>
                    </a:lnTo>
                    <a:lnTo>
                      <a:pt x="2722" y="2144"/>
                    </a:lnTo>
                    <a:lnTo>
                      <a:pt x="2728" y="2144"/>
                    </a:lnTo>
                    <a:lnTo>
                      <a:pt x="2728" y="2144"/>
                    </a:lnTo>
                    <a:lnTo>
                      <a:pt x="2734" y="2144"/>
                    </a:lnTo>
                    <a:lnTo>
                      <a:pt x="2740" y="2144"/>
                    </a:lnTo>
                    <a:lnTo>
                      <a:pt x="2746" y="2144"/>
                    </a:lnTo>
                    <a:lnTo>
                      <a:pt x="2746" y="2144"/>
                    </a:lnTo>
                    <a:lnTo>
                      <a:pt x="2746" y="2144"/>
                    </a:lnTo>
                    <a:lnTo>
                      <a:pt x="2746" y="2144"/>
                    </a:lnTo>
                    <a:lnTo>
                      <a:pt x="2752" y="2144"/>
                    </a:lnTo>
                    <a:lnTo>
                      <a:pt x="2759" y="2144"/>
                    </a:lnTo>
                    <a:lnTo>
                      <a:pt x="2759" y="2144"/>
                    </a:lnTo>
                    <a:lnTo>
                      <a:pt x="2765" y="2144"/>
                    </a:lnTo>
                    <a:lnTo>
                      <a:pt x="2777" y="2144"/>
                    </a:lnTo>
                    <a:lnTo>
                      <a:pt x="2783" y="2144"/>
                    </a:lnTo>
                    <a:lnTo>
                      <a:pt x="2783" y="2144"/>
                    </a:lnTo>
                    <a:lnTo>
                      <a:pt x="2795" y="2144"/>
                    </a:lnTo>
                    <a:lnTo>
                      <a:pt x="2795" y="2144"/>
                    </a:lnTo>
                    <a:lnTo>
                      <a:pt x="2795" y="2144"/>
                    </a:lnTo>
                    <a:lnTo>
                      <a:pt x="2801" y="2144"/>
                    </a:lnTo>
                    <a:lnTo>
                      <a:pt x="2807" y="2144"/>
                    </a:lnTo>
                    <a:lnTo>
                      <a:pt x="2820" y="2144"/>
                    </a:lnTo>
                    <a:lnTo>
                      <a:pt x="2832" y="2144"/>
                    </a:lnTo>
                    <a:lnTo>
                      <a:pt x="2832" y="2144"/>
                    </a:lnTo>
                    <a:lnTo>
                      <a:pt x="2844" y="2144"/>
                    </a:lnTo>
                    <a:lnTo>
                      <a:pt x="2850" y="2144"/>
                    </a:lnTo>
                    <a:lnTo>
                      <a:pt x="2856" y="2144"/>
                    </a:lnTo>
                    <a:lnTo>
                      <a:pt x="2868" y="2144"/>
                    </a:lnTo>
                    <a:lnTo>
                      <a:pt x="2868" y="2144"/>
                    </a:lnTo>
                    <a:lnTo>
                      <a:pt x="2868" y="2144"/>
                    </a:lnTo>
                    <a:lnTo>
                      <a:pt x="2868" y="2144"/>
                    </a:lnTo>
                    <a:lnTo>
                      <a:pt x="2875" y="2138"/>
                    </a:lnTo>
                    <a:lnTo>
                      <a:pt x="2875" y="2138"/>
                    </a:lnTo>
                    <a:lnTo>
                      <a:pt x="2881" y="2138"/>
                    </a:lnTo>
                    <a:lnTo>
                      <a:pt x="2881" y="2138"/>
                    </a:lnTo>
                    <a:lnTo>
                      <a:pt x="2881" y="2138"/>
                    </a:lnTo>
                    <a:lnTo>
                      <a:pt x="2887" y="2138"/>
                    </a:lnTo>
                    <a:lnTo>
                      <a:pt x="2887" y="2138"/>
                    </a:lnTo>
                    <a:lnTo>
                      <a:pt x="2893" y="2138"/>
                    </a:lnTo>
                    <a:lnTo>
                      <a:pt x="2893" y="2138"/>
                    </a:lnTo>
                    <a:lnTo>
                      <a:pt x="2899" y="2138"/>
                    </a:lnTo>
                    <a:lnTo>
                      <a:pt x="2899" y="2138"/>
                    </a:lnTo>
                    <a:lnTo>
                      <a:pt x="2911" y="2138"/>
                    </a:lnTo>
                    <a:moveTo>
                      <a:pt x="2911" y="2138"/>
                    </a:moveTo>
                    <a:lnTo>
                      <a:pt x="2911" y="2138"/>
                    </a:lnTo>
                    <a:lnTo>
                      <a:pt x="2911" y="2144"/>
                    </a:lnTo>
                    <a:lnTo>
                      <a:pt x="2905" y="2144"/>
                    </a:lnTo>
                    <a:lnTo>
                      <a:pt x="2905" y="2144"/>
                    </a:lnTo>
                    <a:lnTo>
                      <a:pt x="2905" y="2144"/>
                    </a:lnTo>
                    <a:lnTo>
                      <a:pt x="2905" y="2144"/>
                    </a:lnTo>
                    <a:lnTo>
                      <a:pt x="2905" y="2150"/>
                    </a:lnTo>
                    <a:lnTo>
                      <a:pt x="2905" y="2150"/>
                    </a:lnTo>
                    <a:lnTo>
                      <a:pt x="2905" y="2150"/>
                    </a:lnTo>
                    <a:lnTo>
                      <a:pt x="2905" y="2150"/>
                    </a:lnTo>
                    <a:lnTo>
                      <a:pt x="2905" y="2150"/>
                    </a:lnTo>
                    <a:lnTo>
                      <a:pt x="2905" y="2150"/>
                    </a:lnTo>
                    <a:lnTo>
                      <a:pt x="2911" y="2150"/>
                    </a:lnTo>
                    <a:lnTo>
                      <a:pt x="2911" y="2150"/>
                    </a:lnTo>
                    <a:lnTo>
                      <a:pt x="2911" y="2150"/>
                    </a:lnTo>
                    <a:lnTo>
                      <a:pt x="2911" y="2150"/>
                    </a:lnTo>
                    <a:lnTo>
                      <a:pt x="2911" y="2150"/>
                    </a:lnTo>
                    <a:lnTo>
                      <a:pt x="2911" y="2150"/>
                    </a:lnTo>
                    <a:lnTo>
                      <a:pt x="2911" y="2150"/>
                    </a:lnTo>
                    <a:lnTo>
                      <a:pt x="2911" y="2144"/>
                    </a:lnTo>
                    <a:lnTo>
                      <a:pt x="2911" y="2144"/>
                    </a:lnTo>
                    <a:lnTo>
                      <a:pt x="2911" y="2144"/>
                    </a:lnTo>
                    <a:lnTo>
                      <a:pt x="2911" y="2144"/>
                    </a:lnTo>
                    <a:lnTo>
                      <a:pt x="2911" y="2144"/>
                    </a:lnTo>
                    <a:lnTo>
                      <a:pt x="2911" y="2144"/>
                    </a:lnTo>
                    <a:lnTo>
                      <a:pt x="2911" y="2144"/>
                    </a:lnTo>
                    <a:lnTo>
                      <a:pt x="2911" y="2144"/>
                    </a:lnTo>
                    <a:lnTo>
                      <a:pt x="2917" y="2138"/>
                    </a:lnTo>
                    <a:lnTo>
                      <a:pt x="2917" y="2144"/>
                    </a:lnTo>
                    <a:lnTo>
                      <a:pt x="2917" y="2144"/>
                    </a:lnTo>
                    <a:lnTo>
                      <a:pt x="2917" y="2144"/>
                    </a:lnTo>
                    <a:lnTo>
                      <a:pt x="2917" y="2144"/>
                    </a:lnTo>
                    <a:lnTo>
                      <a:pt x="2917" y="2144"/>
                    </a:lnTo>
                    <a:lnTo>
                      <a:pt x="2917" y="2144"/>
                    </a:lnTo>
                    <a:lnTo>
                      <a:pt x="2917" y="2144"/>
                    </a:lnTo>
                    <a:lnTo>
                      <a:pt x="2917" y="2144"/>
                    </a:lnTo>
                    <a:lnTo>
                      <a:pt x="2917" y="2150"/>
                    </a:lnTo>
                    <a:lnTo>
                      <a:pt x="2917" y="2150"/>
                    </a:lnTo>
                    <a:lnTo>
                      <a:pt x="2917" y="2150"/>
                    </a:lnTo>
                    <a:lnTo>
                      <a:pt x="2917" y="2150"/>
                    </a:lnTo>
                    <a:lnTo>
                      <a:pt x="2917" y="2150"/>
                    </a:lnTo>
                    <a:lnTo>
                      <a:pt x="2917" y="2156"/>
                    </a:lnTo>
                    <a:lnTo>
                      <a:pt x="2917" y="2156"/>
                    </a:lnTo>
                    <a:lnTo>
                      <a:pt x="2917" y="2156"/>
                    </a:lnTo>
                    <a:lnTo>
                      <a:pt x="2911" y="2156"/>
                    </a:lnTo>
                    <a:lnTo>
                      <a:pt x="2911" y="2156"/>
                    </a:lnTo>
                    <a:lnTo>
                      <a:pt x="2911" y="2156"/>
                    </a:lnTo>
                    <a:lnTo>
                      <a:pt x="2911" y="2156"/>
                    </a:lnTo>
                    <a:lnTo>
                      <a:pt x="2911" y="2162"/>
                    </a:lnTo>
                    <a:lnTo>
                      <a:pt x="2911" y="2162"/>
                    </a:lnTo>
                    <a:lnTo>
                      <a:pt x="2911" y="2162"/>
                    </a:lnTo>
                    <a:lnTo>
                      <a:pt x="2911" y="2162"/>
                    </a:lnTo>
                    <a:lnTo>
                      <a:pt x="2911" y="2162"/>
                    </a:lnTo>
                    <a:lnTo>
                      <a:pt x="2911" y="2162"/>
                    </a:lnTo>
                    <a:lnTo>
                      <a:pt x="2911" y="2168"/>
                    </a:lnTo>
                    <a:lnTo>
                      <a:pt x="2911" y="2168"/>
                    </a:lnTo>
                    <a:lnTo>
                      <a:pt x="2911" y="2168"/>
                    </a:lnTo>
                    <a:lnTo>
                      <a:pt x="2911" y="2168"/>
                    </a:lnTo>
                    <a:lnTo>
                      <a:pt x="2917" y="2168"/>
                    </a:lnTo>
                    <a:lnTo>
                      <a:pt x="2917" y="2168"/>
                    </a:lnTo>
                    <a:lnTo>
                      <a:pt x="2917" y="2168"/>
                    </a:lnTo>
                    <a:lnTo>
                      <a:pt x="2917" y="2168"/>
                    </a:lnTo>
                    <a:lnTo>
                      <a:pt x="2923" y="2168"/>
                    </a:lnTo>
                    <a:lnTo>
                      <a:pt x="2923" y="2174"/>
                    </a:lnTo>
                    <a:lnTo>
                      <a:pt x="2923" y="2174"/>
                    </a:lnTo>
                    <a:lnTo>
                      <a:pt x="2923" y="2174"/>
                    </a:lnTo>
                    <a:lnTo>
                      <a:pt x="2917" y="2174"/>
                    </a:lnTo>
                    <a:lnTo>
                      <a:pt x="2917" y="2174"/>
                    </a:lnTo>
                    <a:lnTo>
                      <a:pt x="2917" y="2180"/>
                    </a:lnTo>
                    <a:lnTo>
                      <a:pt x="2917" y="2180"/>
                    </a:lnTo>
                    <a:lnTo>
                      <a:pt x="2917" y="2180"/>
                    </a:lnTo>
                    <a:lnTo>
                      <a:pt x="2911" y="2180"/>
                    </a:lnTo>
                    <a:lnTo>
                      <a:pt x="2911" y="2180"/>
                    </a:lnTo>
                    <a:lnTo>
                      <a:pt x="2911" y="2180"/>
                    </a:lnTo>
                    <a:lnTo>
                      <a:pt x="2911" y="2180"/>
                    </a:lnTo>
                    <a:lnTo>
                      <a:pt x="2911" y="2186"/>
                    </a:lnTo>
                    <a:lnTo>
                      <a:pt x="2911" y="2186"/>
                    </a:lnTo>
                    <a:lnTo>
                      <a:pt x="2911" y="2186"/>
                    </a:lnTo>
                    <a:lnTo>
                      <a:pt x="2917" y="2186"/>
                    </a:lnTo>
                    <a:lnTo>
                      <a:pt x="2917" y="2186"/>
                    </a:lnTo>
                    <a:lnTo>
                      <a:pt x="2917" y="2186"/>
                    </a:lnTo>
                    <a:lnTo>
                      <a:pt x="2917" y="2186"/>
                    </a:lnTo>
                    <a:lnTo>
                      <a:pt x="2917" y="2186"/>
                    </a:lnTo>
                    <a:lnTo>
                      <a:pt x="2923" y="2186"/>
                    </a:lnTo>
                    <a:lnTo>
                      <a:pt x="2923" y="2186"/>
                    </a:lnTo>
                    <a:lnTo>
                      <a:pt x="2923" y="2186"/>
                    </a:lnTo>
                    <a:lnTo>
                      <a:pt x="2923" y="2180"/>
                    </a:lnTo>
                    <a:lnTo>
                      <a:pt x="2923" y="2180"/>
                    </a:lnTo>
                    <a:lnTo>
                      <a:pt x="2923" y="2180"/>
                    </a:lnTo>
                    <a:lnTo>
                      <a:pt x="2923" y="2180"/>
                    </a:lnTo>
                    <a:lnTo>
                      <a:pt x="2923" y="2180"/>
                    </a:lnTo>
                    <a:lnTo>
                      <a:pt x="2929" y="2180"/>
                    </a:lnTo>
                    <a:lnTo>
                      <a:pt x="2929" y="2180"/>
                    </a:lnTo>
                    <a:lnTo>
                      <a:pt x="2929" y="2180"/>
                    </a:lnTo>
                    <a:lnTo>
                      <a:pt x="2929" y="2186"/>
                    </a:lnTo>
                    <a:lnTo>
                      <a:pt x="2929" y="2186"/>
                    </a:lnTo>
                    <a:lnTo>
                      <a:pt x="2929" y="2186"/>
                    </a:lnTo>
                    <a:lnTo>
                      <a:pt x="2923" y="2186"/>
                    </a:lnTo>
                    <a:lnTo>
                      <a:pt x="2923" y="2186"/>
                    </a:lnTo>
                    <a:lnTo>
                      <a:pt x="2923" y="2186"/>
                    </a:lnTo>
                    <a:lnTo>
                      <a:pt x="2923" y="2186"/>
                    </a:lnTo>
                    <a:lnTo>
                      <a:pt x="2923" y="2193"/>
                    </a:lnTo>
                    <a:lnTo>
                      <a:pt x="2923" y="2193"/>
                    </a:lnTo>
                    <a:lnTo>
                      <a:pt x="2923" y="2193"/>
                    </a:lnTo>
                    <a:lnTo>
                      <a:pt x="2923" y="2193"/>
                    </a:lnTo>
                    <a:lnTo>
                      <a:pt x="2923" y="2193"/>
                    </a:lnTo>
                    <a:lnTo>
                      <a:pt x="2929" y="2193"/>
                    </a:lnTo>
                    <a:lnTo>
                      <a:pt x="2929" y="2193"/>
                    </a:lnTo>
                    <a:lnTo>
                      <a:pt x="2929" y="2193"/>
                    </a:lnTo>
                    <a:lnTo>
                      <a:pt x="2929" y="2199"/>
                    </a:lnTo>
                    <a:lnTo>
                      <a:pt x="2929" y="2199"/>
                    </a:lnTo>
                    <a:lnTo>
                      <a:pt x="2929" y="2199"/>
                    </a:lnTo>
                    <a:lnTo>
                      <a:pt x="2929" y="2199"/>
                    </a:lnTo>
                    <a:lnTo>
                      <a:pt x="2929" y="2199"/>
                    </a:lnTo>
                    <a:lnTo>
                      <a:pt x="2923" y="2199"/>
                    </a:lnTo>
                    <a:lnTo>
                      <a:pt x="2923" y="2199"/>
                    </a:lnTo>
                    <a:lnTo>
                      <a:pt x="2923" y="2199"/>
                    </a:lnTo>
                    <a:lnTo>
                      <a:pt x="2923" y="2193"/>
                    </a:lnTo>
                    <a:lnTo>
                      <a:pt x="2923" y="2193"/>
                    </a:lnTo>
                    <a:lnTo>
                      <a:pt x="2923" y="2193"/>
                    </a:lnTo>
                    <a:lnTo>
                      <a:pt x="2917" y="2193"/>
                    </a:lnTo>
                    <a:lnTo>
                      <a:pt x="2917" y="2193"/>
                    </a:lnTo>
                    <a:lnTo>
                      <a:pt x="2917" y="2193"/>
                    </a:lnTo>
                    <a:lnTo>
                      <a:pt x="2917" y="2193"/>
                    </a:lnTo>
                    <a:lnTo>
                      <a:pt x="2917" y="2193"/>
                    </a:lnTo>
                    <a:lnTo>
                      <a:pt x="2917" y="2199"/>
                    </a:lnTo>
                    <a:lnTo>
                      <a:pt x="2917" y="2199"/>
                    </a:lnTo>
                    <a:lnTo>
                      <a:pt x="2917" y="2199"/>
                    </a:lnTo>
                    <a:lnTo>
                      <a:pt x="2917" y="2199"/>
                    </a:lnTo>
                    <a:lnTo>
                      <a:pt x="2917" y="2199"/>
                    </a:lnTo>
                    <a:lnTo>
                      <a:pt x="2923" y="2205"/>
                    </a:lnTo>
                    <a:lnTo>
                      <a:pt x="2923" y="2205"/>
                    </a:lnTo>
                    <a:lnTo>
                      <a:pt x="2923" y="2205"/>
                    </a:lnTo>
                    <a:lnTo>
                      <a:pt x="2923" y="2205"/>
                    </a:lnTo>
                    <a:lnTo>
                      <a:pt x="2929" y="2205"/>
                    </a:lnTo>
                    <a:lnTo>
                      <a:pt x="2929" y="2205"/>
                    </a:lnTo>
                    <a:lnTo>
                      <a:pt x="2929" y="2205"/>
                    </a:lnTo>
                    <a:lnTo>
                      <a:pt x="2929" y="2205"/>
                    </a:lnTo>
                    <a:lnTo>
                      <a:pt x="2929" y="2205"/>
                    </a:lnTo>
                    <a:lnTo>
                      <a:pt x="2929" y="2205"/>
                    </a:lnTo>
                    <a:lnTo>
                      <a:pt x="2936" y="2205"/>
                    </a:lnTo>
                    <a:lnTo>
                      <a:pt x="2936" y="2205"/>
                    </a:lnTo>
                    <a:lnTo>
                      <a:pt x="2929" y="2205"/>
                    </a:lnTo>
                    <a:lnTo>
                      <a:pt x="2929" y="2205"/>
                    </a:lnTo>
                    <a:lnTo>
                      <a:pt x="2929" y="2205"/>
                    </a:lnTo>
                    <a:lnTo>
                      <a:pt x="2929" y="2211"/>
                    </a:lnTo>
                    <a:lnTo>
                      <a:pt x="2929" y="2211"/>
                    </a:lnTo>
                    <a:lnTo>
                      <a:pt x="2929" y="2211"/>
                    </a:lnTo>
                    <a:lnTo>
                      <a:pt x="2929" y="2211"/>
                    </a:lnTo>
                    <a:lnTo>
                      <a:pt x="2929" y="2211"/>
                    </a:lnTo>
                    <a:lnTo>
                      <a:pt x="2936" y="2217"/>
                    </a:lnTo>
                    <a:lnTo>
                      <a:pt x="2936" y="2217"/>
                    </a:lnTo>
                    <a:lnTo>
                      <a:pt x="2936" y="2217"/>
                    </a:lnTo>
                    <a:lnTo>
                      <a:pt x="2942" y="2217"/>
                    </a:lnTo>
                    <a:lnTo>
                      <a:pt x="2942" y="2217"/>
                    </a:lnTo>
                    <a:lnTo>
                      <a:pt x="2942" y="2217"/>
                    </a:lnTo>
                    <a:lnTo>
                      <a:pt x="2936" y="2217"/>
                    </a:lnTo>
                    <a:lnTo>
                      <a:pt x="2936" y="2223"/>
                    </a:lnTo>
                    <a:lnTo>
                      <a:pt x="2936" y="2223"/>
                    </a:lnTo>
                    <a:lnTo>
                      <a:pt x="2936" y="2223"/>
                    </a:lnTo>
                    <a:lnTo>
                      <a:pt x="2936" y="2223"/>
                    </a:lnTo>
                    <a:lnTo>
                      <a:pt x="2936" y="2223"/>
                    </a:lnTo>
                    <a:lnTo>
                      <a:pt x="2936" y="2217"/>
                    </a:lnTo>
                    <a:lnTo>
                      <a:pt x="2929" y="2223"/>
                    </a:lnTo>
                    <a:lnTo>
                      <a:pt x="2929" y="2223"/>
                    </a:lnTo>
                    <a:lnTo>
                      <a:pt x="2929" y="2223"/>
                    </a:lnTo>
                    <a:lnTo>
                      <a:pt x="2929" y="2223"/>
                    </a:lnTo>
                    <a:lnTo>
                      <a:pt x="2936" y="2223"/>
                    </a:lnTo>
                    <a:lnTo>
                      <a:pt x="2936" y="2223"/>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23" y="2229"/>
                    </a:lnTo>
                    <a:lnTo>
                      <a:pt x="2923" y="2229"/>
                    </a:lnTo>
                    <a:lnTo>
                      <a:pt x="2923" y="2229"/>
                    </a:lnTo>
                    <a:lnTo>
                      <a:pt x="2923" y="2229"/>
                    </a:lnTo>
                    <a:lnTo>
                      <a:pt x="2923" y="2229"/>
                    </a:lnTo>
                    <a:lnTo>
                      <a:pt x="2923" y="2229"/>
                    </a:lnTo>
                    <a:lnTo>
                      <a:pt x="2923" y="2229"/>
                    </a:lnTo>
                    <a:lnTo>
                      <a:pt x="2917" y="2229"/>
                    </a:lnTo>
                    <a:lnTo>
                      <a:pt x="2917" y="2229"/>
                    </a:lnTo>
                    <a:lnTo>
                      <a:pt x="2917" y="2229"/>
                    </a:lnTo>
                    <a:lnTo>
                      <a:pt x="2917" y="2229"/>
                    </a:lnTo>
                    <a:lnTo>
                      <a:pt x="2917" y="2229"/>
                    </a:lnTo>
                    <a:lnTo>
                      <a:pt x="2917" y="2235"/>
                    </a:lnTo>
                    <a:lnTo>
                      <a:pt x="2911" y="2235"/>
                    </a:lnTo>
                    <a:lnTo>
                      <a:pt x="2911" y="2235"/>
                    </a:lnTo>
                    <a:lnTo>
                      <a:pt x="2911" y="2235"/>
                    </a:lnTo>
                    <a:lnTo>
                      <a:pt x="2911" y="2235"/>
                    </a:lnTo>
                    <a:lnTo>
                      <a:pt x="2911" y="2241"/>
                    </a:lnTo>
                    <a:lnTo>
                      <a:pt x="2917" y="2241"/>
                    </a:lnTo>
                    <a:lnTo>
                      <a:pt x="2917" y="2241"/>
                    </a:lnTo>
                    <a:lnTo>
                      <a:pt x="2917" y="2241"/>
                    </a:lnTo>
                    <a:lnTo>
                      <a:pt x="2917" y="2241"/>
                    </a:lnTo>
                    <a:lnTo>
                      <a:pt x="2917" y="2241"/>
                    </a:lnTo>
                    <a:lnTo>
                      <a:pt x="2917" y="2241"/>
                    </a:lnTo>
                    <a:lnTo>
                      <a:pt x="2923" y="2241"/>
                    </a:lnTo>
                    <a:lnTo>
                      <a:pt x="2923" y="2241"/>
                    </a:lnTo>
                    <a:lnTo>
                      <a:pt x="2923" y="2241"/>
                    </a:lnTo>
                    <a:lnTo>
                      <a:pt x="2923" y="2241"/>
                    </a:lnTo>
                    <a:lnTo>
                      <a:pt x="2923" y="2241"/>
                    </a:lnTo>
                    <a:lnTo>
                      <a:pt x="2923" y="2241"/>
                    </a:lnTo>
                    <a:lnTo>
                      <a:pt x="2923" y="2235"/>
                    </a:lnTo>
                    <a:lnTo>
                      <a:pt x="2923" y="2235"/>
                    </a:lnTo>
                    <a:lnTo>
                      <a:pt x="2923" y="2235"/>
                    </a:lnTo>
                    <a:lnTo>
                      <a:pt x="2923" y="2235"/>
                    </a:lnTo>
                    <a:lnTo>
                      <a:pt x="2923" y="2235"/>
                    </a:lnTo>
                    <a:lnTo>
                      <a:pt x="2929" y="2235"/>
                    </a:lnTo>
                    <a:lnTo>
                      <a:pt x="2929" y="2235"/>
                    </a:lnTo>
                    <a:lnTo>
                      <a:pt x="2929" y="2235"/>
                    </a:lnTo>
                    <a:lnTo>
                      <a:pt x="2929" y="2235"/>
                    </a:lnTo>
                    <a:lnTo>
                      <a:pt x="2929" y="2235"/>
                    </a:lnTo>
                    <a:lnTo>
                      <a:pt x="2929" y="2241"/>
                    </a:lnTo>
                    <a:lnTo>
                      <a:pt x="2929" y="2241"/>
                    </a:lnTo>
                    <a:lnTo>
                      <a:pt x="2929" y="2241"/>
                    </a:lnTo>
                    <a:lnTo>
                      <a:pt x="2929" y="2241"/>
                    </a:lnTo>
                    <a:lnTo>
                      <a:pt x="2929" y="2241"/>
                    </a:lnTo>
                    <a:lnTo>
                      <a:pt x="2929" y="2241"/>
                    </a:lnTo>
                    <a:lnTo>
                      <a:pt x="2923" y="2248"/>
                    </a:lnTo>
                    <a:lnTo>
                      <a:pt x="2923" y="2248"/>
                    </a:lnTo>
                    <a:lnTo>
                      <a:pt x="2923" y="2248"/>
                    </a:lnTo>
                    <a:lnTo>
                      <a:pt x="2923"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54"/>
                    </a:lnTo>
                    <a:lnTo>
                      <a:pt x="2923" y="2254"/>
                    </a:lnTo>
                    <a:lnTo>
                      <a:pt x="2923" y="2254"/>
                    </a:lnTo>
                    <a:lnTo>
                      <a:pt x="2923" y="2254"/>
                    </a:lnTo>
                    <a:lnTo>
                      <a:pt x="2923" y="2254"/>
                    </a:lnTo>
                    <a:lnTo>
                      <a:pt x="2923" y="2254"/>
                    </a:lnTo>
                    <a:lnTo>
                      <a:pt x="2923" y="2254"/>
                    </a:lnTo>
                    <a:lnTo>
                      <a:pt x="2923" y="2254"/>
                    </a:lnTo>
                    <a:lnTo>
                      <a:pt x="2923" y="2260"/>
                    </a:lnTo>
                    <a:lnTo>
                      <a:pt x="2917" y="2260"/>
                    </a:lnTo>
                    <a:lnTo>
                      <a:pt x="2917" y="2260"/>
                    </a:lnTo>
                    <a:lnTo>
                      <a:pt x="2917" y="2260"/>
                    </a:lnTo>
                    <a:lnTo>
                      <a:pt x="2917" y="2260"/>
                    </a:lnTo>
                    <a:lnTo>
                      <a:pt x="2911" y="2260"/>
                    </a:lnTo>
                    <a:lnTo>
                      <a:pt x="2911" y="2260"/>
                    </a:lnTo>
                    <a:lnTo>
                      <a:pt x="2911" y="2260"/>
                    </a:lnTo>
                    <a:lnTo>
                      <a:pt x="2911" y="2260"/>
                    </a:lnTo>
                    <a:lnTo>
                      <a:pt x="2911" y="2266"/>
                    </a:lnTo>
                    <a:lnTo>
                      <a:pt x="2917" y="2266"/>
                    </a:lnTo>
                    <a:lnTo>
                      <a:pt x="2911" y="2266"/>
                    </a:lnTo>
                    <a:lnTo>
                      <a:pt x="2911" y="2266"/>
                    </a:lnTo>
                    <a:lnTo>
                      <a:pt x="2911" y="2266"/>
                    </a:lnTo>
                    <a:lnTo>
                      <a:pt x="2911" y="2266"/>
                    </a:lnTo>
                    <a:lnTo>
                      <a:pt x="2911" y="2266"/>
                    </a:lnTo>
                    <a:lnTo>
                      <a:pt x="2911" y="2272"/>
                    </a:lnTo>
                    <a:lnTo>
                      <a:pt x="2905" y="2272"/>
                    </a:lnTo>
                    <a:lnTo>
                      <a:pt x="2905" y="2272"/>
                    </a:lnTo>
                    <a:lnTo>
                      <a:pt x="2905" y="2272"/>
                    </a:lnTo>
                    <a:lnTo>
                      <a:pt x="2905" y="2272"/>
                    </a:lnTo>
                    <a:lnTo>
                      <a:pt x="2911" y="2272"/>
                    </a:lnTo>
                    <a:lnTo>
                      <a:pt x="2911" y="2278"/>
                    </a:lnTo>
                    <a:lnTo>
                      <a:pt x="2905" y="2278"/>
                    </a:lnTo>
                    <a:lnTo>
                      <a:pt x="2905" y="2278"/>
                    </a:lnTo>
                    <a:lnTo>
                      <a:pt x="2905" y="2278"/>
                    </a:lnTo>
                    <a:lnTo>
                      <a:pt x="2905" y="2278"/>
                    </a:lnTo>
                    <a:lnTo>
                      <a:pt x="2905" y="2278"/>
                    </a:lnTo>
                    <a:lnTo>
                      <a:pt x="2905" y="2278"/>
                    </a:lnTo>
                    <a:lnTo>
                      <a:pt x="2905" y="2272"/>
                    </a:lnTo>
                    <a:lnTo>
                      <a:pt x="2905" y="2272"/>
                    </a:lnTo>
                    <a:lnTo>
                      <a:pt x="2905" y="2272"/>
                    </a:lnTo>
                    <a:lnTo>
                      <a:pt x="2899" y="2272"/>
                    </a:lnTo>
                    <a:lnTo>
                      <a:pt x="2899" y="2272"/>
                    </a:lnTo>
                    <a:lnTo>
                      <a:pt x="2899" y="2272"/>
                    </a:lnTo>
                    <a:lnTo>
                      <a:pt x="2899" y="2278"/>
                    </a:lnTo>
                    <a:lnTo>
                      <a:pt x="2899" y="2284"/>
                    </a:lnTo>
                    <a:lnTo>
                      <a:pt x="2899" y="2284"/>
                    </a:lnTo>
                    <a:lnTo>
                      <a:pt x="2899" y="2284"/>
                    </a:lnTo>
                    <a:lnTo>
                      <a:pt x="2899" y="2284"/>
                    </a:lnTo>
                    <a:lnTo>
                      <a:pt x="2899" y="2284"/>
                    </a:lnTo>
                    <a:lnTo>
                      <a:pt x="2899" y="2284"/>
                    </a:lnTo>
                    <a:lnTo>
                      <a:pt x="2899" y="2284"/>
                    </a:lnTo>
                    <a:lnTo>
                      <a:pt x="2899" y="2284"/>
                    </a:lnTo>
                    <a:lnTo>
                      <a:pt x="2893" y="2290"/>
                    </a:lnTo>
                    <a:lnTo>
                      <a:pt x="2893" y="2290"/>
                    </a:lnTo>
                    <a:lnTo>
                      <a:pt x="2893" y="2290"/>
                    </a:lnTo>
                    <a:lnTo>
                      <a:pt x="2893" y="2290"/>
                    </a:lnTo>
                    <a:lnTo>
                      <a:pt x="2893" y="2296"/>
                    </a:lnTo>
                    <a:lnTo>
                      <a:pt x="2893" y="2296"/>
                    </a:lnTo>
                    <a:lnTo>
                      <a:pt x="2893" y="2296"/>
                    </a:lnTo>
                    <a:lnTo>
                      <a:pt x="2893" y="2303"/>
                    </a:lnTo>
                    <a:lnTo>
                      <a:pt x="2893" y="2303"/>
                    </a:lnTo>
                    <a:lnTo>
                      <a:pt x="2893" y="2303"/>
                    </a:lnTo>
                    <a:lnTo>
                      <a:pt x="2893" y="2303"/>
                    </a:lnTo>
                    <a:lnTo>
                      <a:pt x="2887" y="2303"/>
                    </a:lnTo>
                    <a:lnTo>
                      <a:pt x="2887" y="2303"/>
                    </a:lnTo>
                    <a:lnTo>
                      <a:pt x="2887" y="2303"/>
                    </a:lnTo>
                    <a:lnTo>
                      <a:pt x="2887" y="2296"/>
                    </a:lnTo>
                    <a:lnTo>
                      <a:pt x="2887" y="2296"/>
                    </a:lnTo>
                    <a:lnTo>
                      <a:pt x="2887" y="2296"/>
                    </a:lnTo>
                    <a:lnTo>
                      <a:pt x="2881" y="2296"/>
                    </a:lnTo>
                    <a:lnTo>
                      <a:pt x="2881" y="2303"/>
                    </a:lnTo>
                    <a:lnTo>
                      <a:pt x="2881" y="2303"/>
                    </a:lnTo>
                    <a:lnTo>
                      <a:pt x="2881" y="2303"/>
                    </a:lnTo>
                    <a:lnTo>
                      <a:pt x="2887" y="2303"/>
                    </a:lnTo>
                    <a:lnTo>
                      <a:pt x="2887" y="2303"/>
                    </a:lnTo>
                    <a:lnTo>
                      <a:pt x="2887" y="2303"/>
                    </a:lnTo>
                    <a:lnTo>
                      <a:pt x="2887" y="2303"/>
                    </a:lnTo>
                    <a:lnTo>
                      <a:pt x="2887" y="2303"/>
                    </a:lnTo>
                    <a:lnTo>
                      <a:pt x="2893" y="2303"/>
                    </a:lnTo>
                    <a:lnTo>
                      <a:pt x="2893" y="2303"/>
                    </a:lnTo>
                    <a:lnTo>
                      <a:pt x="2893" y="2303"/>
                    </a:lnTo>
                    <a:lnTo>
                      <a:pt x="2893" y="2303"/>
                    </a:lnTo>
                    <a:lnTo>
                      <a:pt x="2893" y="2309"/>
                    </a:lnTo>
                    <a:lnTo>
                      <a:pt x="2893" y="2309"/>
                    </a:lnTo>
                    <a:lnTo>
                      <a:pt x="2893" y="2309"/>
                    </a:lnTo>
                    <a:lnTo>
                      <a:pt x="2893" y="2309"/>
                    </a:lnTo>
                    <a:lnTo>
                      <a:pt x="2887" y="2309"/>
                    </a:lnTo>
                    <a:lnTo>
                      <a:pt x="2887" y="2309"/>
                    </a:lnTo>
                    <a:lnTo>
                      <a:pt x="2887" y="2309"/>
                    </a:lnTo>
                    <a:lnTo>
                      <a:pt x="2887" y="2309"/>
                    </a:lnTo>
                    <a:lnTo>
                      <a:pt x="2881" y="2309"/>
                    </a:lnTo>
                    <a:lnTo>
                      <a:pt x="2881" y="2315"/>
                    </a:lnTo>
                    <a:lnTo>
                      <a:pt x="2881" y="2315"/>
                    </a:lnTo>
                    <a:lnTo>
                      <a:pt x="2881" y="2315"/>
                    </a:lnTo>
                    <a:lnTo>
                      <a:pt x="2881" y="2315"/>
                    </a:lnTo>
                    <a:lnTo>
                      <a:pt x="2881" y="2315"/>
                    </a:lnTo>
                    <a:lnTo>
                      <a:pt x="2881" y="2321"/>
                    </a:lnTo>
                    <a:lnTo>
                      <a:pt x="2887" y="2321"/>
                    </a:lnTo>
                    <a:lnTo>
                      <a:pt x="2887" y="2321"/>
                    </a:lnTo>
                    <a:lnTo>
                      <a:pt x="2887" y="2321"/>
                    </a:lnTo>
                    <a:lnTo>
                      <a:pt x="2887" y="2321"/>
                    </a:lnTo>
                    <a:lnTo>
                      <a:pt x="2887" y="2327"/>
                    </a:lnTo>
                    <a:lnTo>
                      <a:pt x="2887" y="2327"/>
                    </a:lnTo>
                    <a:lnTo>
                      <a:pt x="2887" y="2327"/>
                    </a:lnTo>
                    <a:lnTo>
                      <a:pt x="2887" y="2327"/>
                    </a:lnTo>
                    <a:lnTo>
                      <a:pt x="2887" y="2327"/>
                    </a:lnTo>
                    <a:lnTo>
                      <a:pt x="2887" y="2333"/>
                    </a:lnTo>
                    <a:lnTo>
                      <a:pt x="2887" y="2333"/>
                    </a:lnTo>
                    <a:lnTo>
                      <a:pt x="2887" y="2333"/>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1" y="2327"/>
                    </a:lnTo>
                    <a:lnTo>
                      <a:pt x="2881" y="2327"/>
                    </a:lnTo>
                    <a:lnTo>
                      <a:pt x="2881" y="2327"/>
                    </a:lnTo>
                    <a:lnTo>
                      <a:pt x="2881" y="2327"/>
                    </a:lnTo>
                    <a:lnTo>
                      <a:pt x="2881" y="2333"/>
                    </a:lnTo>
                    <a:lnTo>
                      <a:pt x="2881" y="2333"/>
                    </a:lnTo>
                    <a:lnTo>
                      <a:pt x="2881" y="2333"/>
                    </a:lnTo>
                    <a:lnTo>
                      <a:pt x="2881" y="2333"/>
                    </a:lnTo>
                    <a:lnTo>
                      <a:pt x="2887" y="2333"/>
                    </a:lnTo>
                    <a:lnTo>
                      <a:pt x="2887" y="2333"/>
                    </a:lnTo>
                    <a:lnTo>
                      <a:pt x="2887" y="2339"/>
                    </a:lnTo>
                    <a:lnTo>
                      <a:pt x="2887" y="2339"/>
                    </a:lnTo>
                    <a:lnTo>
                      <a:pt x="2887" y="2339"/>
                    </a:lnTo>
                    <a:lnTo>
                      <a:pt x="2881" y="2339"/>
                    </a:lnTo>
                    <a:lnTo>
                      <a:pt x="2881" y="2339"/>
                    </a:lnTo>
                    <a:lnTo>
                      <a:pt x="2881" y="2345"/>
                    </a:lnTo>
                    <a:lnTo>
                      <a:pt x="2875" y="2345"/>
                    </a:lnTo>
                    <a:lnTo>
                      <a:pt x="2875" y="2339"/>
                    </a:lnTo>
                    <a:lnTo>
                      <a:pt x="2875" y="2339"/>
                    </a:lnTo>
                    <a:lnTo>
                      <a:pt x="2875" y="2339"/>
                    </a:lnTo>
                    <a:lnTo>
                      <a:pt x="2875" y="2345"/>
                    </a:lnTo>
                    <a:lnTo>
                      <a:pt x="2875" y="2345"/>
                    </a:lnTo>
                    <a:lnTo>
                      <a:pt x="2875" y="2345"/>
                    </a:lnTo>
                    <a:lnTo>
                      <a:pt x="2875" y="2345"/>
                    </a:lnTo>
                    <a:lnTo>
                      <a:pt x="2875" y="2345"/>
                    </a:lnTo>
                    <a:lnTo>
                      <a:pt x="2875" y="2351"/>
                    </a:lnTo>
                    <a:lnTo>
                      <a:pt x="2881" y="2351"/>
                    </a:lnTo>
                    <a:lnTo>
                      <a:pt x="2881" y="2351"/>
                    </a:lnTo>
                    <a:lnTo>
                      <a:pt x="2881" y="2351"/>
                    </a:lnTo>
                    <a:lnTo>
                      <a:pt x="2875" y="2351"/>
                    </a:lnTo>
                    <a:lnTo>
                      <a:pt x="2875" y="2357"/>
                    </a:lnTo>
                    <a:lnTo>
                      <a:pt x="2875" y="2357"/>
                    </a:lnTo>
                    <a:lnTo>
                      <a:pt x="2875" y="2357"/>
                    </a:lnTo>
                    <a:lnTo>
                      <a:pt x="2875" y="2357"/>
                    </a:lnTo>
                    <a:lnTo>
                      <a:pt x="2875" y="2364"/>
                    </a:lnTo>
                    <a:lnTo>
                      <a:pt x="2881" y="2364"/>
                    </a:lnTo>
                    <a:lnTo>
                      <a:pt x="2881" y="2364"/>
                    </a:lnTo>
                    <a:lnTo>
                      <a:pt x="2881" y="2364"/>
                    </a:lnTo>
                    <a:lnTo>
                      <a:pt x="2881" y="2370"/>
                    </a:lnTo>
                    <a:lnTo>
                      <a:pt x="2881" y="2370"/>
                    </a:lnTo>
                    <a:lnTo>
                      <a:pt x="2881" y="2370"/>
                    </a:lnTo>
                    <a:lnTo>
                      <a:pt x="2881" y="2370"/>
                    </a:lnTo>
                    <a:lnTo>
                      <a:pt x="2881" y="2370"/>
                    </a:lnTo>
                    <a:lnTo>
                      <a:pt x="2875" y="2370"/>
                    </a:lnTo>
                    <a:lnTo>
                      <a:pt x="2875" y="2370"/>
                    </a:lnTo>
                    <a:lnTo>
                      <a:pt x="2875" y="2376"/>
                    </a:lnTo>
                    <a:lnTo>
                      <a:pt x="2875" y="2376"/>
                    </a:lnTo>
                    <a:lnTo>
                      <a:pt x="2887" y="2376"/>
                    </a:lnTo>
                    <a:lnTo>
                      <a:pt x="2887" y="2376"/>
                    </a:lnTo>
                    <a:lnTo>
                      <a:pt x="2893" y="2370"/>
                    </a:lnTo>
                    <a:lnTo>
                      <a:pt x="2905" y="2370"/>
                    </a:lnTo>
                    <a:lnTo>
                      <a:pt x="2911" y="2370"/>
                    </a:lnTo>
                    <a:lnTo>
                      <a:pt x="2917" y="2370"/>
                    </a:lnTo>
                    <a:lnTo>
                      <a:pt x="2917" y="2370"/>
                    </a:lnTo>
                    <a:lnTo>
                      <a:pt x="2929" y="2370"/>
                    </a:lnTo>
                    <a:lnTo>
                      <a:pt x="2929" y="2370"/>
                    </a:lnTo>
                    <a:lnTo>
                      <a:pt x="2942" y="2370"/>
                    </a:lnTo>
                    <a:lnTo>
                      <a:pt x="2948" y="2370"/>
                    </a:lnTo>
                    <a:lnTo>
                      <a:pt x="2954" y="2370"/>
                    </a:lnTo>
                    <a:lnTo>
                      <a:pt x="2960" y="2370"/>
                    </a:lnTo>
                    <a:lnTo>
                      <a:pt x="2960" y="2370"/>
                    </a:lnTo>
                    <a:lnTo>
                      <a:pt x="2960" y="2370"/>
                    </a:lnTo>
                    <a:lnTo>
                      <a:pt x="2966" y="2370"/>
                    </a:lnTo>
                    <a:lnTo>
                      <a:pt x="2972" y="2370"/>
                    </a:lnTo>
                    <a:lnTo>
                      <a:pt x="2978" y="2370"/>
                    </a:lnTo>
                    <a:lnTo>
                      <a:pt x="2978" y="2370"/>
                    </a:lnTo>
                    <a:lnTo>
                      <a:pt x="2990" y="2370"/>
                    </a:lnTo>
                    <a:lnTo>
                      <a:pt x="2990" y="2370"/>
                    </a:lnTo>
                    <a:lnTo>
                      <a:pt x="2990" y="2370"/>
                    </a:lnTo>
                    <a:lnTo>
                      <a:pt x="2997" y="2370"/>
                    </a:lnTo>
                    <a:lnTo>
                      <a:pt x="2997" y="2370"/>
                    </a:lnTo>
                    <a:lnTo>
                      <a:pt x="3003" y="2364"/>
                    </a:lnTo>
                    <a:lnTo>
                      <a:pt x="3003" y="2364"/>
                    </a:lnTo>
                    <a:lnTo>
                      <a:pt x="3009" y="2364"/>
                    </a:lnTo>
                    <a:lnTo>
                      <a:pt x="3021" y="2364"/>
                    </a:lnTo>
                    <a:lnTo>
                      <a:pt x="3021" y="2364"/>
                    </a:lnTo>
                    <a:lnTo>
                      <a:pt x="3021" y="2364"/>
                    </a:lnTo>
                    <a:lnTo>
                      <a:pt x="3033" y="2364"/>
                    </a:lnTo>
                    <a:lnTo>
                      <a:pt x="3033" y="2364"/>
                    </a:lnTo>
                    <a:lnTo>
                      <a:pt x="3033" y="2364"/>
                    </a:lnTo>
                    <a:lnTo>
                      <a:pt x="3039" y="2364"/>
                    </a:lnTo>
                    <a:lnTo>
                      <a:pt x="3045" y="2364"/>
                    </a:lnTo>
                    <a:lnTo>
                      <a:pt x="3045" y="2364"/>
                    </a:lnTo>
                    <a:lnTo>
                      <a:pt x="3052" y="2364"/>
                    </a:lnTo>
                    <a:lnTo>
                      <a:pt x="3052"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70"/>
                    </a:lnTo>
                    <a:lnTo>
                      <a:pt x="3064" y="2370"/>
                    </a:lnTo>
                    <a:lnTo>
                      <a:pt x="3064" y="2370"/>
                    </a:lnTo>
                    <a:lnTo>
                      <a:pt x="3064" y="2370"/>
                    </a:lnTo>
                    <a:lnTo>
                      <a:pt x="3064" y="2370"/>
                    </a:lnTo>
                    <a:lnTo>
                      <a:pt x="3064" y="2370"/>
                    </a:lnTo>
                    <a:lnTo>
                      <a:pt x="3064" y="2376"/>
                    </a:lnTo>
                    <a:lnTo>
                      <a:pt x="3058" y="2376"/>
                    </a:lnTo>
                    <a:lnTo>
                      <a:pt x="3064" y="2376"/>
                    </a:lnTo>
                    <a:lnTo>
                      <a:pt x="3064" y="2376"/>
                    </a:lnTo>
                    <a:lnTo>
                      <a:pt x="3058" y="2376"/>
                    </a:lnTo>
                    <a:lnTo>
                      <a:pt x="3058" y="2376"/>
                    </a:lnTo>
                    <a:lnTo>
                      <a:pt x="3058" y="2376"/>
                    </a:lnTo>
                    <a:lnTo>
                      <a:pt x="3058" y="2376"/>
                    </a:lnTo>
                    <a:lnTo>
                      <a:pt x="3058" y="2376"/>
                    </a:lnTo>
                    <a:lnTo>
                      <a:pt x="3058" y="2376"/>
                    </a:lnTo>
                    <a:lnTo>
                      <a:pt x="3058" y="2376"/>
                    </a:lnTo>
                    <a:lnTo>
                      <a:pt x="3058" y="2382"/>
                    </a:lnTo>
                    <a:lnTo>
                      <a:pt x="3058" y="2382"/>
                    </a:lnTo>
                    <a:lnTo>
                      <a:pt x="3058" y="2382"/>
                    </a:lnTo>
                    <a:lnTo>
                      <a:pt x="3058" y="2382"/>
                    </a:lnTo>
                    <a:lnTo>
                      <a:pt x="3058" y="2382"/>
                    </a:lnTo>
                    <a:lnTo>
                      <a:pt x="3058" y="2382"/>
                    </a:lnTo>
                    <a:lnTo>
                      <a:pt x="3058" y="2382"/>
                    </a:lnTo>
                    <a:lnTo>
                      <a:pt x="3058" y="2382"/>
                    </a:lnTo>
                    <a:lnTo>
                      <a:pt x="3058" y="2382"/>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94"/>
                    </a:lnTo>
                    <a:lnTo>
                      <a:pt x="3058" y="2394"/>
                    </a:lnTo>
                    <a:lnTo>
                      <a:pt x="3058" y="2394"/>
                    </a:lnTo>
                    <a:lnTo>
                      <a:pt x="3058" y="2394"/>
                    </a:lnTo>
                    <a:lnTo>
                      <a:pt x="3058" y="2394"/>
                    </a:lnTo>
                    <a:lnTo>
                      <a:pt x="3052" y="2394"/>
                    </a:lnTo>
                    <a:lnTo>
                      <a:pt x="3052" y="2394"/>
                    </a:lnTo>
                    <a:lnTo>
                      <a:pt x="3058" y="2394"/>
                    </a:lnTo>
                    <a:lnTo>
                      <a:pt x="3058" y="2394"/>
                    </a:lnTo>
                    <a:lnTo>
                      <a:pt x="3052" y="2394"/>
                    </a:lnTo>
                    <a:lnTo>
                      <a:pt x="3052" y="2400"/>
                    </a:lnTo>
                    <a:lnTo>
                      <a:pt x="3058" y="2400"/>
                    </a:lnTo>
                    <a:lnTo>
                      <a:pt x="3052" y="2400"/>
                    </a:lnTo>
                    <a:lnTo>
                      <a:pt x="3052" y="2400"/>
                    </a:lnTo>
                    <a:lnTo>
                      <a:pt x="3052" y="2400"/>
                    </a:lnTo>
                    <a:lnTo>
                      <a:pt x="3058" y="2400"/>
                    </a:lnTo>
                    <a:lnTo>
                      <a:pt x="3058" y="2400"/>
                    </a:lnTo>
                    <a:lnTo>
                      <a:pt x="3052" y="2400"/>
                    </a:lnTo>
                    <a:lnTo>
                      <a:pt x="3052" y="2400"/>
                    </a:lnTo>
                    <a:lnTo>
                      <a:pt x="3058" y="2400"/>
                    </a:lnTo>
                    <a:lnTo>
                      <a:pt x="3058" y="2400"/>
                    </a:lnTo>
                    <a:lnTo>
                      <a:pt x="3058" y="2406"/>
                    </a:lnTo>
                    <a:lnTo>
                      <a:pt x="3058" y="2406"/>
                    </a:lnTo>
                    <a:lnTo>
                      <a:pt x="3058" y="2406"/>
                    </a:lnTo>
                    <a:lnTo>
                      <a:pt x="3058" y="2406"/>
                    </a:lnTo>
                    <a:lnTo>
                      <a:pt x="3058" y="2406"/>
                    </a:lnTo>
                    <a:lnTo>
                      <a:pt x="3058" y="2406"/>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64" y="2412"/>
                    </a:lnTo>
                    <a:lnTo>
                      <a:pt x="3064" y="2419"/>
                    </a:lnTo>
                    <a:lnTo>
                      <a:pt x="3064" y="2419"/>
                    </a:lnTo>
                    <a:lnTo>
                      <a:pt x="3064" y="2419"/>
                    </a:lnTo>
                    <a:lnTo>
                      <a:pt x="3064" y="2419"/>
                    </a:lnTo>
                    <a:lnTo>
                      <a:pt x="3064" y="2419"/>
                    </a:lnTo>
                    <a:lnTo>
                      <a:pt x="3064" y="2419"/>
                    </a:lnTo>
                    <a:lnTo>
                      <a:pt x="3064" y="2419"/>
                    </a:lnTo>
                    <a:lnTo>
                      <a:pt x="3064" y="2419"/>
                    </a:lnTo>
                    <a:lnTo>
                      <a:pt x="3070" y="2419"/>
                    </a:lnTo>
                    <a:lnTo>
                      <a:pt x="3070" y="2425"/>
                    </a:lnTo>
                    <a:lnTo>
                      <a:pt x="3070" y="2425"/>
                    </a:lnTo>
                    <a:lnTo>
                      <a:pt x="3070" y="2425"/>
                    </a:lnTo>
                    <a:lnTo>
                      <a:pt x="3070" y="2425"/>
                    </a:lnTo>
                    <a:lnTo>
                      <a:pt x="3070" y="2425"/>
                    </a:lnTo>
                    <a:lnTo>
                      <a:pt x="3070" y="2431"/>
                    </a:lnTo>
                    <a:lnTo>
                      <a:pt x="3070" y="2431"/>
                    </a:lnTo>
                    <a:lnTo>
                      <a:pt x="3070" y="2431"/>
                    </a:lnTo>
                    <a:lnTo>
                      <a:pt x="3076" y="2431"/>
                    </a:lnTo>
                    <a:lnTo>
                      <a:pt x="3076" y="2431"/>
                    </a:lnTo>
                    <a:lnTo>
                      <a:pt x="3076" y="2437"/>
                    </a:lnTo>
                    <a:lnTo>
                      <a:pt x="3076" y="2437"/>
                    </a:lnTo>
                    <a:lnTo>
                      <a:pt x="3076" y="2437"/>
                    </a:lnTo>
                    <a:lnTo>
                      <a:pt x="3076" y="2437"/>
                    </a:lnTo>
                    <a:lnTo>
                      <a:pt x="3076" y="2437"/>
                    </a:lnTo>
                    <a:lnTo>
                      <a:pt x="3076" y="2437"/>
                    </a:lnTo>
                    <a:lnTo>
                      <a:pt x="3076" y="2437"/>
                    </a:lnTo>
                    <a:lnTo>
                      <a:pt x="3076" y="2443"/>
                    </a:lnTo>
                    <a:lnTo>
                      <a:pt x="3076" y="2443"/>
                    </a:lnTo>
                    <a:lnTo>
                      <a:pt x="3076" y="2443"/>
                    </a:lnTo>
                    <a:lnTo>
                      <a:pt x="3076" y="2443"/>
                    </a:lnTo>
                    <a:lnTo>
                      <a:pt x="3076" y="2443"/>
                    </a:lnTo>
                    <a:lnTo>
                      <a:pt x="3076" y="2443"/>
                    </a:lnTo>
                    <a:lnTo>
                      <a:pt x="3076" y="2449"/>
                    </a:lnTo>
                    <a:lnTo>
                      <a:pt x="3076" y="2449"/>
                    </a:lnTo>
                    <a:lnTo>
                      <a:pt x="3082" y="2449"/>
                    </a:lnTo>
                    <a:lnTo>
                      <a:pt x="3082" y="2449"/>
                    </a:lnTo>
                    <a:lnTo>
                      <a:pt x="3082" y="2449"/>
                    </a:lnTo>
                    <a:lnTo>
                      <a:pt x="3082" y="2449"/>
                    </a:lnTo>
                    <a:lnTo>
                      <a:pt x="3082" y="2449"/>
                    </a:lnTo>
                    <a:lnTo>
                      <a:pt x="3082" y="2455"/>
                    </a:lnTo>
                    <a:lnTo>
                      <a:pt x="3082" y="2455"/>
                    </a:lnTo>
                    <a:lnTo>
                      <a:pt x="3082" y="2455"/>
                    </a:lnTo>
                    <a:lnTo>
                      <a:pt x="3082" y="2455"/>
                    </a:lnTo>
                    <a:lnTo>
                      <a:pt x="3082" y="2455"/>
                    </a:lnTo>
                    <a:lnTo>
                      <a:pt x="3082" y="2455"/>
                    </a:lnTo>
                    <a:lnTo>
                      <a:pt x="3082" y="2455"/>
                    </a:lnTo>
                    <a:lnTo>
                      <a:pt x="3088"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61"/>
                    </a:lnTo>
                    <a:lnTo>
                      <a:pt x="3082" y="2461"/>
                    </a:lnTo>
                    <a:lnTo>
                      <a:pt x="3082" y="2461"/>
                    </a:lnTo>
                    <a:lnTo>
                      <a:pt x="3082" y="2461"/>
                    </a:lnTo>
                    <a:lnTo>
                      <a:pt x="3076" y="2461"/>
                    </a:lnTo>
                    <a:lnTo>
                      <a:pt x="3076" y="2461"/>
                    </a:lnTo>
                    <a:lnTo>
                      <a:pt x="3076" y="2467"/>
                    </a:lnTo>
                    <a:lnTo>
                      <a:pt x="3076" y="2467"/>
                    </a:lnTo>
                    <a:lnTo>
                      <a:pt x="3076" y="2467"/>
                    </a:lnTo>
                    <a:lnTo>
                      <a:pt x="3076" y="2467"/>
                    </a:lnTo>
                    <a:lnTo>
                      <a:pt x="3076" y="2467"/>
                    </a:lnTo>
                    <a:lnTo>
                      <a:pt x="3070" y="2467"/>
                    </a:lnTo>
                    <a:lnTo>
                      <a:pt x="3070" y="2474"/>
                    </a:lnTo>
                    <a:lnTo>
                      <a:pt x="3070" y="2474"/>
                    </a:lnTo>
                    <a:lnTo>
                      <a:pt x="3070" y="2474"/>
                    </a:lnTo>
                    <a:lnTo>
                      <a:pt x="3070" y="2474"/>
                    </a:lnTo>
                    <a:lnTo>
                      <a:pt x="3070" y="2474"/>
                    </a:lnTo>
                    <a:lnTo>
                      <a:pt x="3070" y="2474"/>
                    </a:lnTo>
                    <a:lnTo>
                      <a:pt x="3070" y="2474"/>
                    </a:lnTo>
                    <a:lnTo>
                      <a:pt x="3070" y="2474"/>
                    </a:lnTo>
                    <a:lnTo>
                      <a:pt x="3064" y="2474"/>
                    </a:lnTo>
                    <a:lnTo>
                      <a:pt x="3064" y="2474"/>
                    </a:lnTo>
                    <a:lnTo>
                      <a:pt x="3058" y="2474"/>
                    </a:lnTo>
                    <a:lnTo>
                      <a:pt x="3058" y="2480"/>
                    </a:lnTo>
                    <a:lnTo>
                      <a:pt x="3058" y="2480"/>
                    </a:lnTo>
                    <a:lnTo>
                      <a:pt x="3058" y="2486"/>
                    </a:lnTo>
                    <a:lnTo>
                      <a:pt x="3058" y="2486"/>
                    </a:lnTo>
                    <a:lnTo>
                      <a:pt x="3064" y="2486"/>
                    </a:lnTo>
                    <a:lnTo>
                      <a:pt x="3064" y="2486"/>
                    </a:lnTo>
                    <a:lnTo>
                      <a:pt x="3064" y="2486"/>
                    </a:lnTo>
                    <a:lnTo>
                      <a:pt x="3064" y="2486"/>
                    </a:lnTo>
                    <a:lnTo>
                      <a:pt x="3070" y="2486"/>
                    </a:lnTo>
                    <a:lnTo>
                      <a:pt x="3070" y="2480"/>
                    </a:lnTo>
                    <a:lnTo>
                      <a:pt x="3070" y="2480"/>
                    </a:lnTo>
                    <a:lnTo>
                      <a:pt x="3070" y="2486"/>
                    </a:lnTo>
                    <a:lnTo>
                      <a:pt x="3070" y="2486"/>
                    </a:lnTo>
                    <a:lnTo>
                      <a:pt x="3070" y="2486"/>
                    </a:lnTo>
                    <a:lnTo>
                      <a:pt x="3070" y="2486"/>
                    </a:lnTo>
                    <a:lnTo>
                      <a:pt x="3070" y="2486"/>
                    </a:lnTo>
                    <a:lnTo>
                      <a:pt x="3076" y="2492"/>
                    </a:lnTo>
                    <a:lnTo>
                      <a:pt x="3076" y="2492"/>
                    </a:lnTo>
                    <a:lnTo>
                      <a:pt x="3076" y="2492"/>
                    </a:lnTo>
                    <a:lnTo>
                      <a:pt x="3076" y="2492"/>
                    </a:lnTo>
                    <a:lnTo>
                      <a:pt x="3082" y="2492"/>
                    </a:lnTo>
                    <a:lnTo>
                      <a:pt x="3082" y="2492"/>
                    </a:lnTo>
                    <a:lnTo>
                      <a:pt x="3082" y="2492"/>
                    </a:lnTo>
                    <a:lnTo>
                      <a:pt x="3082" y="2486"/>
                    </a:lnTo>
                    <a:lnTo>
                      <a:pt x="3082" y="2486"/>
                    </a:lnTo>
                    <a:lnTo>
                      <a:pt x="3082" y="2486"/>
                    </a:lnTo>
                    <a:lnTo>
                      <a:pt x="3082" y="2480"/>
                    </a:lnTo>
                    <a:lnTo>
                      <a:pt x="3088" y="2480"/>
                    </a:lnTo>
                    <a:lnTo>
                      <a:pt x="3088" y="2480"/>
                    </a:lnTo>
                    <a:lnTo>
                      <a:pt x="3082" y="2480"/>
                    </a:lnTo>
                    <a:lnTo>
                      <a:pt x="3088" y="2474"/>
                    </a:lnTo>
                    <a:lnTo>
                      <a:pt x="3088" y="2474"/>
                    </a:lnTo>
                    <a:lnTo>
                      <a:pt x="3094" y="2474"/>
                    </a:lnTo>
                    <a:lnTo>
                      <a:pt x="3094" y="2474"/>
                    </a:lnTo>
                    <a:lnTo>
                      <a:pt x="3094" y="2474"/>
                    </a:lnTo>
                    <a:lnTo>
                      <a:pt x="3094" y="2467"/>
                    </a:lnTo>
                    <a:lnTo>
                      <a:pt x="3094" y="2467"/>
                    </a:lnTo>
                    <a:lnTo>
                      <a:pt x="3094" y="2467"/>
                    </a:lnTo>
                    <a:lnTo>
                      <a:pt x="3094" y="2467"/>
                    </a:lnTo>
                    <a:lnTo>
                      <a:pt x="3100" y="2467"/>
                    </a:lnTo>
                    <a:lnTo>
                      <a:pt x="3100" y="2467"/>
                    </a:lnTo>
                    <a:lnTo>
                      <a:pt x="3100" y="2474"/>
                    </a:lnTo>
                    <a:lnTo>
                      <a:pt x="3106" y="2467"/>
                    </a:lnTo>
                    <a:lnTo>
                      <a:pt x="3106" y="2474"/>
                    </a:lnTo>
                    <a:lnTo>
                      <a:pt x="3106" y="2474"/>
                    </a:lnTo>
                    <a:lnTo>
                      <a:pt x="3106" y="2474"/>
                    </a:lnTo>
                    <a:lnTo>
                      <a:pt x="3100" y="2474"/>
                    </a:lnTo>
                    <a:lnTo>
                      <a:pt x="3100" y="2474"/>
                    </a:lnTo>
                    <a:lnTo>
                      <a:pt x="3100" y="2474"/>
                    </a:lnTo>
                    <a:lnTo>
                      <a:pt x="3100" y="2474"/>
                    </a:lnTo>
                    <a:lnTo>
                      <a:pt x="3100" y="2480"/>
                    </a:lnTo>
                    <a:lnTo>
                      <a:pt x="3100" y="2480"/>
                    </a:lnTo>
                    <a:lnTo>
                      <a:pt x="3106" y="2480"/>
                    </a:lnTo>
                    <a:lnTo>
                      <a:pt x="3106" y="2480"/>
                    </a:lnTo>
                    <a:lnTo>
                      <a:pt x="3106" y="2486"/>
                    </a:lnTo>
                    <a:lnTo>
                      <a:pt x="3106" y="2486"/>
                    </a:lnTo>
                    <a:lnTo>
                      <a:pt x="3113" y="2486"/>
                    </a:lnTo>
                    <a:lnTo>
                      <a:pt x="3113" y="2486"/>
                    </a:lnTo>
                    <a:lnTo>
                      <a:pt x="3113" y="2480"/>
                    </a:lnTo>
                    <a:lnTo>
                      <a:pt x="3119" y="2474"/>
                    </a:lnTo>
                    <a:lnTo>
                      <a:pt x="3119" y="2474"/>
                    </a:lnTo>
                    <a:lnTo>
                      <a:pt x="3119" y="2474"/>
                    </a:lnTo>
                    <a:lnTo>
                      <a:pt x="3119" y="2480"/>
                    </a:lnTo>
                    <a:lnTo>
                      <a:pt x="3125" y="2480"/>
                    </a:lnTo>
                    <a:lnTo>
                      <a:pt x="3119" y="2480"/>
                    </a:lnTo>
                    <a:lnTo>
                      <a:pt x="3119" y="2480"/>
                    </a:lnTo>
                    <a:lnTo>
                      <a:pt x="3119" y="2480"/>
                    </a:lnTo>
                    <a:lnTo>
                      <a:pt x="3119" y="2480"/>
                    </a:lnTo>
                    <a:lnTo>
                      <a:pt x="3119" y="2486"/>
                    </a:lnTo>
                    <a:lnTo>
                      <a:pt x="3113" y="2486"/>
                    </a:lnTo>
                    <a:lnTo>
                      <a:pt x="3113" y="2486"/>
                    </a:lnTo>
                    <a:lnTo>
                      <a:pt x="3113" y="2486"/>
                    </a:lnTo>
                    <a:lnTo>
                      <a:pt x="3113" y="2486"/>
                    </a:lnTo>
                    <a:lnTo>
                      <a:pt x="3119" y="2486"/>
                    </a:lnTo>
                    <a:lnTo>
                      <a:pt x="3119" y="2486"/>
                    </a:lnTo>
                    <a:lnTo>
                      <a:pt x="3119" y="2486"/>
                    </a:lnTo>
                    <a:lnTo>
                      <a:pt x="3119" y="2486"/>
                    </a:lnTo>
                    <a:lnTo>
                      <a:pt x="3119" y="2492"/>
                    </a:lnTo>
                    <a:lnTo>
                      <a:pt x="3119" y="2492"/>
                    </a:lnTo>
                    <a:lnTo>
                      <a:pt x="3113" y="2492"/>
                    </a:lnTo>
                    <a:lnTo>
                      <a:pt x="3113" y="2492"/>
                    </a:lnTo>
                    <a:lnTo>
                      <a:pt x="3106" y="2492"/>
                    </a:lnTo>
                    <a:lnTo>
                      <a:pt x="3106" y="2492"/>
                    </a:lnTo>
                    <a:lnTo>
                      <a:pt x="3106" y="2498"/>
                    </a:lnTo>
                    <a:lnTo>
                      <a:pt x="3113" y="2498"/>
                    </a:lnTo>
                    <a:lnTo>
                      <a:pt x="3113" y="2498"/>
                    </a:lnTo>
                    <a:lnTo>
                      <a:pt x="3113" y="2498"/>
                    </a:lnTo>
                    <a:lnTo>
                      <a:pt x="3113" y="2498"/>
                    </a:lnTo>
                    <a:lnTo>
                      <a:pt x="3113" y="2498"/>
                    </a:lnTo>
                    <a:lnTo>
                      <a:pt x="3119" y="2498"/>
                    </a:lnTo>
                    <a:lnTo>
                      <a:pt x="3119" y="2498"/>
                    </a:lnTo>
                    <a:lnTo>
                      <a:pt x="3119" y="2498"/>
                    </a:lnTo>
                    <a:lnTo>
                      <a:pt x="3119" y="2504"/>
                    </a:lnTo>
                    <a:lnTo>
                      <a:pt x="3119" y="2504"/>
                    </a:lnTo>
                    <a:lnTo>
                      <a:pt x="3119" y="2504"/>
                    </a:lnTo>
                    <a:lnTo>
                      <a:pt x="3113" y="2504"/>
                    </a:lnTo>
                    <a:lnTo>
                      <a:pt x="3113" y="2504"/>
                    </a:lnTo>
                    <a:lnTo>
                      <a:pt x="3113" y="2504"/>
                    </a:lnTo>
                    <a:lnTo>
                      <a:pt x="3113" y="2498"/>
                    </a:lnTo>
                    <a:lnTo>
                      <a:pt x="3106" y="2498"/>
                    </a:lnTo>
                    <a:lnTo>
                      <a:pt x="3106" y="2504"/>
                    </a:lnTo>
                    <a:lnTo>
                      <a:pt x="3106" y="2498"/>
                    </a:lnTo>
                    <a:lnTo>
                      <a:pt x="3106" y="2498"/>
                    </a:lnTo>
                    <a:lnTo>
                      <a:pt x="3106" y="2504"/>
                    </a:lnTo>
                    <a:lnTo>
                      <a:pt x="3106" y="2504"/>
                    </a:lnTo>
                    <a:lnTo>
                      <a:pt x="3100" y="2504"/>
                    </a:lnTo>
                    <a:lnTo>
                      <a:pt x="3100" y="2510"/>
                    </a:lnTo>
                    <a:lnTo>
                      <a:pt x="3100" y="2510"/>
                    </a:lnTo>
                    <a:lnTo>
                      <a:pt x="3100" y="2510"/>
                    </a:lnTo>
                    <a:lnTo>
                      <a:pt x="3094" y="2510"/>
                    </a:lnTo>
                    <a:lnTo>
                      <a:pt x="3094" y="2510"/>
                    </a:lnTo>
                    <a:lnTo>
                      <a:pt x="3094" y="2504"/>
                    </a:lnTo>
                    <a:lnTo>
                      <a:pt x="3088" y="2504"/>
                    </a:lnTo>
                    <a:lnTo>
                      <a:pt x="3088" y="2504"/>
                    </a:lnTo>
                    <a:lnTo>
                      <a:pt x="3088" y="2504"/>
                    </a:lnTo>
                    <a:lnTo>
                      <a:pt x="3082" y="2504"/>
                    </a:lnTo>
                    <a:lnTo>
                      <a:pt x="3082" y="2504"/>
                    </a:lnTo>
                    <a:lnTo>
                      <a:pt x="3082" y="2504"/>
                    </a:lnTo>
                    <a:lnTo>
                      <a:pt x="3082" y="2510"/>
                    </a:lnTo>
                    <a:lnTo>
                      <a:pt x="3082" y="2510"/>
                    </a:lnTo>
                    <a:lnTo>
                      <a:pt x="3082" y="2510"/>
                    </a:lnTo>
                    <a:lnTo>
                      <a:pt x="3088" y="2510"/>
                    </a:lnTo>
                    <a:lnTo>
                      <a:pt x="3088" y="2510"/>
                    </a:lnTo>
                    <a:lnTo>
                      <a:pt x="3088" y="2516"/>
                    </a:lnTo>
                    <a:lnTo>
                      <a:pt x="3088" y="2516"/>
                    </a:lnTo>
                    <a:lnTo>
                      <a:pt x="3088" y="2516"/>
                    </a:lnTo>
                    <a:lnTo>
                      <a:pt x="3094" y="2516"/>
                    </a:lnTo>
                    <a:lnTo>
                      <a:pt x="3094" y="2516"/>
                    </a:lnTo>
                    <a:lnTo>
                      <a:pt x="3100" y="2522"/>
                    </a:lnTo>
                    <a:lnTo>
                      <a:pt x="3094" y="2522"/>
                    </a:lnTo>
                    <a:lnTo>
                      <a:pt x="3094" y="2516"/>
                    </a:lnTo>
                    <a:lnTo>
                      <a:pt x="3094" y="2516"/>
                    </a:lnTo>
                    <a:lnTo>
                      <a:pt x="3094" y="2516"/>
                    </a:lnTo>
                    <a:lnTo>
                      <a:pt x="3088" y="2516"/>
                    </a:lnTo>
                    <a:lnTo>
                      <a:pt x="3082" y="2516"/>
                    </a:lnTo>
                    <a:lnTo>
                      <a:pt x="3082" y="2516"/>
                    </a:lnTo>
                    <a:lnTo>
                      <a:pt x="3082" y="2516"/>
                    </a:lnTo>
                    <a:lnTo>
                      <a:pt x="3082" y="2516"/>
                    </a:lnTo>
                    <a:lnTo>
                      <a:pt x="3082" y="2516"/>
                    </a:lnTo>
                    <a:lnTo>
                      <a:pt x="3082" y="2516"/>
                    </a:lnTo>
                    <a:lnTo>
                      <a:pt x="3082" y="2522"/>
                    </a:lnTo>
                    <a:lnTo>
                      <a:pt x="3082" y="2522"/>
                    </a:lnTo>
                    <a:lnTo>
                      <a:pt x="3082" y="2522"/>
                    </a:lnTo>
                    <a:lnTo>
                      <a:pt x="3076" y="2522"/>
                    </a:lnTo>
                    <a:lnTo>
                      <a:pt x="3076" y="2522"/>
                    </a:lnTo>
                    <a:lnTo>
                      <a:pt x="3076" y="2522"/>
                    </a:lnTo>
                    <a:lnTo>
                      <a:pt x="3082" y="2522"/>
                    </a:lnTo>
                    <a:lnTo>
                      <a:pt x="3082" y="2528"/>
                    </a:lnTo>
                    <a:lnTo>
                      <a:pt x="3076" y="2528"/>
                    </a:lnTo>
                    <a:lnTo>
                      <a:pt x="3076" y="2528"/>
                    </a:lnTo>
                    <a:lnTo>
                      <a:pt x="3082" y="2528"/>
                    </a:lnTo>
                    <a:lnTo>
                      <a:pt x="3076" y="2535"/>
                    </a:lnTo>
                    <a:lnTo>
                      <a:pt x="3076" y="2535"/>
                    </a:lnTo>
                    <a:lnTo>
                      <a:pt x="3076" y="2535"/>
                    </a:lnTo>
                    <a:lnTo>
                      <a:pt x="3082" y="2535"/>
                    </a:lnTo>
                    <a:lnTo>
                      <a:pt x="3082" y="2535"/>
                    </a:lnTo>
                    <a:lnTo>
                      <a:pt x="3082" y="2535"/>
                    </a:lnTo>
                    <a:lnTo>
                      <a:pt x="3088" y="2541"/>
                    </a:lnTo>
                    <a:lnTo>
                      <a:pt x="3088" y="2541"/>
                    </a:lnTo>
                    <a:lnTo>
                      <a:pt x="3088" y="2541"/>
                    </a:lnTo>
                    <a:lnTo>
                      <a:pt x="3088" y="2541"/>
                    </a:lnTo>
                    <a:lnTo>
                      <a:pt x="3088" y="2541"/>
                    </a:lnTo>
                    <a:lnTo>
                      <a:pt x="3094" y="2541"/>
                    </a:lnTo>
                    <a:lnTo>
                      <a:pt x="3094" y="2541"/>
                    </a:lnTo>
                    <a:lnTo>
                      <a:pt x="3094" y="2541"/>
                    </a:lnTo>
                    <a:lnTo>
                      <a:pt x="3094" y="2541"/>
                    </a:lnTo>
                    <a:lnTo>
                      <a:pt x="3094" y="2547"/>
                    </a:lnTo>
                    <a:lnTo>
                      <a:pt x="3094" y="2547"/>
                    </a:lnTo>
                    <a:lnTo>
                      <a:pt x="3100" y="2547"/>
                    </a:lnTo>
                    <a:lnTo>
                      <a:pt x="3100" y="2547"/>
                    </a:lnTo>
                    <a:lnTo>
                      <a:pt x="3100" y="2541"/>
                    </a:lnTo>
                    <a:lnTo>
                      <a:pt x="3100" y="2547"/>
                    </a:lnTo>
                    <a:lnTo>
                      <a:pt x="3100" y="2547"/>
                    </a:lnTo>
                    <a:lnTo>
                      <a:pt x="3106" y="2547"/>
                    </a:lnTo>
                    <a:lnTo>
                      <a:pt x="3113" y="2547"/>
                    </a:lnTo>
                    <a:lnTo>
                      <a:pt x="3113" y="2547"/>
                    </a:lnTo>
                    <a:lnTo>
                      <a:pt x="3113" y="2547"/>
                    </a:lnTo>
                    <a:lnTo>
                      <a:pt x="3113" y="2547"/>
                    </a:lnTo>
                    <a:lnTo>
                      <a:pt x="3113" y="2547"/>
                    </a:lnTo>
                    <a:lnTo>
                      <a:pt x="3113" y="2547"/>
                    </a:lnTo>
                    <a:lnTo>
                      <a:pt x="3113" y="2547"/>
                    </a:lnTo>
                    <a:lnTo>
                      <a:pt x="3119" y="2553"/>
                    </a:lnTo>
                    <a:lnTo>
                      <a:pt x="3119" y="2547"/>
                    </a:lnTo>
                    <a:lnTo>
                      <a:pt x="3119" y="2547"/>
                    </a:lnTo>
                    <a:lnTo>
                      <a:pt x="3119" y="2547"/>
                    </a:lnTo>
                    <a:lnTo>
                      <a:pt x="3125" y="2547"/>
                    </a:lnTo>
                    <a:lnTo>
                      <a:pt x="3125" y="2553"/>
                    </a:lnTo>
                    <a:lnTo>
                      <a:pt x="3125" y="2553"/>
                    </a:lnTo>
                    <a:lnTo>
                      <a:pt x="3125" y="2553"/>
                    </a:lnTo>
                    <a:lnTo>
                      <a:pt x="3125" y="2553"/>
                    </a:lnTo>
                    <a:lnTo>
                      <a:pt x="3125" y="2553"/>
                    </a:lnTo>
                    <a:lnTo>
                      <a:pt x="3131" y="2547"/>
                    </a:lnTo>
                    <a:lnTo>
                      <a:pt x="3131" y="2547"/>
                    </a:lnTo>
                    <a:lnTo>
                      <a:pt x="3131" y="2547"/>
                    </a:lnTo>
                    <a:lnTo>
                      <a:pt x="3131" y="2547"/>
                    </a:lnTo>
                    <a:lnTo>
                      <a:pt x="3131" y="2553"/>
                    </a:lnTo>
                    <a:lnTo>
                      <a:pt x="3131" y="2553"/>
                    </a:lnTo>
                    <a:lnTo>
                      <a:pt x="3137" y="2553"/>
                    </a:lnTo>
                    <a:lnTo>
                      <a:pt x="3137" y="2559"/>
                    </a:lnTo>
                    <a:lnTo>
                      <a:pt x="3137" y="2559"/>
                    </a:lnTo>
                    <a:lnTo>
                      <a:pt x="3137" y="2559"/>
                    </a:lnTo>
                    <a:lnTo>
                      <a:pt x="3143" y="2559"/>
                    </a:lnTo>
                    <a:lnTo>
                      <a:pt x="3143" y="2559"/>
                    </a:lnTo>
                    <a:lnTo>
                      <a:pt x="3137" y="2559"/>
                    </a:lnTo>
                    <a:lnTo>
                      <a:pt x="3137" y="2565"/>
                    </a:lnTo>
                    <a:lnTo>
                      <a:pt x="3143" y="2565"/>
                    </a:lnTo>
                    <a:lnTo>
                      <a:pt x="3143" y="2565"/>
                    </a:lnTo>
                    <a:lnTo>
                      <a:pt x="3143" y="2565"/>
                    </a:lnTo>
                    <a:lnTo>
                      <a:pt x="3149" y="2565"/>
                    </a:lnTo>
                    <a:lnTo>
                      <a:pt x="3149" y="2565"/>
                    </a:lnTo>
                    <a:lnTo>
                      <a:pt x="3149" y="2565"/>
                    </a:lnTo>
                    <a:lnTo>
                      <a:pt x="3149" y="2571"/>
                    </a:lnTo>
                    <a:lnTo>
                      <a:pt x="3149" y="2571"/>
                    </a:lnTo>
                    <a:lnTo>
                      <a:pt x="3149" y="2565"/>
                    </a:lnTo>
                    <a:lnTo>
                      <a:pt x="3149" y="2571"/>
                    </a:lnTo>
                    <a:lnTo>
                      <a:pt x="3143" y="2571"/>
                    </a:lnTo>
                    <a:lnTo>
                      <a:pt x="3149" y="2571"/>
                    </a:lnTo>
                    <a:lnTo>
                      <a:pt x="3149" y="2571"/>
                    </a:lnTo>
                    <a:lnTo>
                      <a:pt x="3149" y="2571"/>
                    </a:lnTo>
                    <a:lnTo>
                      <a:pt x="3149" y="2571"/>
                    </a:lnTo>
                    <a:lnTo>
                      <a:pt x="3143" y="2577"/>
                    </a:lnTo>
                    <a:lnTo>
                      <a:pt x="3143" y="2577"/>
                    </a:lnTo>
                    <a:lnTo>
                      <a:pt x="3143" y="2577"/>
                    </a:lnTo>
                    <a:lnTo>
                      <a:pt x="3143" y="2583"/>
                    </a:lnTo>
                    <a:lnTo>
                      <a:pt x="3143" y="2577"/>
                    </a:lnTo>
                    <a:lnTo>
                      <a:pt x="3137" y="2583"/>
                    </a:lnTo>
                    <a:lnTo>
                      <a:pt x="3137" y="2583"/>
                    </a:lnTo>
                    <a:lnTo>
                      <a:pt x="3137" y="2583"/>
                    </a:lnTo>
                    <a:lnTo>
                      <a:pt x="3137" y="2590"/>
                    </a:lnTo>
                    <a:lnTo>
                      <a:pt x="3137" y="2590"/>
                    </a:lnTo>
                    <a:lnTo>
                      <a:pt x="3137" y="2590"/>
                    </a:lnTo>
                    <a:lnTo>
                      <a:pt x="3137" y="2590"/>
                    </a:lnTo>
                    <a:lnTo>
                      <a:pt x="3131" y="2590"/>
                    </a:lnTo>
                    <a:lnTo>
                      <a:pt x="3131" y="2583"/>
                    </a:lnTo>
                    <a:lnTo>
                      <a:pt x="3131" y="2583"/>
                    </a:lnTo>
                    <a:lnTo>
                      <a:pt x="3131" y="2583"/>
                    </a:lnTo>
                    <a:lnTo>
                      <a:pt x="3131" y="2583"/>
                    </a:lnTo>
                    <a:lnTo>
                      <a:pt x="3131" y="2583"/>
                    </a:lnTo>
                    <a:lnTo>
                      <a:pt x="3131" y="2583"/>
                    </a:lnTo>
                    <a:lnTo>
                      <a:pt x="3131" y="2577"/>
                    </a:lnTo>
                    <a:lnTo>
                      <a:pt x="3125" y="2577"/>
                    </a:lnTo>
                    <a:lnTo>
                      <a:pt x="3125" y="2577"/>
                    </a:lnTo>
                    <a:lnTo>
                      <a:pt x="3125" y="2577"/>
                    </a:lnTo>
                    <a:lnTo>
                      <a:pt x="3125" y="2583"/>
                    </a:lnTo>
                    <a:lnTo>
                      <a:pt x="3125" y="2583"/>
                    </a:lnTo>
                    <a:lnTo>
                      <a:pt x="3125" y="2583"/>
                    </a:lnTo>
                    <a:lnTo>
                      <a:pt x="3125" y="2583"/>
                    </a:lnTo>
                    <a:lnTo>
                      <a:pt x="3119" y="2583"/>
                    </a:lnTo>
                    <a:lnTo>
                      <a:pt x="3119" y="2583"/>
                    </a:lnTo>
                    <a:lnTo>
                      <a:pt x="3119" y="2583"/>
                    </a:lnTo>
                    <a:lnTo>
                      <a:pt x="3119" y="2583"/>
                    </a:lnTo>
                    <a:lnTo>
                      <a:pt x="3119" y="2590"/>
                    </a:lnTo>
                    <a:lnTo>
                      <a:pt x="3119" y="2590"/>
                    </a:lnTo>
                    <a:lnTo>
                      <a:pt x="3113" y="2596"/>
                    </a:lnTo>
                    <a:lnTo>
                      <a:pt x="3113" y="2602"/>
                    </a:lnTo>
                    <a:lnTo>
                      <a:pt x="3113" y="2596"/>
                    </a:lnTo>
                    <a:lnTo>
                      <a:pt x="3113" y="2596"/>
                    </a:lnTo>
                    <a:lnTo>
                      <a:pt x="3113" y="2596"/>
                    </a:lnTo>
                    <a:lnTo>
                      <a:pt x="3113" y="2596"/>
                    </a:lnTo>
                    <a:lnTo>
                      <a:pt x="3113" y="2590"/>
                    </a:lnTo>
                    <a:lnTo>
                      <a:pt x="3119" y="2583"/>
                    </a:lnTo>
                    <a:lnTo>
                      <a:pt x="3119" y="2583"/>
                    </a:lnTo>
                    <a:lnTo>
                      <a:pt x="3113" y="2583"/>
                    </a:lnTo>
                    <a:lnTo>
                      <a:pt x="3113" y="2583"/>
                    </a:lnTo>
                    <a:lnTo>
                      <a:pt x="3113" y="2583"/>
                    </a:lnTo>
                    <a:lnTo>
                      <a:pt x="3106" y="2577"/>
                    </a:lnTo>
                    <a:lnTo>
                      <a:pt x="3106" y="2577"/>
                    </a:lnTo>
                    <a:lnTo>
                      <a:pt x="3106" y="2577"/>
                    </a:lnTo>
                    <a:lnTo>
                      <a:pt x="3106" y="2571"/>
                    </a:lnTo>
                    <a:lnTo>
                      <a:pt x="3106" y="2571"/>
                    </a:lnTo>
                    <a:lnTo>
                      <a:pt x="3106" y="2571"/>
                    </a:lnTo>
                    <a:lnTo>
                      <a:pt x="3100" y="2565"/>
                    </a:lnTo>
                    <a:lnTo>
                      <a:pt x="3100" y="2565"/>
                    </a:lnTo>
                    <a:lnTo>
                      <a:pt x="3094" y="2565"/>
                    </a:lnTo>
                    <a:lnTo>
                      <a:pt x="3088" y="2565"/>
                    </a:lnTo>
                    <a:lnTo>
                      <a:pt x="3082" y="2559"/>
                    </a:lnTo>
                    <a:lnTo>
                      <a:pt x="3082" y="2559"/>
                    </a:lnTo>
                    <a:lnTo>
                      <a:pt x="3076" y="2559"/>
                    </a:lnTo>
                    <a:lnTo>
                      <a:pt x="3070" y="2559"/>
                    </a:lnTo>
                    <a:lnTo>
                      <a:pt x="3070" y="2559"/>
                    </a:lnTo>
                    <a:lnTo>
                      <a:pt x="3064" y="2559"/>
                    </a:lnTo>
                    <a:lnTo>
                      <a:pt x="3064" y="2553"/>
                    </a:lnTo>
                    <a:lnTo>
                      <a:pt x="3064" y="2553"/>
                    </a:lnTo>
                    <a:lnTo>
                      <a:pt x="3064" y="2553"/>
                    </a:lnTo>
                    <a:lnTo>
                      <a:pt x="3064" y="2553"/>
                    </a:lnTo>
                    <a:lnTo>
                      <a:pt x="3064" y="2547"/>
                    </a:lnTo>
                    <a:lnTo>
                      <a:pt x="3064" y="2547"/>
                    </a:lnTo>
                    <a:lnTo>
                      <a:pt x="3064" y="2547"/>
                    </a:lnTo>
                    <a:lnTo>
                      <a:pt x="3064" y="2547"/>
                    </a:lnTo>
                    <a:lnTo>
                      <a:pt x="3064" y="2547"/>
                    </a:lnTo>
                    <a:lnTo>
                      <a:pt x="3064" y="2547"/>
                    </a:lnTo>
                    <a:lnTo>
                      <a:pt x="3064" y="2547"/>
                    </a:lnTo>
                    <a:lnTo>
                      <a:pt x="3064" y="2541"/>
                    </a:lnTo>
                    <a:lnTo>
                      <a:pt x="3064" y="2541"/>
                    </a:lnTo>
                    <a:lnTo>
                      <a:pt x="3064" y="2541"/>
                    </a:lnTo>
                    <a:lnTo>
                      <a:pt x="3064" y="2541"/>
                    </a:lnTo>
                    <a:lnTo>
                      <a:pt x="3064" y="2541"/>
                    </a:lnTo>
                    <a:lnTo>
                      <a:pt x="3064" y="2541"/>
                    </a:lnTo>
                    <a:lnTo>
                      <a:pt x="3064" y="2541"/>
                    </a:lnTo>
                    <a:lnTo>
                      <a:pt x="3064" y="2541"/>
                    </a:lnTo>
                    <a:lnTo>
                      <a:pt x="3058" y="2541"/>
                    </a:lnTo>
                    <a:lnTo>
                      <a:pt x="3058" y="2541"/>
                    </a:lnTo>
                    <a:lnTo>
                      <a:pt x="3058" y="2541"/>
                    </a:lnTo>
                    <a:lnTo>
                      <a:pt x="3052" y="2547"/>
                    </a:lnTo>
                    <a:lnTo>
                      <a:pt x="3052" y="2547"/>
                    </a:lnTo>
                    <a:lnTo>
                      <a:pt x="3052" y="2541"/>
                    </a:lnTo>
                    <a:lnTo>
                      <a:pt x="3052" y="2541"/>
                    </a:lnTo>
                    <a:lnTo>
                      <a:pt x="3045" y="2541"/>
                    </a:lnTo>
                    <a:lnTo>
                      <a:pt x="3045" y="2541"/>
                    </a:lnTo>
                    <a:lnTo>
                      <a:pt x="3045" y="2541"/>
                    </a:lnTo>
                    <a:lnTo>
                      <a:pt x="3045" y="2541"/>
                    </a:lnTo>
                    <a:lnTo>
                      <a:pt x="3045" y="2547"/>
                    </a:lnTo>
                    <a:lnTo>
                      <a:pt x="3045" y="2547"/>
                    </a:lnTo>
                    <a:lnTo>
                      <a:pt x="3045" y="2547"/>
                    </a:lnTo>
                    <a:lnTo>
                      <a:pt x="3045" y="2547"/>
                    </a:lnTo>
                    <a:lnTo>
                      <a:pt x="3045" y="2553"/>
                    </a:lnTo>
                    <a:lnTo>
                      <a:pt x="3045" y="2553"/>
                    </a:lnTo>
                    <a:lnTo>
                      <a:pt x="3045" y="2553"/>
                    </a:lnTo>
                    <a:lnTo>
                      <a:pt x="3045" y="2559"/>
                    </a:lnTo>
                    <a:lnTo>
                      <a:pt x="3045" y="2559"/>
                    </a:lnTo>
                    <a:lnTo>
                      <a:pt x="3045" y="2559"/>
                    </a:lnTo>
                    <a:lnTo>
                      <a:pt x="3045" y="2559"/>
                    </a:lnTo>
                    <a:lnTo>
                      <a:pt x="3045" y="2559"/>
                    </a:lnTo>
                    <a:lnTo>
                      <a:pt x="3045" y="2565"/>
                    </a:lnTo>
                    <a:lnTo>
                      <a:pt x="3045" y="2559"/>
                    </a:lnTo>
                    <a:lnTo>
                      <a:pt x="3045" y="2565"/>
                    </a:lnTo>
                    <a:lnTo>
                      <a:pt x="3045" y="2565"/>
                    </a:lnTo>
                    <a:lnTo>
                      <a:pt x="3039" y="2565"/>
                    </a:lnTo>
                    <a:lnTo>
                      <a:pt x="3039" y="2565"/>
                    </a:lnTo>
                    <a:lnTo>
                      <a:pt x="3039" y="2565"/>
                    </a:lnTo>
                    <a:lnTo>
                      <a:pt x="3039" y="2565"/>
                    </a:lnTo>
                    <a:lnTo>
                      <a:pt x="3039" y="2571"/>
                    </a:lnTo>
                    <a:lnTo>
                      <a:pt x="3039" y="2571"/>
                    </a:lnTo>
                    <a:lnTo>
                      <a:pt x="3039" y="2571"/>
                    </a:lnTo>
                    <a:lnTo>
                      <a:pt x="3045" y="2571"/>
                    </a:lnTo>
                    <a:lnTo>
                      <a:pt x="3045" y="2565"/>
                    </a:lnTo>
                    <a:lnTo>
                      <a:pt x="3045" y="2565"/>
                    </a:lnTo>
                    <a:lnTo>
                      <a:pt x="3052" y="2565"/>
                    </a:lnTo>
                    <a:lnTo>
                      <a:pt x="3052" y="2565"/>
                    </a:lnTo>
                    <a:lnTo>
                      <a:pt x="3052" y="2565"/>
                    </a:lnTo>
                    <a:lnTo>
                      <a:pt x="3052" y="2565"/>
                    </a:lnTo>
                    <a:lnTo>
                      <a:pt x="3052" y="2565"/>
                    </a:lnTo>
                    <a:lnTo>
                      <a:pt x="3045" y="2571"/>
                    </a:lnTo>
                    <a:lnTo>
                      <a:pt x="3045" y="2571"/>
                    </a:lnTo>
                    <a:lnTo>
                      <a:pt x="3039" y="2577"/>
                    </a:lnTo>
                    <a:lnTo>
                      <a:pt x="3039" y="2577"/>
                    </a:lnTo>
                    <a:lnTo>
                      <a:pt x="3033" y="2583"/>
                    </a:lnTo>
                    <a:lnTo>
                      <a:pt x="3027" y="2583"/>
                    </a:lnTo>
                    <a:lnTo>
                      <a:pt x="3027" y="2583"/>
                    </a:lnTo>
                    <a:lnTo>
                      <a:pt x="3027" y="2583"/>
                    </a:lnTo>
                    <a:lnTo>
                      <a:pt x="3015" y="2590"/>
                    </a:lnTo>
                    <a:lnTo>
                      <a:pt x="3015" y="2590"/>
                    </a:lnTo>
                    <a:lnTo>
                      <a:pt x="3015" y="2590"/>
                    </a:lnTo>
                    <a:lnTo>
                      <a:pt x="3021" y="2590"/>
                    </a:lnTo>
                    <a:lnTo>
                      <a:pt x="3021" y="2590"/>
                    </a:lnTo>
                    <a:lnTo>
                      <a:pt x="3021" y="2590"/>
                    </a:lnTo>
                    <a:lnTo>
                      <a:pt x="3021" y="2583"/>
                    </a:lnTo>
                    <a:lnTo>
                      <a:pt x="3021" y="2583"/>
                    </a:lnTo>
                    <a:lnTo>
                      <a:pt x="3027" y="2583"/>
                    </a:lnTo>
                    <a:lnTo>
                      <a:pt x="3027" y="2583"/>
                    </a:lnTo>
                    <a:lnTo>
                      <a:pt x="3027" y="2583"/>
                    </a:lnTo>
                    <a:lnTo>
                      <a:pt x="3027" y="2583"/>
                    </a:lnTo>
                    <a:lnTo>
                      <a:pt x="3027" y="2577"/>
                    </a:lnTo>
                    <a:lnTo>
                      <a:pt x="3021" y="2577"/>
                    </a:lnTo>
                    <a:lnTo>
                      <a:pt x="3021" y="2577"/>
                    </a:lnTo>
                    <a:lnTo>
                      <a:pt x="3021" y="2577"/>
                    </a:lnTo>
                    <a:lnTo>
                      <a:pt x="3021" y="2577"/>
                    </a:lnTo>
                    <a:lnTo>
                      <a:pt x="3021" y="2577"/>
                    </a:lnTo>
                    <a:lnTo>
                      <a:pt x="3021" y="2571"/>
                    </a:lnTo>
                    <a:lnTo>
                      <a:pt x="3021" y="2571"/>
                    </a:lnTo>
                    <a:lnTo>
                      <a:pt x="3021" y="2571"/>
                    </a:lnTo>
                    <a:lnTo>
                      <a:pt x="3021" y="2571"/>
                    </a:lnTo>
                    <a:lnTo>
                      <a:pt x="3021" y="2571"/>
                    </a:lnTo>
                    <a:lnTo>
                      <a:pt x="3021" y="2571"/>
                    </a:lnTo>
                    <a:lnTo>
                      <a:pt x="3015" y="2571"/>
                    </a:lnTo>
                    <a:lnTo>
                      <a:pt x="3015" y="2565"/>
                    </a:lnTo>
                    <a:lnTo>
                      <a:pt x="3015" y="2565"/>
                    </a:lnTo>
                    <a:lnTo>
                      <a:pt x="3015" y="2565"/>
                    </a:lnTo>
                    <a:lnTo>
                      <a:pt x="3015" y="2565"/>
                    </a:lnTo>
                    <a:lnTo>
                      <a:pt x="3015" y="2565"/>
                    </a:lnTo>
                    <a:lnTo>
                      <a:pt x="3009" y="2565"/>
                    </a:lnTo>
                    <a:lnTo>
                      <a:pt x="3009" y="2565"/>
                    </a:lnTo>
                    <a:lnTo>
                      <a:pt x="3009" y="2571"/>
                    </a:lnTo>
                    <a:lnTo>
                      <a:pt x="3009" y="2571"/>
                    </a:lnTo>
                    <a:lnTo>
                      <a:pt x="3009" y="2577"/>
                    </a:lnTo>
                    <a:lnTo>
                      <a:pt x="3009" y="2577"/>
                    </a:lnTo>
                    <a:lnTo>
                      <a:pt x="3003" y="2577"/>
                    </a:lnTo>
                    <a:lnTo>
                      <a:pt x="3003" y="2577"/>
                    </a:lnTo>
                    <a:lnTo>
                      <a:pt x="3003" y="2577"/>
                    </a:lnTo>
                    <a:lnTo>
                      <a:pt x="3003" y="2571"/>
                    </a:lnTo>
                    <a:lnTo>
                      <a:pt x="3003" y="2571"/>
                    </a:lnTo>
                    <a:lnTo>
                      <a:pt x="2997" y="2571"/>
                    </a:lnTo>
                    <a:lnTo>
                      <a:pt x="3003" y="2571"/>
                    </a:lnTo>
                    <a:lnTo>
                      <a:pt x="3003" y="2571"/>
                    </a:lnTo>
                    <a:lnTo>
                      <a:pt x="3003" y="2571"/>
                    </a:lnTo>
                    <a:lnTo>
                      <a:pt x="3003" y="2565"/>
                    </a:lnTo>
                    <a:lnTo>
                      <a:pt x="3003" y="2565"/>
                    </a:lnTo>
                    <a:lnTo>
                      <a:pt x="2997" y="2565"/>
                    </a:lnTo>
                    <a:lnTo>
                      <a:pt x="2997" y="2565"/>
                    </a:lnTo>
                    <a:lnTo>
                      <a:pt x="2997" y="2565"/>
                    </a:lnTo>
                    <a:lnTo>
                      <a:pt x="2997" y="2565"/>
                    </a:lnTo>
                    <a:lnTo>
                      <a:pt x="2990" y="2565"/>
                    </a:lnTo>
                    <a:lnTo>
                      <a:pt x="2990" y="2565"/>
                    </a:lnTo>
                    <a:lnTo>
                      <a:pt x="2990" y="2565"/>
                    </a:lnTo>
                    <a:lnTo>
                      <a:pt x="2990" y="2571"/>
                    </a:lnTo>
                    <a:lnTo>
                      <a:pt x="2990" y="2571"/>
                    </a:lnTo>
                    <a:lnTo>
                      <a:pt x="2990" y="2571"/>
                    </a:lnTo>
                    <a:lnTo>
                      <a:pt x="2990" y="2571"/>
                    </a:lnTo>
                    <a:lnTo>
                      <a:pt x="2997" y="2571"/>
                    </a:lnTo>
                    <a:lnTo>
                      <a:pt x="2997" y="2571"/>
                    </a:lnTo>
                    <a:lnTo>
                      <a:pt x="2990" y="2571"/>
                    </a:lnTo>
                    <a:lnTo>
                      <a:pt x="2990" y="2571"/>
                    </a:lnTo>
                    <a:lnTo>
                      <a:pt x="2990" y="2577"/>
                    </a:lnTo>
                    <a:moveTo>
                      <a:pt x="3882" y="2797"/>
                    </a:moveTo>
                    <a:lnTo>
                      <a:pt x="3875" y="2791"/>
                    </a:lnTo>
                    <a:lnTo>
                      <a:pt x="3875" y="2791"/>
                    </a:lnTo>
                    <a:lnTo>
                      <a:pt x="3875" y="2785"/>
                    </a:lnTo>
                    <a:lnTo>
                      <a:pt x="3869" y="2779"/>
                    </a:lnTo>
                    <a:lnTo>
                      <a:pt x="3869" y="2779"/>
                    </a:lnTo>
                    <a:lnTo>
                      <a:pt x="3869" y="2779"/>
                    </a:lnTo>
                    <a:lnTo>
                      <a:pt x="3869" y="2779"/>
                    </a:lnTo>
                    <a:lnTo>
                      <a:pt x="3869" y="2773"/>
                    </a:lnTo>
                    <a:lnTo>
                      <a:pt x="3869" y="2773"/>
                    </a:lnTo>
                    <a:lnTo>
                      <a:pt x="3869" y="2773"/>
                    </a:lnTo>
                    <a:lnTo>
                      <a:pt x="3869" y="2773"/>
                    </a:lnTo>
                    <a:lnTo>
                      <a:pt x="3869" y="2779"/>
                    </a:lnTo>
                    <a:lnTo>
                      <a:pt x="3875" y="2779"/>
                    </a:lnTo>
                    <a:lnTo>
                      <a:pt x="3875" y="2785"/>
                    </a:lnTo>
                    <a:lnTo>
                      <a:pt x="3875" y="2791"/>
                    </a:lnTo>
                    <a:lnTo>
                      <a:pt x="3875" y="2791"/>
                    </a:lnTo>
                    <a:lnTo>
                      <a:pt x="3882" y="2797"/>
                    </a:lnTo>
                    <a:lnTo>
                      <a:pt x="3882" y="2797"/>
                    </a:lnTo>
                    <a:lnTo>
                      <a:pt x="3882" y="2797"/>
                    </a:lnTo>
                    <a:lnTo>
                      <a:pt x="3888" y="2797"/>
                    </a:lnTo>
                    <a:lnTo>
                      <a:pt x="3888" y="2797"/>
                    </a:lnTo>
                    <a:lnTo>
                      <a:pt x="3888" y="2797"/>
                    </a:lnTo>
                    <a:lnTo>
                      <a:pt x="3888" y="2797"/>
                    </a:lnTo>
                    <a:lnTo>
                      <a:pt x="3888" y="2797"/>
                    </a:lnTo>
                    <a:lnTo>
                      <a:pt x="3894" y="2797"/>
                    </a:lnTo>
                    <a:lnTo>
                      <a:pt x="3894" y="2797"/>
                    </a:lnTo>
                    <a:lnTo>
                      <a:pt x="3900" y="2797"/>
                    </a:lnTo>
                    <a:lnTo>
                      <a:pt x="3894" y="2803"/>
                    </a:lnTo>
                    <a:lnTo>
                      <a:pt x="3894" y="2803"/>
                    </a:lnTo>
                    <a:lnTo>
                      <a:pt x="3888" y="2803"/>
                    </a:lnTo>
                    <a:lnTo>
                      <a:pt x="3888" y="2803"/>
                    </a:lnTo>
                    <a:lnTo>
                      <a:pt x="3888" y="2803"/>
                    </a:lnTo>
                    <a:lnTo>
                      <a:pt x="3882" y="2797"/>
                    </a:lnTo>
                    <a:lnTo>
                      <a:pt x="3882" y="2797"/>
                    </a:lnTo>
                    <a:lnTo>
                      <a:pt x="3882" y="2797"/>
                    </a:lnTo>
                    <a:lnTo>
                      <a:pt x="3882" y="2797"/>
                    </a:lnTo>
                    <a:lnTo>
                      <a:pt x="3882" y="2797"/>
                    </a:lnTo>
                    <a:moveTo>
                      <a:pt x="3387" y="1454"/>
                    </a:moveTo>
                    <a:lnTo>
                      <a:pt x="3387" y="1454"/>
                    </a:lnTo>
                    <a:lnTo>
                      <a:pt x="3387" y="1454"/>
                    </a:lnTo>
                    <a:lnTo>
                      <a:pt x="3387" y="1454"/>
                    </a:lnTo>
                    <a:lnTo>
                      <a:pt x="3387" y="1454"/>
                    </a:lnTo>
                    <a:lnTo>
                      <a:pt x="3387" y="1448"/>
                    </a:lnTo>
                    <a:lnTo>
                      <a:pt x="3387" y="1448"/>
                    </a:lnTo>
                    <a:lnTo>
                      <a:pt x="3387" y="1441"/>
                    </a:lnTo>
                    <a:lnTo>
                      <a:pt x="3387" y="1441"/>
                    </a:lnTo>
                    <a:lnTo>
                      <a:pt x="3387" y="1441"/>
                    </a:lnTo>
                    <a:lnTo>
                      <a:pt x="3387" y="1441"/>
                    </a:lnTo>
                    <a:lnTo>
                      <a:pt x="3387" y="1441"/>
                    </a:lnTo>
                    <a:lnTo>
                      <a:pt x="3387" y="1435"/>
                    </a:lnTo>
                    <a:lnTo>
                      <a:pt x="3387" y="1435"/>
                    </a:lnTo>
                    <a:lnTo>
                      <a:pt x="3387" y="1435"/>
                    </a:lnTo>
                    <a:lnTo>
                      <a:pt x="3387" y="1435"/>
                    </a:lnTo>
                    <a:lnTo>
                      <a:pt x="3387" y="1435"/>
                    </a:lnTo>
                    <a:lnTo>
                      <a:pt x="3387" y="1429"/>
                    </a:lnTo>
                    <a:lnTo>
                      <a:pt x="3387" y="1429"/>
                    </a:lnTo>
                    <a:lnTo>
                      <a:pt x="3393" y="1429"/>
                    </a:lnTo>
                    <a:lnTo>
                      <a:pt x="3393" y="1429"/>
                    </a:lnTo>
                    <a:lnTo>
                      <a:pt x="3393" y="1429"/>
                    </a:lnTo>
                    <a:lnTo>
                      <a:pt x="3393" y="1429"/>
                    </a:lnTo>
                    <a:lnTo>
                      <a:pt x="3393" y="1429"/>
                    </a:lnTo>
                    <a:lnTo>
                      <a:pt x="3399" y="1429"/>
                    </a:lnTo>
                    <a:lnTo>
                      <a:pt x="3399" y="1429"/>
                    </a:lnTo>
                    <a:lnTo>
                      <a:pt x="3399" y="1429"/>
                    </a:lnTo>
                    <a:lnTo>
                      <a:pt x="3399" y="1429"/>
                    </a:lnTo>
                    <a:lnTo>
                      <a:pt x="3399" y="1429"/>
                    </a:lnTo>
                    <a:lnTo>
                      <a:pt x="3405" y="1429"/>
                    </a:lnTo>
                    <a:lnTo>
                      <a:pt x="3405" y="1429"/>
                    </a:lnTo>
                    <a:lnTo>
                      <a:pt x="3405" y="1435"/>
                    </a:lnTo>
                    <a:lnTo>
                      <a:pt x="3405" y="1435"/>
                    </a:lnTo>
                    <a:lnTo>
                      <a:pt x="3405" y="1435"/>
                    </a:lnTo>
                    <a:lnTo>
                      <a:pt x="3405" y="1435"/>
                    </a:lnTo>
                    <a:lnTo>
                      <a:pt x="3412" y="1435"/>
                    </a:lnTo>
                    <a:lnTo>
                      <a:pt x="3412" y="1435"/>
                    </a:lnTo>
                    <a:lnTo>
                      <a:pt x="3412" y="1435"/>
                    </a:lnTo>
                    <a:lnTo>
                      <a:pt x="3412" y="1435"/>
                    </a:lnTo>
                    <a:lnTo>
                      <a:pt x="3412" y="1435"/>
                    </a:lnTo>
                    <a:lnTo>
                      <a:pt x="3412" y="1429"/>
                    </a:lnTo>
                    <a:lnTo>
                      <a:pt x="3418" y="1429"/>
                    </a:lnTo>
                    <a:lnTo>
                      <a:pt x="3418" y="1429"/>
                    </a:lnTo>
                    <a:lnTo>
                      <a:pt x="3418" y="1429"/>
                    </a:lnTo>
                    <a:lnTo>
                      <a:pt x="3418" y="1429"/>
                    </a:lnTo>
                    <a:lnTo>
                      <a:pt x="3418" y="1429"/>
                    </a:lnTo>
                    <a:lnTo>
                      <a:pt x="3418" y="1429"/>
                    </a:lnTo>
                    <a:lnTo>
                      <a:pt x="3424" y="1423"/>
                    </a:lnTo>
                    <a:lnTo>
                      <a:pt x="3424" y="1423"/>
                    </a:lnTo>
                    <a:lnTo>
                      <a:pt x="3424" y="1423"/>
                    </a:lnTo>
                    <a:lnTo>
                      <a:pt x="3424" y="1423"/>
                    </a:lnTo>
                    <a:lnTo>
                      <a:pt x="3430" y="1423"/>
                    </a:lnTo>
                    <a:lnTo>
                      <a:pt x="3430" y="1423"/>
                    </a:lnTo>
                    <a:lnTo>
                      <a:pt x="3430" y="1423"/>
                    </a:lnTo>
                    <a:lnTo>
                      <a:pt x="3430" y="1423"/>
                    </a:lnTo>
                    <a:lnTo>
                      <a:pt x="3436" y="1423"/>
                    </a:lnTo>
                    <a:lnTo>
                      <a:pt x="3436" y="1423"/>
                    </a:lnTo>
                    <a:lnTo>
                      <a:pt x="3436" y="1423"/>
                    </a:lnTo>
                    <a:lnTo>
                      <a:pt x="3436" y="1423"/>
                    </a:lnTo>
                    <a:lnTo>
                      <a:pt x="3436" y="1423"/>
                    </a:lnTo>
                    <a:lnTo>
                      <a:pt x="3436" y="1423"/>
                    </a:lnTo>
                    <a:lnTo>
                      <a:pt x="3442" y="1423"/>
                    </a:lnTo>
                    <a:lnTo>
                      <a:pt x="3442" y="1423"/>
                    </a:lnTo>
                    <a:lnTo>
                      <a:pt x="3442" y="1417"/>
                    </a:lnTo>
                    <a:lnTo>
                      <a:pt x="3442" y="1417"/>
                    </a:lnTo>
                    <a:lnTo>
                      <a:pt x="3436" y="1417"/>
                    </a:lnTo>
                    <a:lnTo>
                      <a:pt x="3436" y="1417"/>
                    </a:lnTo>
                    <a:lnTo>
                      <a:pt x="3436" y="1417"/>
                    </a:lnTo>
                    <a:lnTo>
                      <a:pt x="3436" y="1417"/>
                    </a:lnTo>
                    <a:lnTo>
                      <a:pt x="3442" y="1411"/>
                    </a:lnTo>
                    <a:lnTo>
                      <a:pt x="3442" y="1411"/>
                    </a:lnTo>
                    <a:lnTo>
                      <a:pt x="3442" y="1411"/>
                    </a:lnTo>
                    <a:lnTo>
                      <a:pt x="3442" y="1411"/>
                    </a:lnTo>
                    <a:lnTo>
                      <a:pt x="3442" y="1411"/>
                    </a:lnTo>
                    <a:lnTo>
                      <a:pt x="3436" y="1411"/>
                    </a:lnTo>
                    <a:lnTo>
                      <a:pt x="3436" y="1411"/>
                    </a:lnTo>
                    <a:lnTo>
                      <a:pt x="3436" y="1411"/>
                    </a:lnTo>
                    <a:lnTo>
                      <a:pt x="3436" y="1405"/>
                    </a:lnTo>
                    <a:lnTo>
                      <a:pt x="3436" y="1405"/>
                    </a:lnTo>
                    <a:lnTo>
                      <a:pt x="3436" y="1405"/>
                    </a:lnTo>
                    <a:lnTo>
                      <a:pt x="3436" y="1405"/>
                    </a:lnTo>
                    <a:lnTo>
                      <a:pt x="3436" y="1399"/>
                    </a:lnTo>
                    <a:lnTo>
                      <a:pt x="3436" y="1399"/>
                    </a:lnTo>
                    <a:lnTo>
                      <a:pt x="3436" y="1399"/>
                    </a:lnTo>
                    <a:lnTo>
                      <a:pt x="3436" y="1399"/>
                    </a:lnTo>
                    <a:lnTo>
                      <a:pt x="3436" y="1399"/>
                    </a:lnTo>
                    <a:lnTo>
                      <a:pt x="3436" y="1399"/>
                    </a:lnTo>
                    <a:lnTo>
                      <a:pt x="3436" y="1393"/>
                    </a:lnTo>
                    <a:lnTo>
                      <a:pt x="3430" y="1393"/>
                    </a:lnTo>
                    <a:lnTo>
                      <a:pt x="3430" y="1393"/>
                    </a:lnTo>
                    <a:lnTo>
                      <a:pt x="3430" y="1393"/>
                    </a:lnTo>
                    <a:lnTo>
                      <a:pt x="3430" y="1393"/>
                    </a:lnTo>
                    <a:lnTo>
                      <a:pt x="3430" y="1393"/>
                    </a:lnTo>
                    <a:lnTo>
                      <a:pt x="3430" y="1386"/>
                    </a:lnTo>
                    <a:lnTo>
                      <a:pt x="3430" y="1386"/>
                    </a:lnTo>
                    <a:lnTo>
                      <a:pt x="3436" y="1386"/>
                    </a:lnTo>
                    <a:lnTo>
                      <a:pt x="3436" y="1386"/>
                    </a:lnTo>
                    <a:lnTo>
                      <a:pt x="3436" y="1386"/>
                    </a:lnTo>
                    <a:lnTo>
                      <a:pt x="3436" y="1386"/>
                    </a:lnTo>
                    <a:lnTo>
                      <a:pt x="3436" y="1380"/>
                    </a:lnTo>
                    <a:lnTo>
                      <a:pt x="3436" y="1380"/>
                    </a:lnTo>
                    <a:lnTo>
                      <a:pt x="3436" y="1380"/>
                    </a:lnTo>
                    <a:lnTo>
                      <a:pt x="3436" y="1380"/>
                    </a:lnTo>
                    <a:lnTo>
                      <a:pt x="3436" y="1380"/>
                    </a:lnTo>
                    <a:lnTo>
                      <a:pt x="3442" y="1380"/>
                    </a:lnTo>
                    <a:lnTo>
                      <a:pt x="3442" y="1380"/>
                    </a:lnTo>
                    <a:lnTo>
                      <a:pt x="3442" y="1380"/>
                    </a:lnTo>
                    <a:lnTo>
                      <a:pt x="3442" y="1380"/>
                    </a:lnTo>
                    <a:lnTo>
                      <a:pt x="3442" y="1380"/>
                    </a:lnTo>
                    <a:lnTo>
                      <a:pt x="3442" y="1380"/>
                    </a:lnTo>
                    <a:lnTo>
                      <a:pt x="3442" y="1380"/>
                    </a:lnTo>
                    <a:lnTo>
                      <a:pt x="3448" y="1380"/>
                    </a:lnTo>
                    <a:lnTo>
                      <a:pt x="3448" y="1380"/>
                    </a:lnTo>
                    <a:lnTo>
                      <a:pt x="3448" y="1380"/>
                    </a:lnTo>
                    <a:lnTo>
                      <a:pt x="3448" y="1380"/>
                    </a:lnTo>
                    <a:lnTo>
                      <a:pt x="3448" y="1380"/>
                    </a:lnTo>
                    <a:lnTo>
                      <a:pt x="3454" y="1386"/>
                    </a:lnTo>
                    <a:lnTo>
                      <a:pt x="3454" y="1386"/>
                    </a:lnTo>
                    <a:lnTo>
                      <a:pt x="3454" y="1386"/>
                    </a:lnTo>
                    <a:lnTo>
                      <a:pt x="3454" y="1386"/>
                    </a:lnTo>
                    <a:lnTo>
                      <a:pt x="3460" y="1386"/>
                    </a:lnTo>
                    <a:lnTo>
                      <a:pt x="3460" y="1380"/>
                    </a:lnTo>
                    <a:lnTo>
                      <a:pt x="3460" y="1380"/>
                    </a:lnTo>
                    <a:lnTo>
                      <a:pt x="3460" y="1380"/>
                    </a:lnTo>
                    <a:lnTo>
                      <a:pt x="3460" y="1380"/>
                    </a:lnTo>
                    <a:lnTo>
                      <a:pt x="3460" y="1380"/>
                    </a:lnTo>
                    <a:lnTo>
                      <a:pt x="3460" y="1380"/>
                    </a:lnTo>
                    <a:lnTo>
                      <a:pt x="3467" y="1380"/>
                    </a:lnTo>
                    <a:lnTo>
                      <a:pt x="3467" y="1380"/>
                    </a:lnTo>
                    <a:lnTo>
                      <a:pt x="3467" y="1380"/>
                    </a:lnTo>
                    <a:lnTo>
                      <a:pt x="3467" y="1380"/>
                    </a:lnTo>
                    <a:lnTo>
                      <a:pt x="3467" y="1380"/>
                    </a:lnTo>
                    <a:lnTo>
                      <a:pt x="3467" y="1380"/>
                    </a:lnTo>
                    <a:lnTo>
                      <a:pt x="3467" y="1380"/>
                    </a:lnTo>
                    <a:lnTo>
                      <a:pt x="3467" y="1380"/>
                    </a:lnTo>
                    <a:lnTo>
                      <a:pt x="3467" y="1380"/>
                    </a:lnTo>
                    <a:lnTo>
                      <a:pt x="3473" y="1380"/>
                    </a:lnTo>
                    <a:lnTo>
                      <a:pt x="3473" y="1380"/>
                    </a:lnTo>
                    <a:lnTo>
                      <a:pt x="3473" y="1380"/>
                    </a:lnTo>
                    <a:lnTo>
                      <a:pt x="3473" y="1386"/>
                    </a:lnTo>
                    <a:lnTo>
                      <a:pt x="3473" y="1386"/>
                    </a:lnTo>
                    <a:lnTo>
                      <a:pt x="3473" y="1386"/>
                    </a:lnTo>
                    <a:lnTo>
                      <a:pt x="3473" y="1386"/>
                    </a:lnTo>
                    <a:lnTo>
                      <a:pt x="3473" y="1386"/>
                    </a:lnTo>
                    <a:lnTo>
                      <a:pt x="3473" y="1386"/>
                    </a:lnTo>
                    <a:lnTo>
                      <a:pt x="3479" y="1386"/>
                    </a:lnTo>
                    <a:lnTo>
                      <a:pt x="3479" y="1386"/>
                    </a:lnTo>
                    <a:lnTo>
                      <a:pt x="3479" y="1386"/>
                    </a:lnTo>
                    <a:lnTo>
                      <a:pt x="3479" y="1386"/>
                    </a:lnTo>
                    <a:lnTo>
                      <a:pt x="3485" y="1393"/>
                    </a:lnTo>
                    <a:lnTo>
                      <a:pt x="3485" y="1393"/>
                    </a:lnTo>
                    <a:lnTo>
                      <a:pt x="3485" y="1393"/>
                    </a:lnTo>
                    <a:lnTo>
                      <a:pt x="3485" y="1393"/>
                    </a:lnTo>
                    <a:lnTo>
                      <a:pt x="3485" y="1393"/>
                    </a:lnTo>
                    <a:lnTo>
                      <a:pt x="3485" y="1399"/>
                    </a:lnTo>
                    <a:lnTo>
                      <a:pt x="3485" y="1399"/>
                    </a:lnTo>
                    <a:lnTo>
                      <a:pt x="3485" y="1399"/>
                    </a:lnTo>
                    <a:lnTo>
                      <a:pt x="3491" y="1399"/>
                    </a:lnTo>
                    <a:lnTo>
                      <a:pt x="3491" y="1399"/>
                    </a:lnTo>
                    <a:lnTo>
                      <a:pt x="3491" y="1405"/>
                    </a:lnTo>
                    <a:lnTo>
                      <a:pt x="3491" y="1405"/>
                    </a:lnTo>
                    <a:lnTo>
                      <a:pt x="3491" y="1405"/>
                    </a:lnTo>
                    <a:lnTo>
                      <a:pt x="3491" y="1405"/>
                    </a:lnTo>
                    <a:lnTo>
                      <a:pt x="3491" y="1411"/>
                    </a:lnTo>
                    <a:lnTo>
                      <a:pt x="3491" y="1411"/>
                    </a:lnTo>
                    <a:lnTo>
                      <a:pt x="3491" y="1411"/>
                    </a:lnTo>
                    <a:lnTo>
                      <a:pt x="3491" y="1411"/>
                    </a:lnTo>
                    <a:lnTo>
                      <a:pt x="3491" y="1411"/>
                    </a:lnTo>
                    <a:lnTo>
                      <a:pt x="3497" y="1411"/>
                    </a:lnTo>
                    <a:lnTo>
                      <a:pt x="3497" y="1411"/>
                    </a:lnTo>
                    <a:lnTo>
                      <a:pt x="3503" y="1411"/>
                    </a:lnTo>
                    <a:lnTo>
                      <a:pt x="3503" y="1411"/>
                    </a:lnTo>
                    <a:lnTo>
                      <a:pt x="3503" y="1417"/>
                    </a:lnTo>
                    <a:lnTo>
                      <a:pt x="3503" y="1417"/>
                    </a:lnTo>
                    <a:lnTo>
                      <a:pt x="3503" y="1417"/>
                    </a:lnTo>
                    <a:lnTo>
                      <a:pt x="3509" y="1417"/>
                    </a:lnTo>
                    <a:lnTo>
                      <a:pt x="3509" y="1417"/>
                    </a:lnTo>
                    <a:lnTo>
                      <a:pt x="3509" y="1411"/>
                    </a:lnTo>
                    <a:lnTo>
                      <a:pt x="3509" y="1411"/>
                    </a:lnTo>
                    <a:lnTo>
                      <a:pt x="3515" y="1411"/>
                    </a:lnTo>
                    <a:lnTo>
                      <a:pt x="3515" y="1411"/>
                    </a:lnTo>
                    <a:lnTo>
                      <a:pt x="3515" y="1411"/>
                    </a:lnTo>
                    <a:lnTo>
                      <a:pt x="3515" y="1411"/>
                    </a:lnTo>
                    <a:lnTo>
                      <a:pt x="3515" y="1411"/>
                    </a:lnTo>
                    <a:lnTo>
                      <a:pt x="3521" y="1411"/>
                    </a:lnTo>
                    <a:lnTo>
                      <a:pt x="3521" y="1411"/>
                    </a:lnTo>
                    <a:lnTo>
                      <a:pt x="3521" y="1411"/>
                    </a:lnTo>
                    <a:lnTo>
                      <a:pt x="3521" y="1411"/>
                    </a:lnTo>
                    <a:lnTo>
                      <a:pt x="3521" y="1411"/>
                    </a:lnTo>
                    <a:lnTo>
                      <a:pt x="3521" y="1411"/>
                    </a:lnTo>
                    <a:lnTo>
                      <a:pt x="3528" y="1411"/>
                    </a:lnTo>
                    <a:lnTo>
                      <a:pt x="3528" y="1417"/>
                    </a:lnTo>
                    <a:lnTo>
                      <a:pt x="3528" y="1417"/>
                    </a:lnTo>
                    <a:lnTo>
                      <a:pt x="3528" y="1417"/>
                    </a:lnTo>
                    <a:lnTo>
                      <a:pt x="3528" y="1417"/>
                    </a:lnTo>
                    <a:lnTo>
                      <a:pt x="3528" y="1417"/>
                    </a:lnTo>
                    <a:lnTo>
                      <a:pt x="3528" y="1417"/>
                    </a:lnTo>
                    <a:lnTo>
                      <a:pt x="3534" y="1417"/>
                    </a:lnTo>
                    <a:lnTo>
                      <a:pt x="3534" y="1417"/>
                    </a:lnTo>
                    <a:lnTo>
                      <a:pt x="3534" y="1423"/>
                    </a:lnTo>
                    <a:lnTo>
                      <a:pt x="3534" y="1423"/>
                    </a:lnTo>
                    <a:lnTo>
                      <a:pt x="3534" y="1423"/>
                    </a:lnTo>
                    <a:lnTo>
                      <a:pt x="3534" y="1423"/>
                    </a:lnTo>
                    <a:lnTo>
                      <a:pt x="3534" y="1423"/>
                    </a:lnTo>
                    <a:lnTo>
                      <a:pt x="3534" y="1423"/>
                    </a:lnTo>
                    <a:lnTo>
                      <a:pt x="3540" y="1423"/>
                    </a:lnTo>
                    <a:lnTo>
                      <a:pt x="3540" y="1423"/>
                    </a:lnTo>
                    <a:lnTo>
                      <a:pt x="3540" y="1423"/>
                    </a:lnTo>
                    <a:lnTo>
                      <a:pt x="3540" y="1423"/>
                    </a:lnTo>
                    <a:lnTo>
                      <a:pt x="3546" y="1423"/>
                    </a:lnTo>
                    <a:lnTo>
                      <a:pt x="3546" y="1423"/>
                    </a:lnTo>
                    <a:lnTo>
                      <a:pt x="3546" y="1423"/>
                    </a:lnTo>
                    <a:lnTo>
                      <a:pt x="3546" y="1423"/>
                    </a:lnTo>
                    <a:lnTo>
                      <a:pt x="3546" y="1423"/>
                    </a:lnTo>
                    <a:lnTo>
                      <a:pt x="3546" y="1423"/>
                    </a:lnTo>
                    <a:lnTo>
                      <a:pt x="3546" y="1423"/>
                    </a:lnTo>
                    <a:lnTo>
                      <a:pt x="3546" y="1423"/>
                    </a:lnTo>
                    <a:lnTo>
                      <a:pt x="3546" y="1423"/>
                    </a:lnTo>
                    <a:lnTo>
                      <a:pt x="3546" y="1417"/>
                    </a:lnTo>
                    <a:lnTo>
                      <a:pt x="3552" y="1417"/>
                    </a:lnTo>
                    <a:lnTo>
                      <a:pt x="3552" y="1417"/>
                    </a:lnTo>
                    <a:lnTo>
                      <a:pt x="3552" y="1417"/>
                    </a:lnTo>
                    <a:lnTo>
                      <a:pt x="3558" y="1417"/>
                    </a:lnTo>
                    <a:lnTo>
                      <a:pt x="3558" y="1417"/>
                    </a:lnTo>
                    <a:lnTo>
                      <a:pt x="3558" y="1417"/>
                    </a:lnTo>
                    <a:lnTo>
                      <a:pt x="3558" y="1417"/>
                    </a:lnTo>
                    <a:lnTo>
                      <a:pt x="3558" y="1417"/>
                    </a:lnTo>
                    <a:lnTo>
                      <a:pt x="3564" y="1417"/>
                    </a:lnTo>
                    <a:lnTo>
                      <a:pt x="3564" y="1417"/>
                    </a:lnTo>
                    <a:lnTo>
                      <a:pt x="3564" y="1417"/>
                    </a:lnTo>
                    <a:lnTo>
                      <a:pt x="3564" y="1417"/>
                    </a:lnTo>
                    <a:lnTo>
                      <a:pt x="3564" y="1417"/>
                    </a:lnTo>
                    <a:lnTo>
                      <a:pt x="3570" y="1417"/>
                    </a:lnTo>
                    <a:lnTo>
                      <a:pt x="3570" y="1417"/>
                    </a:lnTo>
                    <a:lnTo>
                      <a:pt x="3570" y="1417"/>
                    </a:lnTo>
                    <a:lnTo>
                      <a:pt x="3570" y="1423"/>
                    </a:lnTo>
                    <a:lnTo>
                      <a:pt x="3576" y="1423"/>
                    </a:lnTo>
                    <a:lnTo>
                      <a:pt x="3576" y="1423"/>
                    </a:lnTo>
                    <a:lnTo>
                      <a:pt x="3576" y="1423"/>
                    </a:lnTo>
                    <a:lnTo>
                      <a:pt x="3576" y="1423"/>
                    </a:lnTo>
                    <a:lnTo>
                      <a:pt x="3576" y="1423"/>
                    </a:lnTo>
                    <a:lnTo>
                      <a:pt x="3576" y="1423"/>
                    </a:lnTo>
                    <a:lnTo>
                      <a:pt x="3576" y="1423"/>
                    </a:lnTo>
                    <a:lnTo>
                      <a:pt x="3582" y="1423"/>
                    </a:lnTo>
                    <a:lnTo>
                      <a:pt x="3582" y="1423"/>
                    </a:lnTo>
                    <a:lnTo>
                      <a:pt x="3582" y="1423"/>
                    </a:lnTo>
                    <a:lnTo>
                      <a:pt x="3582" y="1423"/>
                    </a:lnTo>
                    <a:lnTo>
                      <a:pt x="3582" y="1423"/>
                    </a:lnTo>
                    <a:lnTo>
                      <a:pt x="3582" y="1423"/>
                    </a:lnTo>
                    <a:lnTo>
                      <a:pt x="3589" y="1423"/>
                    </a:lnTo>
                    <a:lnTo>
                      <a:pt x="3589" y="1423"/>
                    </a:lnTo>
                    <a:lnTo>
                      <a:pt x="3589" y="1423"/>
                    </a:lnTo>
                    <a:lnTo>
                      <a:pt x="3589" y="1423"/>
                    </a:lnTo>
                    <a:lnTo>
                      <a:pt x="3589" y="1423"/>
                    </a:lnTo>
                    <a:lnTo>
                      <a:pt x="3589" y="1417"/>
                    </a:lnTo>
                    <a:lnTo>
                      <a:pt x="3589" y="1417"/>
                    </a:lnTo>
                    <a:lnTo>
                      <a:pt x="3595" y="1417"/>
                    </a:lnTo>
                    <a:lnTo>
                      <a:pt x="3595" y="1417"/>
                    </a:lnTo>
                    <a:lnTo>
                      <a:pt x="3595" y="1417"/>
                    </a:lnTo>
                    <a:lnTo>
                      <a:pt x="3595" y="1417"/>
                    </a:lnTo>
                    <a:lnTo>
                      <a:pt x="3595" y="1417"/>
                    </a:lnTo>
                    <a:lnTo>
                      <a:pt x="3595" y="1411"/>
                    </a:lnTo>
                    <a:lnTo>
                      <a:pt x="3595" y="1411"/>
                    </a:lnTo>
                    <a:lnTo>
                      <a:pt x="3595" y="1411"/>
                    </a:lnTo>
                    <a:lnTo>
                      <a:pt x="3601" y="1411"/>
                    </a:lnTo>
                    <a:lnTo>
                      <a:pt x="3601" y="1411"/>
                    </a:lnTo>
                    <a:lnTo>
                      <a:pt x="3601" y="1405"/>
                    </a:lnTo>
                    <a:lnTo>
                      <a:pt x="3601" y="1405"/>
                    </a:lnTo>
                    <a:lnTo>
                      <a:pt x="3601" y="1405"/>
                    </a:lnTo>
                    <a:lnTo>
                      <a:pt x="3601" y="1405"/>
                    </a:lnTo>
                    <a:lnTo>
                      <a:pt x="3601" y="1405"/>
                    </a:lnTo>
                    <a:lnTo>
                      <a:pt x="3607" y="1405"/>
                    </a:lnTo>
                    <a:lnTo>
                      <a:pt x="3607" y="1405"/>
                    </a:lnTo>
                    <a:lnTo>
                      <a:pt x="3607" y="1405"/>
                    </a:lnTo>
                    <a:lnTo>
                      <a:pt x="3607" y="1405"/>
                    </a:lnTo>
                    <a:lnTo>
                      <a:pt x="3613" y="1405"/>
                    </a:lnTo>
                    <a:lnTo>
                      <a:pt x="3613" y="1405"/>
                    </a:lnTo>
                    <a:lnTo>
                      <a:pt x="3613" y="1405"/>
                    </a:lnTo>
                    <a:lnTo>
                      <a:pt x="3613" y="1405"/>
                    </a:lnTo>
                    <a:lnTo>
                      <a:pt x="3613" y="1405"/>
                    </a:lnTo>
                    <a:lnTo>
                      <a:pt x="3613" y="1411"/>
                    </a:lnTo>
                    <a:lnTo>
                      <a:pt x="3613" y="1411"/>
                    </a:lnTo>
                    <a:lnTo>
                      <a:pt x="3613" y="1411"/>
                    </a:lnTo>
                    <a:lnTo>
                      <a:pt x="3613" y="1411"/>
                    </a:lnTo>
                    <a:lnTo>
                      <a:pt x="3613" y="1411"/>
                    </a:lnTo>
                    <a:lnTo>
                      <a:pt x="3619" y="1417"/>
                    </a:lnTo>
                    <a:lnTo>
                      <a:pt x="3619" y="1417"/>
                    </a:lnTo>
                    <a:lnTo>
                      <a:pt x="3619" y="1417"/>
                    </a:lnTo>
                    <a:lnTo>
                      <a:pt x="3619" y="1417"/>
                    </a:lnTo>
                    <a:lnTo>
                      <a:pt x="3619" y="1423"/>
                    </a:lnTo>
                    <a:lnTo>
                      <a:pt x="3619" y="1423"/>
                    </a:lnTo>
                    <a:lnTo>
                      <a:pt x="3619" y="1423"/>
                    </a:lnTo>
                    <a:lnTo>
                      <a:pt x="3625" y="1423"/>
                    </a:lnTo>
                    <a:lnTo>
                      <a:pt x="3625" y="1423"/>
                    </a:lnTo>
                    <a:lnTo>
                      <a:pt x="3625" y="1423"/>
                    </a:lnTo>
                    <a:lnTo>
                      <a:pt x="3625" y="1423"/>
                    </a:lnTo>
                    <a:lnTo>
                      <a:pt x="3631" y="1423"/>
                    </a:lnTo>
                    <a:lnTo>
                      <a:pt x="3631" y="1423"/>
                    </a:lnTo>
                    <a:lnTo>
                      <a:pt x="3631" y="1423"/>
                    </a:lnTo>
                    <a:lnTo>
                      <a:pt x="3631" y="1423"/>
                    </a:lnTo>
                    <a:lnTo>
                      <a:pt x="3631" y="1423"/>
                    </a:lnTo>
                    <a:lnTo>
                      <a:pt x="3637" y="1429"/>
                    </a:lnTo>
                    <a:lnTo>
                      <a:pt x="3637" y="1429"/>
                    </a:lnTo>
                    <a:lnTo>
                      <a:pt x="3637" y="1429"/>
                    </a:lnTo>
                    <a:lnTo>
                      <a:pt x="3637" y="1429"/>
                    </a:lnTo>
                    <a:lnTo>
                      <a:pt x="3637" y="1429"/>
                    </a:lnTo>
                    <a:lnTo>
                      <a:pt x="3643" y="1429"/>
                    </a:lnTo>
                    <a:lnTo>
                      <a:pt x="3643" y="1429"/>
                    </a:lnTo>
                    <a:lnTo>
                      <a:pt x="3643" y="1429"/>
                    </a:lnTo>
                    <a:lnTo>
                      <a:pt x="3643" y="1435"/>
                    </a:lnTo>
                    <a:lnTo>
                      <a:pt x="3643" y="1435"/>
                    </a:lnTo>
                    <a:lnTo>
                      <a:pt x="3643" y="1435"/>
                    </a:lnTo>
                    <a:moveTo>
                      <a:pt x="3643" y="1435"/>
                    </a:moveTo>
                    <a:lnTo>
                      <a:pt x="3643" y="1435"/>
                    </a:lnTo>
                    <a:lnTo>
                      <a:pt x="3643" y="1441"/>
                    </a:lnTo>
                    <a:lnTo>
                      <a:pt x="3643" y="1441"/>
                    </a:lnTo>
                    <a:lnTo>
                      <a:pt x="3643" y="1441"/>
                    </a:lnTo>
                    <a:lnTo>
                      <a:pt x="3643" y="1441"/>
                    </a:lnTo>
                    <a:lnTo>
                      <a:pt x="3643" y="1441"/>
                    </a:lnTo>
                    <a:lnTo>
                      <a:pt x="3643" y="1441"/>
                    </a:lnTo>
                    <a:lnTo>
                      <a:pt x="3643" y="1441"/>
                    </a:lnTo>
                    <a:lnTo>
                      <a:pt x="3643" y="1448"/>
                    </a:lnTo>
                    <a:lnTo>
                      <a:pt x="3643" y="1448"/>
                    </a:lnTo>
                    <a:lnTo>
                      <a:pt x="3643" y="1448"/>
                    </a:lnTo>
                    <a:lnTo>
                      <a:pt x="3643" y="1448"/>
                    </a:lnTo>
                    <a:lnTo>
                      <a:pt x="3643" y="1448"/>
                    </a:lnTo>
                    <a:lnTo>
                      <a:pt x="3643" y="1448"/>
                    </a:lnTo>
                    <a:lnTo>
                      <a:pt x="3643" y="1454"/>
                    </a:lnTo>
                    <a:lnTo>
                      <a:pt x="3643" y="1454"/>
                    </a:lnTo>
                    <a:lnTo>
                      <a:pt x="3643" y="1454"/>
                    </a:lnTo>
                    <a:lnTo>
                      <a:pt x="3643" y="1454"/>
                    </a:lnTo>
                    <a:lnTo>
                      <a:pt x="3650" y="1454"/>
                    </a:lnTo>
                    <a:lnTo>
                      <a:pt x="3643" y="1454"/>
                    </a:lnTo>
                    <a:lnTo>
                      <a:pt x="3643" y="1460"/>
                    </a:lnTo>
                    <a:lnTo>
                      <a:pt x="3643" y="1460"/>
                    </a:lnTo>
                    <a:lnTo>
                      <a:pt x="3643" y="1460"/>
                    </a:lnTo>
                    <a:lnTo>
                      <a:pt x="3643" y="1460"/>
                    </a:lnTo>
                    <a:lnTo>
                      <a:pt x="3643" y="1460"/>
                    </a:lnTo>
                    <a:lnTo>
                      <a:pt x="3643" y="1460"/>
                    </a:lnTo>
                    <a:lnTo>
                      <a:pt x="3643" y="1460"/>
                    </a:lnTo>
                    <a:lnTo>
                      <a:pt x="3643" y="1460"/>
                    </a:lnTo>
                    <a:lnTo>
                      <a:pt x="3643" y="1466"/>
                    </a:lnTo>
                    <a:lnTo>
                      <a:pt x="3643" y="1466"/>
                    </a:lnTo>
                    <a:lnTo>
                      <a:pt x="3643" y="1466"/>
                    </a:lnTo>
                    <a:lnTo>
                      <a:pt x="3643" y="1466"/>
                    </a:lnTo>
                    <a:lnTo>
                      <a:pt x="3643" y="1466"/>
                    </a:lnTo>
                    <a:lnTo>
                      <a:pt x="3643" y="1466"/>
                    </a:lnTo>
                    <a:lnTo>
                      <a:pt x="3643" y="1466"/>
                    </a:lnTo>
                    <a:lnTo>
                      <a:pt x="3643" y="1472"/>
                    </a:lnTo>
                    <a:lnTo>
                      <a:pt x="3643" y="1472"/>
                    </a:lnTo>
                    <a:lnTo>
                      <a:pt x="3643" y="1472"/>
                    </a:lnTo>
                    <a:lnTo>
                      <a:pt x="3643" y="1472"/>
                    </a:lnTo>
                    <a:lnTo>
                      <a:pt x="3643" y="1472"/>
                    </a:lnTo>
                    <a:lnTo>
                      <a:pt x="3650" y="1472"/>
                    </a:lnTo>
                    <a:lnTo>
                      <a:pt x="3650" y="1472"/>
                    </a:lnTo>
                    <a:lnTo>
                      <a:pt x="3650" y="1472"/>
                    </a:lnTo>
                    <a:lnTo>
                      <a:pt x="3650" y="1472"/>
                    </a:lnTo>
                    <a:lnTo>
                      <a:pt x="3650" y="1478"/>
                    </a:lnTo>
                    <a:lnTo>
                      <a:pt x="3650" y="1478"/>
                    </a:lnTo>
                    <a:lnTo>
                      <a:pt x="3650" y="1478"/>
                    </a:lnTo>
                    <a:lnTo>
                      <a:pt x="3650" y="1478"/>
                    </a:lnTo>
                    <a:lnTo>
                      <a:pt x="3650" y="1478"/>
                    </a:lnTo>
                    <a:lnTo>
                      <a:pt x="3650" y="1478"/>
                    </a:lnTo>
                    <a:lnTo>
                      <a:pt x="3656" y="1478"/>
                    </a:lnTo>
                    <a:lnTo>
                      <a:pt x="3656" y="1478"/>
                    </a:lnTo>
                    <a:lnTo>
                      <a:pt x="3656" y="1478"/>
                    </a:lnTo>
                    <a:lnTo>
                      <a:pt x="3656" y="1484"/>
                    </a:lnTo>
                    <a:lnTo>
                      <a:pt x="3656" y="1484"/>
                    </a:lnTo>
                    <a:lnTo>
                      <a:pt x="3656" y="1484"/>
                    </a:lnTo>
                    <a:lnTo>
                      <a:pt x="3656" y="1484"/>
                    </a:lnTo>
                    <a:lnTo>
                      <a:pt x="3656" y="1484"/>
                    </a:lnTo>
                    <a:lnTo>
                      <a:pt x="3656" y="1484"/>
                    </a:lnTo>
                    <a:lnTo>
                      <a:pt x="3656" y="1484"/>
                    </a:lnTo>
                    <a:lnTo>
                      <a:pt x="3662" y="1484"/>
                    </a:lnTo>
                    <a:lnTo>
                      <a:pt x="3662" y="1484"/>
                    </a:lnTo>
                    <a:lnTo>
                      <a:pt x="3662" y="1484"/>
                    </a:lnTo>
                    <a:lnTo>
                      <a:pt x="3662" y="1484"/>
                    </a:lnTo>
                    <a:lnTo>
                      <a:pt x="3662" y="1484"/>
                    </a:lnTo>
                    <a:lnTo>
                      <a:pt x="3662" y="1484"/>
                    </a:lnTo>
                    <a:lnTo>
                      <a:pt x="3662" y="1490"/>
                    </a:lnTo>
                    <a:lnTo>
                      <a:pt x="3662" y="1490"/>
                    </a:lnTo>
                    <a:lnTo>
                      <a:pt x="3662" y="1490"/>
                    </a:lnTo>
                    <a:lnTo>
                      <a:pt x="3662" y="1490"/>
                    </a:lnTo>
                    <a:lnTo>
                      <a:pt x="3662" y="1490"/>
                    </a:lnTo>
                    <a:lnTo>
                      <a:pt x="3662" y="1490"/>
                    </a:lnTo>
                    <a:lnTo>
                      <a:pt x="3662" y="1490"/>
                    </a:lnTo>
                    <a:lnTo>
                      <a:pt x="3656" y="1490"/>
                    </a:lnTo>
                    <a:lnTo>
                      <a:pt x="3662" y="1490"/>
                    </a:lnTo>
                    <a:lnTo>
                      <a:pt x="3662" y="1490"/>
                    </a:lnTo>
                    <a:lnTo>
                      <a:pt x="3662" y="1490"/>
                    </a:lnTo>
                    <a:lnTo>
                      <a:pt x="3662" y="1496"/>
                    </a:lnTo>
                    <a:lnTo>
                      <a:pt x="3662" y="1496"/>
                    </a:lnTo>
                    <a:lnTo>
                      <a:pt x="3662" y="1496"/>
                    </a:lnTo>
                    <a:lnTo>
                      <a:pt x="3662" y="1490"/>
                    </a:lnTo>
                    <a:lnTo>
                      <a:pt x="3662" y="1490"/>
                    </a:lnTo>
                    <a:lnTo>
                      <a:pt x="3662" y="1496"/>
                    </a:lnTo>
                    <a:lnTo>
                      <a:pt x="3662" y="1496"/>
                    </a:lnTo>
                    <a:lnTo>
                      <a:pt x="3668" y="1496"/>
                    </a:lnTo>
                    <a:lnTo>
                      <a:pt x="3668" y="1496"/>
                    </a:lnTo>
                    <a:lnTo>
                      <a:pt x="3668" y="1496"/>
                    </a:lnTo>
                    <a:lnTo>
                      <a:pt x="3668" y="1496"/>
                    </a:lnTo>
                    <a:lnTo>
                      <a:pt x="3668" y="1496"/>
                    </a:lnTo>
                    <a:lnTo>
                      <a:pt x="3668" y="1496"/>
                    </a:lnTo>
                    <a:lnTo>
                      <a:pt x="3668" y="1496"/>
                    </a:lnTo>
                    <a:lnTo>
                      <a:pt x="3668" y="1496"/>
                    </a:lnTo>
                    <a:lnTo>
                      <a:pt x="3668" y="1502"/>
                    </a:lnTo>
                    <a:lnTo>
                      <a:pt x="3668" y="1502"/>
                    </a:lnTo>
                    <a:lnTo>
                      <a:pt x="3668" y="1502"/>
                    </a:lnTo>
                    <a:lnTo>
                      <a:pt x="3668" y="1502"/>
                    </a:lnTo>
                    <a:lnTo>
                      <a:pt x="3668" y="1502"/>
                    </a:lnTo>
                    <a:lnTo>
                      <a:pt x="3668" y="1502"/>
                    </a:lnTo>
                    <a:lnTo>
                      <a:pt x="3674" y="1502"/>
                    </a:lnTo>
                    <a:lnTo>
                      <a:pt x="3674" y="1502"/>
                    </a:lnTo>
                    <a:lnTo>
                      <a:pt x="3674" y="1502"/>
                    </a:lnTo>
                    <a:lnTo>
                      <a:pt x="3674" y="1502"/>
                    </a:lnTo>
                    <a:lnTo>
                      <a:pt x="3674" y="1509"/>
                    </a:lnTo>
                    <a:lnTo>
                      <a:pt x="3674" y="1509"/>
                    </a:lnTo>
                    <a:lnTo>
                      <a:pt x="3674" y="1509"/>
                    </a:lnTo>
                    <a:lnTo>
                      <a:pt x="3674" y="1509"/>
                    </a:lnTo>
                    <a:lnTo>
                      <a:pt x="3680" y="1509"/>
                    </a:lnTo>
                    <a:lnTo>
                      <a:pt x="3674" y="1509"/>
                    </a:lnTo>
                    <a:lnTo>
                      <a:pt x="3680" y="1509"/>
                    </a:lnTo>
                    <a:lnTo>
                      <a:pt x="3680" y="1509"/>
                    </a:lnTo>
                    <a:lnTo>
                      <a:pt x="3680" y="1509"/>
                    </a:lnTo>
                    <a:lnTo>
                      <a:pt x="3680" y="1509"/>
                    </a:lnTo>
                    <a:lnTo>
                      <a:pt x="3680" y="1509"/>
                    </a:lnTo>
                    <a:lnTo>
                      <a:pt x="3680" y="1515"/>
                    </a:lnTo>
                    <a:lnTo>
                      <a:pt x="3680" y="1515"/>
                    </a:lnTo>
                    <a:lnTo>
                      <a:pt x="3680" y="1515"/>
                    </a:lnTo>
                    <a:lnTo>
                      <a:pt x="3680" y="1515"/>
                    </a:lnTo>
                    <a:lnTo>
                      <a:pt x="3680" y="1515"/>
                    </a:lnTo>
                    <a:lnTo>
                      <a:pt x="3680" y="1515"/>
                    </a:lnTo>
                    <a:lnTo>
                      <a:pt x="3680" y="1515"/>
                    </a:lnTo>
                    <a:lnTo>
                      <a:pt x="3680" y="1515"/>
                    </a:lnTo>
                    <a:lnTo>
                      <a:pt x="3680" y="1521"/>
                    </a:lnTo>
                    <a:lnTo>
                      <a:pt x="3680" y="1521"/>
                    </a:lnTo>
                    <a:lnTo>
                      <a:pt x="3680" y="1521"/>
                    </a:lnTo>
                    <a:lnTo>
                      <a:pt x="3680" y="1521"/>
                    </a:lnTo>
                    <a:lnTo>
                      <a:pt x="3686" y="1521"/>
                    </a:lnTo>
                    <a:lnTo>
                      <a:pt x="3686" y="1521"/>
                    </a:lnTo>
                    <a:lnTo>
                      <a:pt x="3686" y="1521"/>
                    </a:lnTo>
                    <a:lnTo>
                      <a:pt x="3686" y="1521"/>
                    </a:lnTo>
                    <a:lnTo>
                      <a:pt x="3686" y="1521"/>
                    </a:lnTo>
                    <a:lnTo>
                      <a:pt x="3686" y="1521"/>
                    </a:lnTo>
                    <a:lnTo>
                      <a:pt x="3692" y="1521"/>
                    </a:lnTo>
                    <a:lnTo>
                      <a:pt x="3692" y="1521"/>
                    </a:lnTo>
                    <a:lnTo>
                      <a:pt x="3692" y="1521"/>
                    </a:lnTo>
                    <a:lnTo>
                      <a:pt x="3692" y="1521"/>
                    </a:lnTo>
                    <a:lnTo>
                      <a:pt x="3692" y="1521"/>
                    </a:lnTo>
                    <a:lnTo>
                      <a:pt x="3692" y="1521"/>
                    </a:lnTo>
                    <a:lnTo>
                      <a:pt x="3692" y="1521"/>
                    </a:lnTo>
                    <a:lnTo>
                      <a:pt x="3692" y="1521"/>
                    </a:lnTo>
                    <a:lnTo>
                      <a:pt x="3692" y="1521"/>
                    </a:lnTo>
                    <a:lnTo>
                      <a:pt x="3692" y="1527"/>
                    </a:lnTo>
                    <a:lnTo>
                      <a:pt x="3692" y="1521"/>
                    </a:lnTo>
                    <a:lnTo>
                      <a:pt x="3692" y="1521"/>
                    </a:lnTo>
                    <a:lnTo>
                      <a:pt x="3692"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33"/>
                    </a:lnTo>
                    <a:lnTo>
                      <a:pt x="3698" y="1533"/>
                    </a:lnTo>
                    <a:lnTo>
                      <a:pt x="3698" y="1527"/>
                    </a:lnTo>
                    <a:lnTo>
                      <a:pt x="3705" y="1527"/>
                    </a:lnTo>
                    <a:lnTo>
                      <a:pt x="3705" y="1533"/>
                    </a:lnTo>
                    <a:lnTo>
                      <a:pt x="3698" y="1533"/>
                    </a:lnTo>
                    <a:lnTo>
                      <a:pt x="3705" y="1533"/>
                    </a:lnTo>
                    <a:lnTo>
                      <a:pt x="3705" y="1533"/>
                    </a:lnTo>
                    <a:lnTo>
                      <a:pt x="3705" y="1527"/>
                    </a:lnTo>
                    <a:lnTo>
                      <a:pt x="3705" y="1533"/>
                    </a:lnTo>
                    <a:lnTo>
                      <a:pt x="3705" y="1533"/>
                    </a:lnTo>
                    <a:lnTo>
                      <a:pt x="3705" y="1533"/>
                    </a:lnTo>
                    <a:lnTo>
                      <a:pt x="3705" y="1533"/>
                    </a:lnTo>
                    <a:lnTo>
                      <a:pt x="3705" y="1533"/>
                    </a:lnTo>
                    <a:lnTo>
                      <a:pt x="3705" y="1533"/>
                    </a:lnTo>
                    <a:lnTo>
                      <a:pt x="3711" y="1533"/>
                    </a:lnTo>
                    <a:lnTo>
                      <a:pt x="3711" y="1533"/>
                    </a:lnTo>
                    <a:lnTo>
                      <a:pt x="3711" y="1533"/>
                    </a:lnTo>
                    <a:lnTo>
                      <a:pt x="3711" y="1533"/>
                    </a:lnTo>
                    <a:lnTo>
                      <a:pt x="3711" y="1533"/>
                    </a:lnTo>
                    <a:lnTo>
                      <a:pt x="3711" y="1533"/>
                    </a:lnTo>
                    <a:lnTo>
                      <a:pt x="3711" y="1533"/>
                    </a:lnTo>
                    <a:lnTo>
                      <a:pt x="3711" y="1533"/>
                    </a:lnTo>
                    <a:lnTo>
                      <a:pt x="3711" y="1533"/>
                    </a:lnTo>
                    <a:lnTo>
                      <a:pt x="3711" y="1527"/>
                    </a:lnTo>
                    <a:lnTo>
                      <a:pt x="3711" y="1527"/>
                    </a:lnTo>
                    <a:lnTo>
                      <a:pt x="3711" y="1533"/>
                    </a:lnTo>
                    <a:lnTo>
                      <a:pt x="3711" y="1539"/>
                    </a:lnTo>
                    <a:lnTo>
                      <a:pt x="3705" y="1539"/>
                    </a:lnTo>
                    <a:lnTo>
                      <a:pt x="3705" y="1545"/>
                    </a:lnTo>
                    <a:lnTo>
                      <a:pt x="3698" y="1551"/>
                    </a:lnTo>
                    <a:lnTo>
                      <a:pt x="3692" y="1557"/>
                    </a:lnTo>
                    <a:lnTo>
                      <a:pt x="3686" y="1564"/>
                    </a:lnTo>
                    <a:lnTo>
                      <a:pt x="3686" y="1564"/>
                    </a:lnTo>
                    <a:lnTo>
                      <a:pt x="3686" y="1564"/>
                    </a:lnTo>
                    <a:lnTo>
                      <a:pt x="3686" y="1564"/>
                    </a:lnTo>
                    <a:lnTo>
                      <a:pt x="3686" y="1564"/>
                    </a:lnTo>
                    <a:lnTo>
                      <a:pt x="3686" y="1564"/>
                    </a:lnTo>
                    <a:lnTo>
                      <a:pt x="3686" y="1564"/>
                    </a:lnTo>
                    <a:lnTo>
                      <a:pt x="3686" y="1564"/>
                    </a:lnTo>
                    <a:lnTo>
                      <a:pt x="3686" y="1564"/>
                    </a:lnTo>
                    <a:lnTo>
                      <a:pt x="3680" y="1570"/>
                    </a:lnTo>
                    <a:lnTo>
                      <a:pt x="3680" y="1570"/>
                    </a:lnTo>
                    <a:lnTo>
                      <a:pt x="3680" y="1570"/>
                    </a:lnTo>
                    <a:lnTo>
                      <a:pt x="3680" y="1570"/>
                    </a:lnTo>
                    <a:lnTo>
                      <a:pt x="3674" y="1570"/>
                    </a:lnTo>
                    <a:lnTo>
                      <a:pt x="3674" y="1570"/>
                    </a:lnTo>
                    <a:lnTo>
                      <a:pt x="3674" y="1570"/>
                    </a:lnTo>
                    <a:lnTo>
                      <a:pt x="3674" y="1570"/>
                    </a:lnTo>
                    <a:lnTo>
                      <a:pt x="3674" y="1570"/>
                    </a:lnTo>
                    <a:lnTo>
                      <a:pt x="3674" y="1570"/>
                    </a:lnTo>
                    <a:lnTo>
                      <a:pt x="3674" y="1576"/>
                    </a:lnTo>
                    <a:lnTo>
                      <a:pt x="3668" y="1576"/>
                    </a:lnTo>
                    <a:lnTo>
                      <a:pt x="3668" y="1576"/>
                    </a:lnTo>
                    <a:lnTo>
                      <a:pt x="3668" y="1576"/>
                    </a:lnTo>
                    <a:lnTo>
                      <a:pt x="3668" y="1576"/>
                    </a:lnTo>
                    <a:lnTo>
                      <a:pt x="3668" y="1576"/>
                    </a:lnTo>
                    <a:lnTo>
                      <a:pt x="3668" y="1576"/>
                    </a:lnTo>
                    <a:lnTo>
                      <a:pt x="3668" y="1576"/>
                    </a:lnTo>
                    <a:lnTo>
                      <a:pt x="3662" y="1576"/>
                    </a:lnTo>
                    <a:lnTo>
                      <a:pt x="3662" y="1582"/>
                    </a:lnTo>
                    <a:lnTo>
                      <a:pt x="3662" y="1582"/>
                    </a:lnTo>
                    <a:lnTo>
                      <a:pt x="3662" y="1582"/>
                    </a:lnTo>
                    <a:lnTo>
                      <a:pt x="3662" y="1582"/>
                    </a:lnTo>
                    <a:lnTo>
                      <a:pt x="3656" y="1582"/>
                    </a:lnTo>
                    <a:lnTo>
                      <a:pt x="3656" y="1582"/>
                    </a:lnTo>
                    <a:lnTo>
                      <a:pt x="3656" y="1582"/>
                    </a:lnTo>
                    <a:lnTo>
                      <a:pt x="3656" y="1588"/>
                    </a:lnTo>
                    <a:lnTo>
                      <a:pt x="3656" y="1588"/>
                    </a:lnTo>
                    <a:lnTo>
                      <a:pt x="3656" y="1588"/>
                    </a:lnTo>
                    <a:lnTo>
                      <a:pt x="3656" y="1588"/>
                    </a:lnTo>
                    <a:lnTo>
                      <a:pt x="3650" y="1588"/>
                    </a:lnTo>
                    <a:lnTo>
                      <a:pt x="3650" y="1588"/>
                    </a:lnTo>
                    <a:lnTo>
                      <a:pt x="3650" y="1588"/>
                    </a:lnTo>
                    <a:lnTo>
                      <a:pt x="3650" y="1594"/>
                    </a:lnTo>
                    <a:lnTo>
                      <a:pt x="3650" y="1594"/>
                    </a:lnTo>
                    <a:lnTo>
                      <a:pt x="3656" y="1594"/>
                    </a:lnTo>
                    <a:lnTo>
                      <a:pt x="3656" y="1594"/>
                    </a:lnTo>
                    <a:lnTo>
                      <a:pt x="3650" y="1594"/>
                    </a:lnTo>
                    <a:lnTo>
                      <a:pt x="3656" y="1594"/>
                    </a:lnTo>
                    <a:lnTo>
                      <a:pt x="3656" y="1594"/>
                    </a:lnTo>
                    <a:lnTo>
                      <a:pt x="3656" y="1600"/>
                    </a:lnTo>
                    <a:lnTo>
                      <a:pt x="3650" y="1600"/>
                    </a:lnTo>
                    <a:lnTo>
                      <a:pt x="3650" y="1600"/>
                    </a:lnTo>
                    <a:lnTo>
                      <a:pt x="3650" y="1600"/>
                    </a:lnTo>
                    <a:lnTo>
                      <a:pt x="3650" y="1600"/>
                    </a:lnTo>
                    <a:lnTo>
                      <a:pt x="3650" y="1600"/>
                    </a:lnTo>
                    <a:lnTo>
                      <a:pt x="3650" y="1600"/>
                    </a:lnTo>
                    <a:lnTo>
                      <a:pt x="3650" y="1600"/>
                    </a:lnTo>
                    <a:lnTo>
                      <a:pt x="3650" y="1600"/>
                    </a:lnTo>
                    <a:lnTo>
                      <a:pt x="3650" y="1600"/>
                    </a:lnTo>
                    <a:lnTo>
                      <a:pt x="3643" y="1600"/>
                    </a:lnTo>
                    <a:lnTo>
                      <a:pt x="3643" y="1600"/>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12"/>
                    </a:lnTo>
                    <a:lnTo>
                      <a:pt x="3643" y="1612"/>
                    </a:lnTo>
                    <a:lnTo>
                      <a:pt x="3643" y="1612"/>
                    </a:lnTo>
                    <a:lnTo>
                      <a:pt x="3643" y="1612"/>
                    </a:lnTo>
                    <a:lnTo>
                      <a:pt x="3643" y="1612"/>
                    </a:lnTo>
                    <a:lnTo>
                      <a:pt x="3643" y="1619"/>
                    </a:lnTo>
                    <a:lnTo>
                      <a:pt x="3643" y="1619"/>
                    </a:lnTo>
                    <a:lnTo>
                      <a:pt x="3643" y="1619"/>
                    </a:lnTo>
                    <a:lnTo>
                      <a:pt x="3643" y="1619"/>
                    </a:lnTo>
                    <a:lnTo>
                      <a:pt x="3643" y="1619"/>
                    </a:lnTo>
                    <a:lnTo>
                      <a:pt x="3637" y="1619"/>
                    </a:lnTo>
                    <a:lnTo>
                      <a:pt x="3637" y="1619"/>
                    </a:lnTo>
                    <a:lnTo>
                      <a:pt x="3637" y="1619"/>
                    </a:lnTo>
                    <a:lnTo>
                      <a:pt x="3637" y="1619"/>
                    </a:lnTo>
                    <a:lnTo>
                      <a:pt x="3637" y="1619"/>
                    </a:lnTo>
                    <a:lnTo>
                      <a:pt x="3637" y="1619"/>
                    </a:lnTo>
                    <a:lnTo>
                      <a:pt x="3637" y="1625"/>
                    </a:lnTo>
                    <a:lnTo>
                      <a:pt x="3631" y="1625"/>
                    </a:lnTo>
                    <a:lnTo>
                      <a:pt x="3631" y="1625"/>
                    </a:lnTo>
                    <a:lnTo>
                      <a:pt x="3631" y="1625"/>
                    </a:lnTo>
                    <a:lnTo>
                      <a:pt x="3631" y="1625"/>
                    </a:lnTo>
                    <a:lnTo>
                      <a:pt x="3625" y="1625"/>
                    </a:lnTo>
                    <a:lnTo>
                      <a:pt x="3625" y="1625"/>
                    </a:lnTo>
                    <a:lnTo>
                      <a:pt x="3625" y="1625"/>
                    </a:lnTo>
                    <a:lnTo>
                      <a:pt x="3625" y="1625"/>
                    </a:lnTo>
                    <a:lnTo>
                      <a:pt x="3625" y="1625"/>
                    </a:lnTo>
                    <a:lnTo>
                      <a:pt x="3625" y="1625"/>
                    </a:lnTo>
                    <a:lnTo>
                      <a:pt x="3625" y="1625"/>
                    </a:lnTo>
                    <a:lnTo>
                      <a:pt x="3625" y="1625"/>
                    </a:lnTo>
                    <a:lnTo>
                      <a:pt x="3625" y="1625"/>
                    </a:lnTo>
                    <a:lnTo>
                      <a:pt x="3625" y="1631"/>
                    </a:lnTo>
                    <a:lnTo>
                      <a:pt x="3625" y="1631"/>
                    </a:lnTo>
                    <a:lnTo>
                      <a:pt x="3625" y="1631"/>
                    </a:lnTo>
                    <a:lnTo>
                      <a:pt x="3625" y="1631"/>
                    </a:lnTo>
                    <a:lnTo>
                      <a:pt x="3625" y="1631"/>
                    </a:lnTo>
                    <a:lnTo>
                      <a:pt x="3619" y="1631"/>
                    </a:lnTo>
                    <a:lnTo>
                      <a:pt x="3619" y="1631"/>
                    </a:lnTo>
                    <a:lnTo>
                      <a:pt x="3619" y="1631"/>
                    </a:lnTo>
                    <a:lnTo>
                      <a:pt x="3619" y="1637"/>
                    </a:lnTo>
                    <a:lnTo>
                      <a:pt x="3619" y="1637"/>
                    </a:lnTo>
                    <a:lnTo>
                      <a:pt x="3619" y="1637"/>
                    </a:lnTo>
                    <a:lnTo>
                      <a:pt x="3619" y="1637"/>
                    </a:lnTo>
                    <a:lnTo>
                      <a:pt x="3619" y="1637"/>
                    </a:lnTo>
                    <a:lnTo>
                      <a:pt x="3619" y="1637"/>
                    </a:lnTo>
                    <a:lnTo>
                      <a:pt x="3619" y="1637"/>
                    </a:lnTo>
                    <a:lnTo>
                      <a:pt x="3613" y="1637"/>
                    </a:lnTo>
                    <a:lnTo>
                      <a:pt x="3613" y="1637"/>
                    </a:lnTo>
                    <a:lnTo>
                      <a:pt x="3613" y="1637"/>
                    </a:lnTo>
                    <a:lnTo>
                      <a:pt x="3613" y="1643"/>
                    </a:lnTo>
                    <a:lnTo>
                      <a:pt x="3613" y="1643"/>
                    </a:lnTo>
                    <a:lnTo>
                      <a:pt x="3607" y="1643"/>
                    </a:lnTo>
                    <a:lnTo>
                      <a:pt x="3607" y="1643"/>
                    </a:lnTo>
                    <a:lnTo>
                      <a:pt x="3607" y="1643"/>
                    </a:lnTo>
                    <a:lnTo>
                      <a:pt x="3607" y="1643"/>
                    </a:lnTo>
                    <a:lnTo>
                      <a:pt x="3601" y="1643"/>
                    </a:lnTo>
                    <a:lnTo>
                      <a:pt x="3601" y="1643"/>
                    </a:lnTo>
                    <a:lnTo>
                      <a:pt x="3601" y="1643"/>
                    </a:lnTo>
                    <a:lnTo>
                      <a:pt x="3601" y="1643"/>
                    </a:lnTo>
                    <a:lnTo>
                      <a:pt x="3601" y="1649"/>
                    </a:lnTo>
                    <a:lnTo>
                      <a:pt x="3601" y="1649"/>
                    </a:lnTo>
                    <a:lnTo>
                      <a:pt x="3601" y="1649"/>
                    </a:lnTo>
                    <a:lnTo>
                      <a:pt x="3595" y="1649"/>
                    </a:lnTo>
                    <a:lnTo>
                      <a:pt x="3595" y="1649"/>
                    </a:lnTo>
                    <a:lnTo>
                      <a:pt x="3595" y="1649"/>
                    </a:lnTo>
                    <a:lnTo>
                      <a:pt x="3595" y="1649"/>
                    </a:lnTo>
                    <a:lnTo>
                      <a:pt x="3595" y="1649"/>
                    </a:lnTo>
                    <a:lnTo>
                      <a:pt x="3595" y="1649"/>
                    </a:lnTo>
                    <a:lnTo>
                      <a:pt x="3595" y="1649"/>
                    </a:lnTo>
                    <a:lnTo>
                      <a:pt x="3589" y="1649"/>
                    </a:lnTo>
                    <a:lnTo>
                      <a:pt x="3589" y="1649"/>
                    </a:lnTo>
                    <a:lnTo>
                      <a:pt x="3589" y="1649"/>
                    </a:lnTo>
                    <a:lnTo>
                      <a:pt x="3589" y="1649"/>
                    </a:lnTo>
                    <a:lnTo>
                      <a:pt x="3589" y="1649"/>
                    </a:lnTo>
                    <a:lnTo>
                      <a:pt x="3589" y="1649"/>
                    </a:lnTo>
                    <a:lnTo>
                      <a:pt x="3589" y="1649"/>
                    </a:lnTo>
                    <a:lnTo>
                      <a:pt x="3582" y="1649"/>
                    </a:lnTo>
                    <a:lnTo>
                      <a:pt x="3582" y="1655"/>
                    </a:lnTo>
                    <a:lnTo>
                      <a:pt x="3582" y="1655"/>
                    </a:lnTo>
                    <a:lnTo>
                      <a:pt x="3582" y="1655"/>
                    </a:lnTo>
                    <a:lnTo>
                      <a:pt x="3582" y="1655"/>
                    </a:lnTo>
                    <a:lnTo>
                      <a:pt x="3582" y="1655"/>
                    </a:lnTo>
                    <a:lnTo>
                      <a:pt x="3576" y="1655"/>
                    </a:lnTo>
                    <a:lnTo>
                      <a:pt x="3576" y="1655"/>
                    </a:lnTo>
                    <a:lnTo>
                      <a:pt x="3576" y="1655"/>
                    </a:lnTo>
                    <a:lnTo>
                      <a:pt x="3576" y="1655"/>
                    </a:lnTo>
                    <a:lnTo>
                      <a:pt x="3576" y="1655"/>
                    </a:lnTo>
                    <a:lnTo>
                      <a:pt x="3576" y="1661"/>
                    </a:lnTo>
                    <a:lnTo>
                      <a:pt x="3576" y="1661"/>
                    </a:lnTo>
                    <a:lnTo>
                      <a:pt x="3576" y="1661"/>
                    </a:lnTo>
                    <a:lnTo>
                      <a:pt x="3570" y="1661"/>
                    </a:lnTo>
                    <a:lnTo>
                      <a:pt x="3570" y="1661"/>
                    </a:lnTo>
                    <a:lnTo>
                      <a:pt x="3564" y="1661"/>
                    </a:lnTo>
                    <a:lnTo>
                      <a:pt x="3552" y="1661"/>
                    </a:lnTo>
                    <a:lnTo>
                      <a:pt x="3546" y="1667"/>
                    </a:lnTo>
                    <a:lnTo>
                      <a:pt x="3534" y="1667"/>
                    </a:lnTo>
                    <a:lnTo>
                      <a:pt x="3521" y="1667"/>
                    </a:lnTo>
                    <a:lnTo>
                      <a:pt x="3521" y="1667"/>
                    </a:lnTo>
                    <a:lnTo>
                      <a:pt x="3521" y="1667"/>
                    </a:lnTo>
                    <a:lnTo>
                      <a:pt x="3503" y="1667"/>
                    </a:lnTo>
                    <a:lnTo>
                      <a:pt x="3497" y="1667"/>
                    </a:lnTo>
                    <a:lnTo>
                      <a:pt x="3497" y="1673"/>
                    </a:lnTo>
                    <a:lnTo>
                      <a:pt x="3485" y="1673"/>
                    </a:lnTo>
                    <a:lnTo>
                      <a:pt x="3473" y="1673"/>
                    </a:lnTo>
                    <a:lnTo>
                      <a:pt x="3473" y="1673"/>
                    </a:lnTo>
                    <a:lnTo>
                      <a:pt x="3467" y="1673"/>
                    </a:lnTo>
                    <a:lnTo>
                      <a:pt x="3467" y="1673"/>
                    </a:lnTo>
                    <a:lnTo>
                      <a:pt x="3460" y="1673"/>
                    </a:lnTo>
                    <a:lnTo>
                      <a:pt x="3454" y="1673"/>
                    </a:lnTo>
                    <a:lnTo>
                      <a:pt x="3448" y="1673"/>
                    </a:lnTo>
                    <a:lnTo>
                      <a:pt x="3442" y="1673"/>
                    </a:lnTo>
                    <a:lnTo>
                      <a:pt x="3442" y="1673"/>
                    </a:lnTo>
                    <a:lnTo>
                      <a:pt x="3436" y="1673"/>
                    </a:lnTo>
                    <a:lnTo>
                      <a:pt x="3430" y="1673"/>
                    </a:lnTo>
                    <a:lnTo>
                      <a:pt x="3424" y="1673"/>
                    </a:lnTo>
                    <a:lnTo>
                      <a:pt x="3424" y="1673"/>
                    </a:lnTo>
                    <a:lnTo>
                      <a:pt x="3424" y="1673"/>
                    </a:lnTo>
                    <a:lnTo>
                      <a:pt x="3424" y="1673"/>
                    </a:lnTo>
                    <a:lnTo>
                      <a:pt x="3412" y="1680"/>
                    </a:lnTo>
                    <a:lnTo>
                      <a:pt x="3405" y="1680"/>
                    </a:lnTo>
                    <a:lnTo>
                      <a:pt x="3405" y="1680"/>
                    </a:lnTo>
                    <a:lnTo>
                      <a:pt x="3393" y="1680"/>
                    </a:lnTo>
                    <a:lnTo>
                      <a:pt x="3387" y="1680"/>
                    </a:lnTo>
                    <a:lnTo>
                      <a:pt x="3381" y="1680"/>
                    </a:lnTo>
                    <a:lnTo>
                      <a:pt x="3381" y="1680"/>
                    </a:lnTo>
                    <a:lnTo>
                      <a:pt x="3375" y="1680"/>
                    </a:lnTo>
                    <a:lnTo>
                      <a:pt x="3375" y="1680"/>
                    </a:lnTo>
                    <a:lnTo>
                      <a:pt x="3363" y="1680"/>
                    </a:lnTo>
                    <a:lnTo>
                      <a:pt x="3357" y="1680"/>
                    </a:lnTo>
                    <a:lnTo>
                      <a:pt x="3357" y="1680"/>
                    </a:lnTo>
                    <a:lnTo>
                      <a:pt x="3344" y="1686"/>
                    </a:lnTo>
                    <a:lnTo>
                      <a:pt x="3344" y="1686"/>
                    </a:lnTo>
                    <a:lnTo>
                      <a:pt x="3344" y="1686"/>
                    </a:lnTo>
                    <a:lnTo>
                      <a:pt x="3338" y="1686"/>
                    </a:lnTo>
                    <a:lnTo>
                      <a:pt x="3332" y="1686"/>
                    </a:lnTo>
                    <a:lnTo>
                      <a:pt x="3332" y="1686"/>
                    </a:lnTo>
                    <a:lnTo>
                      <a:pt x="3326" y="1686"/>
                    </a:lnTo>
                    <a:lnTo>
                      <a:pt x="3326" y="1686"/>
                    </a:lnTo>
                    <a:lnTo>
                      <a:pt x="3320" y="1686"/>
                    </a:lnTo>
                    <a:lnTo>
                      <a:pt x="3314" y="1686"/>
                    </a:lnTo>
                    <a:lnTo>
                      <a:pt x="3314" y="1686"/>
                    </a:lnTo>
                    <a:lnTo>
                      <a:pt x="3308" y="1686"/>
                    </a:lnTo>
                    <a:lnTo>
                      <a:pt x="3308" y="1686"/>
                    </a:lnTo>
                    <a:lnTo>
                      <a:pt x="3308" y="1686"/>
                    </a:lnTo>
                    <a:lnTo>
                      <a:pt x="3308" y="1686"/>
                    </a:lnTo>
                    <a:lnTo>
                      <a:pt x="3308" y="1686"/>
                    </a:lnTo>
                    <a:lnTo>
                      <a:pt x="3296" y="1686"/>
                    </a:lnTo>
                    <a:lnTo>
                      <a:pt x="3290" y="1686"/>
                    </a:lnTo>
                    <a:lnTo>
                      <a:pt x="3290" y="1686"/>
                    </a:lnTo>
                    <a:lnTo>
                      <a:pt x="3283" y="1686"/>
                    </a:lnTo>
                    <a:lnTo>
                      <a:pt x="3283" y="1686"/>
                    </a:lnTo>
                    <a:lnTo>
                      <a:pt x="3277" y="1686"/>
                    </a:lnTo>
                    <a:lnTo>
                      <a:pt x="3277" y="1686"/>
                    </a:lnTo>
                    <a:lnTo>
                      <a:pt x="3271" y="1692"/>
                    </a:lnTo>
                    <a:lnTo>
                      <a:pt x="3259" y="1692"/>
                    </a:lnTo>
                    <a:lnTo>
                      <a:pt x="3247" y="1692"/>
                    </a:lnTo>
                    <a:lnTo>
                      <a:pt x="3247" y="1692"/>
                    </a:lnTo>
                    <a:lnTo>
                      <a:pt x="3241" y="1692"/>
                    </a:lnTo>
                    <a:lnTo>
                      <a:pt x="3241" y="1692"/>
                    </a:lnTo>
                    <a:lnTo>
                      <a:pt x="3235" y="1692"/>
                    </a:lnTo>
                    <a:lnTo>
                      <a:pt x="3228" y="1692"/>
                    </a:lnTo>
                    <a:lnTo>
                      <a:pt x="3228" y="1692"/>
                    </a:lnTo>
                    <a:lnTo>
                      <a:pt x="3228" y="1692"/>
                    </a:lnTo>
                    <a:lnTo>
                      <a:pt x="3210" y="1698"/>
                    </a:lnTo>
                    <a:lnTo>
                      <a:pt x="3204" y="1698"/>
                    </a:lnTo>
                    <a:lnTo>
                      <a:pt x="3192" y="1698"/>
                    </a:lnTo>
                    <a:lnTo>
                      <a:pt x="3192" y="1692"/>
                    </a:lnTo>
                    <a:lnTo>
                      <a:pt x="3192" y="1692"/>
                    </a:lnTo>
                    <a:lnTo>
                      <a:pt x="3174" y="1692"/>
                    </a:lnTo>
                    <a:lnTo>
                      <a:pt x="3174" y="1692"/>
                    </a:lnTo>
                    <a:lnTo>
                      <a:pt x="3174" y="1692"/>
                    </a:lnTo>
                    <a:lnTo>
                      <a:pt x="3174" y="1698"/>
                    </a:lnTo>
                    <a:lnTo>
                      <a:pt x="3174" y="1698"/>
                    </a:lnTo>
                    <a:lnTo>
                      <a:pt x="3174" y="1698"/>
                    </a:lnTo>
                    <a:lnTo>
                      <a:pt x="3174" y="1698"/>
                    </a:lnTo>
                    <a:lnTo>
                      <a:pt x="3174" y="1704"/>
                    </a:lnTo>
                    <a:lnTo>
                      <a:pt x="3174" y="1704"/>
                    </a:lnTo>
                    <a:lnTo>
                      <a:pt x="3174" y="1704"/>
                    </a:lnTo>
                    <a:lnTo>
                      <a:pt x="3174" y="1704"/>
                    </a:lnTo>
                    <a:lnTo>
                      <a:pt x="3174" y="1710"/>
                    </a:lnTo>
                    <a:lnTo>
                      <a:pt x="3174" y="1710"/>
                    </a:lnTo>
                    <a:lnTo>
                      <a:pt x="3174" y="1710"/>
                    </a:lnTo>
                    <a:lnTo>
                      <a:pt x="3174" y="1710"/>
                    </a:lnTo>
                    <a:lnTo>
                      <a:pt x="3174" y="1710"/>
                    </a:lnTo>
                    <a:lnTo>
                      <a:pt x="3174" y="1716"/>
                    </a:lnTo>
                    <a:lnTo>
                      <a:pt x="3174" y="1716"/>
                    </a:lnTo>
                    <a:lnTo>
                      <a:pt x="3167" y="1716"/>
                    </a:lnTo>
                    <a:lnTo>
                      <a:pt x="3155" y="1716"/>
                    </a:lnTo>
                    <a:lnTo>
                      <a:pt x="3149" y="1716"/>
                    </a:lnTo>
                    <a:lnTo>
                      <a:pt x="3143" y="1716"/>
                    </a:lnTo>
                    <a:lnTo>
                      <a:pt x="3137" y="1716"/>
                    </a:lnTo>
                    <a:lnTo>
                      <a:pt x="3137" y="1716"/>
                    </a:lnTo>
                    <a:lnTo>
                      <a:pt x="3137" y="1716"/>
                    </a:lnTo>
                    <a:lnTo>
                      <a:pt x="3131" y="1716"/>
                    </a:lnTo>
                    <a:lnTo>
                      <a:pt x="3131" y="1716"/>
                    </a:lnTo>
                    <a:lnTo>
                      <a:pt x="3131" y="1716"/>
                    </a:lnTo>
                    <a:lnTo>
                      <a:pt x="3119" y="1716"/>
                    </a:lnTo>
                    <a:lnTo>
                      <a:pt x="3113" y="1716"/>
                    </a:lnTo>
                    <a:lnTo>
                      <a:pt x="3113" y="1716"/>
                    </a:lnTo>
                    <a:lnTo>
                      <a:pt x="3106" y="1722"/>
                    </a:lnTo>
                    <a:lnTo>
                      <a:pt x="3100" y="1722"/>
                    </a:lnTo>
                    <a:lnTo>
                      <a:pt x="3100" y="1722"/>
                    </a:lnTo>
                    <a:lnTo>
                      <a:pt x="3100" y="1722"/>
                    </a:lnTo>
                    <a:lnTo>
                      <a:pt x="3094" y="1722"/>
                    </a:lnTo>
                    <a:lnTo>
                      <a:pt x="3088" y="1722"/>
                    </a:lnTo>
                    <a:lnTo>
                      <a:pt x="3088" y="1722"/>
                    </a:lnTo>
                    <a:lnTo>
                      <a:pt x="3082" y="1722"/>
                    </a:lnTo>
                    <a:lnTo>
                      <a:pt x="3076" y="1722"/>
                    </a:lnTo>
                    <a:lnTo>
                      <a:pt x="3076" y="1722"/>
                    </a:lnTo>
                    <a:lnTo>
                      <a:pt x="3070" y="1722"/>
                    </a:lnTo>
                    <a:lnTo>
                      <a:pt x="3064" y="1722"/>
                    </a:lnTo>
                    <a:lnTo>
                      <a:pt x="3058" y="1722"/>
                    </a:lnTo>
                    <a:lnTo>
                      <a:pt x="3058" y="1722"/>
                    </a:lnTo>
                    <a:lnTo>
                      <a:pt x="3058" y="1722"/>
                    </a:lnTo>
                    <a:lnTo>
                      <a:pt x="3052" y="1722"/>
                    </a:lnTo>
                    <a:lnTo>
                      <a:pt x="3052" y="1722"/>
                    </a:lnTo>
                    <a:lnTo>
                      <a:pt x="3052" y="1722"/>
                    </a:lnTo>
                    <a:lnTo>
                      <a:pt x="3052" y="1722"/>
                    </a:lnTo>
                    <a:lnTo>
                      <a:pt x="3052" y="1722"/>
                    </a:lnTo>
                    <a:lnTo>
                      <a:pt x="3052" y="1716"/>
                    </a:lnTo>
                    <a:lnTo>
                      <a:pt x="3052" y="1716"/>
                    </a:lnTo>
                    <a:lnTo>
                      <a:pt x="3052" y="1716"/>
                    </a:lnTo>
                    <a:lnTo>
                      <a:pt x="3052" y="1716"/>
                    </a:lnTo>
                    <a:lnTo>
                      <a:pt x="3052" y="1710"/>
                    </a:lnTo>
                    <a:lnTo>
                      <a:pt x="3052" y="1710"/>
                    </a:lnTo>
                    <a:lnTo>
                      <a:pt x="3052" y="1710"/>
                    </a:lnTo>
                    <a:lnTo>
                      <a:pt x="3052" y="1710"/>
                    </a:lnTo>
                    <a:lnTo>
                      <a:pt x="3052" y="1710"/>
                    </a:lnTo>
                    <a:lnTo>
                      <a:pt x="3058" y="1710"/>
                    </a:lnTo>
                    <a:lnTo>
                      <a:pt x="3058" y="1710"/>
                    </a:lnTo>
                    <a:lnTo>
                      <a:pt x="3058" y="1710"/>
                    </a:lnTo>
                    <a:lnTo>
                      <a:pt x="3058" y="1710"/>
                    </a:lnTo>
                    <a:lnTo>
                      <a:pt x="3058" y="1710"/>
                    </a:lnTo>
                    <a:lnTo>
                      <a:pt x="3064" y="1716"/>
                    </a:lnTo>
                    <a:lnTo>
                      <a:pt x="3064" y="1716"/>
                    </a:lnTo>
                    <a:lnTo>
                      <a:pt x="3064" y="1716"/>
                    </a:lnTo>
                    <a:lnTo>
                      <a:pt x="3064" y="1716"/>
                    </a:lnTo>
                    <a:lnTo>
                      <a:pt x="3070" y="1716"/>
                    </a:lnTo>
                    <a:lnTo>
                      <a:pt x="3070" y="1710"/>
                    </a:lnTo>
                    <a:lnTo>
                      <a:pt x="3070" y="1710"/>
                    </a:lnTo>
                    <a:lnTo>
                      <a:pt x="3070" y="1710"/>
                    </a:lnTo>
                    <a:lnTo>
                      <a:pt x="3070" y="1704"/>
                    </a:lnTo>
                    <a:lnTo>
                      <a:pt x="3070" y="1704"/>
                    </a:lnTo>
                    <a:lnTo>
                      <a:pt x="3070" y="1704"/>
                    </a:lnTo>
                    <a:lnTo>
                      <a:pt x="3070" y="1704"/>
                    </a:lnTo>
                    <a:lnTo>
                      <a:pt x="3070" y="1704"/>
                    </a:lnTo>
                    <a:lnTo>
                      <a:pt x="3070" y="1704"/>
                    </a:lnTo>
                    <a:lnTo>
                      <a:pt x="3070" y="1704"/>
                    </a:lnTo>
                    <a:lnTo>
                      <a:pt x="3070" y="1704"/>
                    </a:lnTo>
                    <a:lnTo>
                      <a:pt x="3070" y="1698"/>
                    </a:lnTo>
                    <a:lnTo>
                      <a:pt x="3070" y="1698"/>
                    </a:lnTo>
                    <a:lnTo>
                      <a:pt x="3070" y="1698"/>
                    </a:lnTo>
                    <a:lnTo>
                      <a:pt x="3070" y="1698"/>
                    </a:lnTo>
                    <a:lnTo>
                      <a:pt x="3070" y="1698"/>
                    </a:lnTo>
                    <a:lnTo>
                      <a:pt x="3070" y="1698"/>
                    </a:lnTo>
                    <a:lnTo>
                      <a:pt x="3070" y="1698"/>
                    </a:lnTo>
                    <a:lnTo>
                      <a:pt x="3070" y="1692"/>
                    </a:lnTo>
                    <a:lnTo>
                      <a:pt x="3070" y="1692"/>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86"/>
                    </a:lnTo>
                    <a:lnTo>
                      <a:pt x="3070" y="1686"/>
                    </a:lnTo>
                    <a:lnTo>
                      <a:pt x="3070" y="1686"/>
                    </a:lnTo>
                    <a:lnTo>
                      <a:pt x="3070" y="1686"/>
                    </a:lnTo>
                    <a:lnTo>
                      <a:pt x="3070" y="1686"/>
                    </a:lnTo>
                    <a:lnTo>
                      <a:pt x="3070" y="1686"/>
                    </a:lnTo>
                    <a:lnTo>
                      <a:pt x="3070" y="1686"/>
                    </a:lnTo>
                    <a:lnTo>
                      <a:pt x="3070" y="1680"/>
                    </a:lnTo>
                    <a:lnTo>
                      <a:pt x="3070" y="1680"/>
                    </a:lnTo>
                    <a:lnTo>
                      <a:pt x="3076" y="1680"/>
                    </a:lnTo>
                    <a:lnTo>
                      <a:pt x="3076" y="1680"/>
                    </a:lnTo>
                    <a:lnTo>
                      <a:pt x="3076" y="1680"/>
                    </a:lnTo>
                    <a:lnTo>
                      <a:pt x="3076" y="1680"/>
                    </a:lnTo>
                    <a:lnTo>
                      <a:pt x="3076" y="1673"/>
                    </a:lnTo>
                    <a:lnTo>
                      <a:pt x="3076" y="1673"/>
                    </a:lnTo>
                    <a:lnTo>
                      <a:pt x="3076" y="1667"/>
                    </a:lnTo>
                    <a:lnTo>
                      <a:pt x="3076" y="1667"/>
                    </a:lnTo>
                    <a:lnTo>
                      <a:pt x="3076" y="1667"/>
                    </a:lnTo>
                    <a:lnTo>
                      <a:pt x="3070" y="1667"/>
                    </a:lnTo>
                    <a:lnTo>
                      <a:pt x="3070" y="1667"/>
                    </a:lnTo>
                    <a:lnTo>
                      <a:pt x="3070" y="1667"/>
                    </a:lnTo>
                    <a:lnTo>
                      <a:pt x="3070" y="1661"/>
                    </a:lnTo>
                    <a:lnTo>
                      <a:pt x="3070" y="1661"/>
                    </a:lnTo>
                    <a:lnTo>
                      <a:pt x="3070" y="1661"/>
                    </a:lnTo>
                    <a:lnTo>
                      <a:pt x="3070" y="1661"/>
                    </a:lnTo>
                    <a:lnTo>
                      <a:pt x="3070" y="1661"/>
                    </a:lnTo>
                    <a:lnTo>
                      <a:pt x="3070" y="1661"/>
                    </a:lnTo>
                    <a:lnTo>
                      <a:pt x="3070" y="1655"/>
                    </a:lnTo>
                    <a:lnTo>
                      <a:pt x="3070" y="1655"/>
                    </a:lnTo>
                    <a:lnTo>
                      <a:pt x="3070" y="1655"/>
                    </a:lnTo>
                    <a:lnTo>
                      <a:pt x="3070" y="1655"/>
                    </a:lnTo>
                    <a:lnTo>
                      <a:pt x="3070" y="1655"/>
                    </a:lnTo>
                    <a:lnTo>
                      <a:pt x="3070" y="1655"/>
                    </a:lnTo>
                    <a:lnTo>
                      <a:pt x="3070" y="1649"/>
                    </a:lnTo>
                    <a:lnTo>
                      <a:pt x="3070" y="1649"/>
                    </a:lnTo>
                    <a:lnTo>
                      <a:pt x="3070" y="1649"/>
                    </a:lnTo>
                    <a:lnTo>
                      <a:pt x="3076" y="1649"/>
                    </a:lnTo>
                    <a:lnTo>
                      <a:pt x="3076" y="1649"/>
                    </a:lnTo>
                    <a:lnTo>
                      <a:pt x="3076" y="1643"/>
                    </a:lnTo>
                    <a:lnTo>
                      <a:pt x="3076" y="1643"/>
                    </a:lnTo>
                    <a:lnTo>
                      <a:pt x="3076" y="1643"/>
                    </a:lnTo>
                    <a:lnTo>
                      <a:pt x="3076" y="1643"/>
                    </a:lnTo>
                    <a:lnTo>
                      <a:pt x="3076" y="1637"/>
                    </a:lnTo>
                    <a:lnTo>
                      <a:pt x="3082" y="1637"/>
                    </a:lnTo>
                    <a:lnTo>
                      <a:pt x="3082" y="1637"/>
                    </a:lnTo>
                    <a:lnTo>
                      <a:pt x="3082" y="1637"/>
                    </a:lnTo>
                    <a:lnTo>
                      <a:pt x="3082" y="1637"/>
                    </a:lnTo>
                    <a:lnTo>
                      <a:pt x="3082" y="1637"/>
                    </a:lnTo>
                    <a:lnTo>
                      <a:pt x="3082" y="1637"/>
                    </a:lnTo>
                    <a:lnTo>
                      <a:pt x="3082" y="1637"/>
                    </a:lnTo>
                    <a:lnTo>
                      <a:pt x="3088" y="1637"/>
                    </a:lnTo>
                    <a:lnTo>
                      <a:pt x="3088" y="1637"/>
                    </a:lnTo>
                    <a:lnTo>
                      <a:pt x="3088" y="1637"/>
                    </a:lnTo>
                    <a:lnTo>
                      <a:pt x="3088" y="1637"/>
                    </a:lnTo>
                    <a:lnTo>
                      <a:pt x="3094" y="1637"/>
                    </a:lnTo>
                    <a:lnTo>
                      <a:pt x="3094" y="1637"/>
                    </a:lnTo>
                    <a:lnTo>
                      <a:pt x="3100" y="1637"/>
                    </a:lnTo>
                    <a:lnTo>
                      <a:pt x="3100" y="1637"/>
                    </a:lnTo>
                    <a:lnTo>
                      <a:pt x="3100" y="1643"/>
                    </a:lnTo>
                    <a:lnTo>
                      <a:pt x="3100" y="1643"/>
                    </a:lnTo>
                    <a:lnTo>
                      <a:pt x="3100" y="1643"/>
                    </a:lnTo>
                    <a:lnTo>
                      <a:pt x="3100" y="1643"/>
                    </a:lnTo>
                    <a:lnTo>
                      <a:pt x="3100" y="1643"/>
                    </a:lnTo>
                    <a:lnTo>
                      <a:pt x="3106" y="1643"/>
                    </a:lnTo>
                    <a:lnTo>
                      <a:pt x="3106" y="1643"/>
                    </a:lnTo>
                    <a:lnTo>
                      <a:pt x="3106" y="1643"/>
                    </a:lnTo>
                    <a:lnTo>
                      <a:pt x="3106" y="1643"/>
                    </a:lnTo>
                    <a:lnTo>
                      <a:pt x="3106" y="1643"/>
                    </a:lnTo>
                    <a:lnTo>
                      <a:pt x="3113" y="1643"/>
                    </a:lnTo>
                    <a:lnTo>
                      <a:pt x="3113" y="1649"/>
                    </a:lnTo>
                    <a:lnTo>
                      <a:pt x="3119" y="1649"/>
                    </a:lnTo>
                    <a:lnTo>
                      <a:pt x="3119" y="1649"/>
                    </a:lnTo>
                    <a:lnTo>
                      <a:pt x="3119" y="1649"/>
                    </a:lnTo>
                    <a:lnTo>
                      <a:pt x="3119" y="1649"/>
                    </a:lnTo>
                    <a:lnTo>
                      <a:pt x="3119" y="1649"/>
                    </a:lnTo>
                    <a:lnTo>
                      <a:pt x="3125" y="1649"/>
                    </a:lnTo>
                    <a:lnTo>
                      <a:pt x="3125" y="1649"/>
                    </a:lnTo>
                    <a:lnTo>
                      <a:pt x="3125" y="1649"/>
                    </a:lnTo>
                    <a:lnTo>
                      <a:pt x="3125" y="1655"/>
                    </a:lnTo>
                    <a:lnTo>
                      <a:pt x="3125" y="1655"/>
                    </a:lnTo>
                    <a:lnTo>
                      <a:pt x="3131" y="1655"/>
                    </a:lnTo>
                    <a:lnTo>
                      <a:pt x="3131" y="1649"/>
                    </a:lnTo>
                    <a:lnTo>
                      <a:pt x="3131" y="1649"/>
                    </a:lnTo>
                    <a:lnTo>
                      <a:pt x="3131" y="1649"/>
                    </a:lnTo>
                    <a:lnTo>
                      <a:pt x="3131" y="1649"/>
                    </a:lnTo>
                    <a:lnTo>
                      <a:pt x="3131" y="1649"/>
                    </a:lnTo>
                    <a:lnTo>
                      <a:pt x="3137" y="1643"/>
                    </a:lnTo>
                    <a:lnTo>
                      <a:pt x="3137" y="1643"/>
                    </a:lnTo>
                    <a:lnTo>
                      <a:pt x="3137" y="1643"/>
                    </a:lnTo>
                    <a:lnTo>
                      <a:pt x="3131" y="1643"/>
                    </a:lnTo>
                    <a:lnTo>
                      <a:pt x="3137" y="1637"/>
                    </a:lnTo>
                    <a:lnTo>
                      <a:pt x="3131" y="1637"/>
                    </a:lnTo>
                    <a:lnTo>
                      <a:pt x="3131" y="1637"/>
                    </a:lnTo>
                    <a:lnTo>
                      <a:pt x="3131" y="1637"/>
                    </a:lnTo>
                    <a:lnTo>
                      <a:pt x="3131" y="1637"/>
                    </a:lnTo>
                    <a:lnTo>
                      <a:pt x="3131" y="1631"/>
                    </a:lnTo>
                    <a:lnTo>
                      <a:pt x="3131" y="1631"/>
                    </a:lnTo>
                    <a:lnTo>
                      <a:pt x="3125" y="1631"/>
                    </a:lnTo>
                    <a:lnTo>
                      <a:pt x="3125" y="1631"/>
                    </a:lnTo>
                    <a:lnTo>
                      <a:pt x="3125" y="1631"/>
                    </a:lnTo>
                    <a:lnTo>
                      <a:pt x="3125" y="1631"/>
                    </a:lnTo>
                    <a:lnTo>
                      <a:pt x="3125" y="1631"/>
                    </a:lnTo>
                    <a:lnTo>
                      <a:pt x="3125" y="1625"/>
                    </a:lnTo>
                    <a:lnTo>
                      <a:pt x="3125" y="1625"/>
                    </a:lnTo>
                    <a:lnTo>
                      <a:pt x="3125" y="1625"/>
                    </a:lnTo>
                    <a:lnTo>
                      <a:pt x="3125" y="1625"/>
                    </a:lnTo>
                    <a:lnTo>
                      <a:pt x="3125" y="1625"/>
                    </a:lnTo>
                    <a:lnTo>
                      <a:pt x="3125" y="1619"/>
                    </a:lnTo>
                    <a:lnTo>
                      <a:pt x="3125" y="1619"/>
                    </a:lnTo>
                    <a:lnTo>
                      <a:pt x="3125" y="1619"/>
                    </a:lnTo>
                    <a:lnTo>
                      <a:pt x="3125" y="1619"/>
                    </a:lnTo>
                    <a:lnTo>
                      <a:pt x="3125" y="1619"/>
                    </a:lnTo>
                    <a:lnTo>
                      <a:pt x="3131" y="1612"/>
                    </a:lnTo>
                    <a:lnTo>
                      <a:pt x="3131" y="1612"/>
                    </a:lnTo>
                    <a:lnTo>
                      <a:pt x="3131" y="1612"/>
                    </a:lnTo>
                    <a:lnTo>
                      <a:pt x="3131" y="1612"/>
                    </a:lnTo>
                    <a:lnTo>
                      <a:pt x="3131" y="1612"/>
                    </a:lnTo>
                    <a:lnTo>
                      <a:pt x="3131" y="1612"/>
                    </a:lnTo>
                    <a:lnTo>
                      <a:pt x="3131" y="1612"/>
                    </a:lnTo>
                    <a:lnTo>
                      <a:pt x="3137" y="1612"/>
                    </a:lnTo>
                    <a:lnTo>
                      <a:pt x="3137" y="1612"/>
                    </a:lnTo>
                    <a:lnTo>
                      <a:pt x="3137" y="1612"/>
                    </a:lnTo>
                    <a:lnTo>
                      <a:pt x="3137" y="1612"/>
                    </a:lnTo>
                    <a:lnTo>
                      <a:pt x="3137" y="1612"/>
                    </a:lnTo>
                    <a:lnTo>
                      <a:pt x="3137" y="1612"/>
                    </a:lnTo>
                    <a:lnTo>
                      <a:pt x="3143" y="1612"/>
                    </a:lnTo>
                    <a:lnTo>
                      <a:pt x="3143" y="1606"/>
                    </a:lnTo>
                    <a:lnTo>
                      <a:pt x="3143" y="1606"/>
                    </a:lnTo>
                    <a:lnTo>
                      <a:pt x="3143" y="1606"/>
                    </a:lnTo>
                    <a:lnTo>
                      <a:pt x="3143" y="1606"/>
                    </a:lnTo>
                    <a:lnTo>
                      <a:pt x="3143" y="1606"/>
                    </a:lnTo>
                    <a:lnTo>
                      <a:pt x="3149" y="1606"/>
                    </a:lnTo>
                    <a:lnTo>
                      <a:pt x="3149" y="1606"/>
                    </a:lnTo>
                    <a:lnTo>
                      <a:pt x="3149" y="1606"/>
                    </a:lnTo>
                    <a:lnTo>
                      <a:pt x="3149" y="1606"/>
                    </a:lnTo>
                    <a:lnTo>
                      <a:pt x="3155" y="1606"/>
                    </a:lnTo>
                    <a:lnTo>
                      <a:pt x="3155" y="1606"/>
                    </a:lnTo>
                    <a:lnTo>
                      <a:pt x="3155" y="1606"/>
                    </a:lnTo>
                    <a:lnTo>
                      <a:pt x="3155" y="1600"/>
                    </a:lnTo>
                    <a:lnTo>
                      <a:pt x="3161" y="1600"/>
                    </a:lnTo>
                    <a:lnTo>
                      <a:pt x="3161" y="1600"/>
                    </a:lnTo>
                    <a:lnTo>
                      <a:pt x="3161" y="1600"/>
                    </a:lnTo>
                    <a:lnTo>
                      <a:pt x="3161" y="1600"/>
                    </a:lnTo>
                    <a:lnTo>
                      <a:pt x="3161" y="1600"/>
                    </a:lnTo>
                    <a:lnTo>
                      <a:pt x="3161" y="1600"/>
                    </a:lnTo>
                    <a:lnTo>
                      <a:pt x="3161" y="1600"/>
                    </a:lnTo>
                    <a:lnTo>
                      <a:pt x="3161" y="1600"/>
                    </a:lnTo>
                    <a:lnTo>
                      <a:pt x="3161" y="1600"/>
                    </a:lnTo>
                    <a:lnTo>
                      <a:pt x="3161" y="1594"/>
                    </a:lnTo>
                    <a:lnTo>
                      <a:pt x="3161" y="1594"/>
                    </a:lnTo>
                    <a:lnTo>
                      <a:pt x="3161" y="1594"/>
                    </a:lnTo>
                    <a:lnTo>
                      <a:pt x="3161" y="1594"/>
                    </a:lnTo>
                    <a:lnTo>
                      <a:pt x="3161" y="1594"/>
                    </a:lnTo>
                    <a:lnTo>
                      <a:pt x="3161" y="1594"/>
                    </a:lnTo>
                    <a:lnTo>
                      <a:pt x="3161" y="1594"/>
                    </a:lnTo>
                    <a:lnTo>
                      <a:pt x="3155" y="1594"/>
                    </a:lnTo>
                    <a:lnTo>
                      <a:pt x="3155" y="1588"/>
                    </a:lnTo>
                    <a:lnTo>
                      <a:pt x="3155" y="1588"/>
                    </a:lnTo>
                    <a:lnTo>
                      <a:pt x="3155" y="1588"/>
                    </a:lnTo>
                    <a:lnTo>
                      <a:pt x="3155" y="1588"/>
                    </a:lnTo>
                    <a:lnTo>
                      <a:pt x="3155" y="1588"/>
                    </a:lnTo>
                    <a:lnTo>
                      <a:pt x="3155" y="1582"/>
                    </a:lnTo>
                    <a:lnTo>
                      <a:pt x="3155" y="1582"/>
                    </a:lnTo>
                    <a:lnTo>
                      <a:pt x="3155" y="1582"/>
                    </a:lnTo>
                    <a:lnTo>
                      <a:pt x="3155" y="1582"/>
                    </a:lnTo>
                    <a:lnTo>
                      <a:pt x="3155" y="1576"/>
                    </a:lnTo>
                    <a:lnTo>
                      <a:pt x="3155" y="1576"/>
                    </a:lnTo>
                    <a:lnTo>
                      <a:pt x="3155" y="1576"/>
                    </a:lnTo>
                    <a:lnTo>
                      <a:pt x="3155" y="1576"/>
                    </a:lnTo>
                    <a:lnTo>
                      <a:pt x="3155" y="1576"/>
                    </a:lnTo>
                    <a:lnTo>
                      <a:pt x="3161" y="1570"/>
                    </a:lnTo>
                    <a:lnTo>
                      <a:pt x="3161" y="1570"/>
                    </a:lnTo>
                    <a:lnTo>
                      <a:pt x="3161" y="1570"/>
                    </a:lnTo>
                    <a:lnTo>
                      <a:pt x="3161" y="1570"/>
                    </a:lnTo>
                    <a:lnTo>
                      <a:pt x="3161" y="1570"/>
                    </a:lnTo>
                    <a:lnTo>
                      <a:pt x="3161" y="1570"/>
                    </a:lnTo>
                    <a:lnTo>
                      <a:pt x="3161" y="1570"/>
                    </a:lnTo>
                    <a:lnTo>
                      <a:pt x="3161" y="1564"/>
                    </a:lnTo>
                    <a:lnTo>
                      <a:pt x="3161" y="1564"/>
                    </a:lnTo>
                    <a:lnTo>
                      <a:pt x="3161" y="1564"/>
                    </a:lnTo>
                    <a:lnTo>
                      <a:pt x="3167" y="1564"/>
                    </a:lnTo>
                    <a:lnTo>
                      <a:pt x="3167" y="1564"/>
                    </a:lnTo>
                    <a:lnTo>
                      <a:pt x="3167" y="1564"/>
                    </a:lnTo>
                    <a:lnTo>
                      <a:pt x="3167" y="1564"/>
                    </a:lnTo>
                    <a:lnTo>
                      <a:pt x="3167" y="1564"/>
                    </a:lnTo>
                    <a:lnTo>
                      <a:pt x="3167" y="1564"/>
                    </a:lnTo>
                    <a:lnTo>
                      <a:pt x="3167" y="1564"/>
                    </a:lnTo>
                    <a:lnTo>
                      <a:pt x="3167" y="1564"/>
                    </a:lnTo>
                    <a:lnTo>
                      <a:pt x="3174" y="1564"/>
                    </a:lnTo>
                    <a:lnTo>
                      <a:pt x="3174" y="1564"/>
                    </a:lnTo>
                    <a:lnTo>
                      <a:pt x="3174" y="1564"/>
                    </a:lnTo>
                    <a:lnTo>
                      <a:pt x="3174" y="1564"/>
                    </a:lnTo>
                    <a:lnTo>
                      <a:pt x="3174" y="1564"/>
                    </a:lnTo>
                    <a:lnTo>
                      <a:pt x="3174" y="1564"/>
                    </a:lnTo>
                    <a:lnTo>
                      <a:pt x="3174" y="1564"/>
                    </a:lnTo>
                    <a:lnTo>
                      <a:pt x="3174" y="1557"/>
                    </a:lnTo>
                    <a:lnTo>
                      <a:pt x="3174" y="1557"/>
                    </a:lnTo>
                    <a:lnTo>
                      <a:pt x="3174" y="1557"/>
                    </a:lnTo>
                    <a:lnTo>
                      <a:pt x="3174" y="1557"/>
                    </a:lnTo>
                    <a:lnTo>
                      <a:pt x="3174" y="1551"/>
                    </a:lnTo>
                    <a:lnTo>
                      <a:pt x="3174" y="1551"/>
                    </a:lnTo>
                    <a:lnTo>
                      <a:pt x="3174" y="1551"/>
                    </a:lnTo>
                    <a:lnTo>
                      <a:pt x="3174" y="1551"/>
                    </a:lnTo>
                    <a:lnTo>
                      <a:pt x="3174" y="1551"/>
                    </a:lnTo>
                    <a:lnTo>
                      <a:pt x="3174" y="1545"/>
                    </a:lnTo>
                    <a:lnTo>
                      <a:pt x="3174" y="1551"/>
                    </a:lnTo>
                    <a:lnTo>
                      <a:pt x="3180" y="1551"/>
                    </a:lnTo>
                    <a:lnTo>
                      <a:pt x="3180" y="1551"/>
                    </a:lnTo>
                    <a:lnTo>
                      <a:pt x="3180" y="1551"/>
                    </a:lnTo>
                    <a:lnTo>
                      <a:pt x="3180" y="1551"/>
                    </a:lnTo>
                    <a:lnTo>
                      <a:pt x="3180" y="1551"/>
                    </a:lnTo>
                    <a:lnTo>
                      <a:pt x="3180" y="1551"/>
                    </a:lnTo>
                    <a:lnTo>
                      <a:pt x="3186" y="1551"/>
                    </a:lnTo>
                    <a:lnTo>
                      <a:pt x="3186" y="1551"/>
                    </a:lnTo>
                    <a:lnTo>
                      <a:pt x="3186" y="1551"/>
                    </a:lnTo>
                    <a:lnTo>
                      <a:pt x="3186" y="1551"/>
                    </a:lnTo>
                    <a:lnTo>
                      <a:pt x="3186" y="1551"/>
                    </a:lnTo>
                    <a:lnTo>
                      <a:pt x="3192" y="1551"/>
                    </a:lnTo>
                    <a:lnTo>
                      <a:pt x="3192" y="1551"/>
                    </a:lnTo>
                    <a:lnTo>
                      <a:pt x="3192" y="1551"/>
                    </a:lnTo>
                    <a:lnTo>
                      <a:pt x="3192" y="1551"/>
                    </a:lnTo>
                    <a:lnTo>
                      <a:pt x="3192" y="1551"/>
                    </a:lnTo>
                    <a:lnTo>
                      <a:pt x="3192" y="1551"/>
                    </a:lnTo>
                    <a:lnTo>
                      <a:pt x="3198" y="1551"/>
                    </a:lnTo>
                    <a:lnTo>
                      <a:pt x="3198" y="1551"/>
                    </a:lnTo>
                    <a:lnTo>
                      <a:pt x="3198" y="1551"/>
                    </a:lnTo>
                    <a:lnTo>
                      <a:pt x="3198" y="1551"/>
                    </a:lnTo>
                    <a:lnTo>
                      <a:pt x="3198" y="1551"/>
                    </a:lnTo>
                    <a:lnTo>
                      <a:pt x="3198" y="1551"/>
                    </a:lnTo>
                    <a:lnTo>
                      <a:pt x="3198" y="1557"/>
                    </a:lnTo>
                    <a:lnTo>
                      <a:pt x="3198" y="1557"/>
                    </a:lnTo>
                    <a:lnTo>
                      <a:pt x="3198" y="1557"/>
                    </a:lnTo>
                    <a:lnTo>
                      <a:pt x="3198" y="1557"/>
                    </a:lnTo>
                    <a:lnTo>
                      <a:pt x="3198" y="1557"/>
                    </a:lnTo>
                    <a:lnTo>
                      <a:pt x="3198" y="1557"/>
                    </a:lnTo>
                    <a:lnTo>
                      <a:pt x="3198" y="1557"/>
                    </a:lnTo>
                    <a:lnTo>
                      <a:pt x="3198" y="1557"/>
                    </a:lnTo>
                    <a:lnTo>
                      <a:pt x="3204" y="1557"/>
                    </a:lnTo>
                    <a:lnTo>
                      <a:pt x="3204" y="1557"/>
                    </a:lnTo>
                    <a:lnTo>
                      <a:pt x="3204" y="1551"/>
                    </a:lnTo>
                    <a:lnTo>
                      <a:pt x="3204" y="1551"/>
                    </a:lnTo>
                    <a:lnTo>
                      <a:pt x="3204" y="1551"/>
                    </a:lnTo>
                    <a:lnTo>
                      <a:pt x="3204" y="1551"/>
                    </a:lnTo>
                    <a:lnTo>
                      <a:pt x="3204" y="1551"/>
                    </a:lnTo>
                    <a:lnTo>
                      <a:pt x="3204" y="1551"/>
                    </a:lnTo>
                    <a:lnTo>
                      <a:pt x="3198" y="1551"/>
                    </a:lnTo>
                    <a:lnTo>
                      <a:pt x="3198" y="1545"/>
                    </a:lnTo>
                    <a:lnTo>
                      <a:pt x="3198" y="1545"/>
                    </a:lnTo>
                    <a:lnTo>
                      <a:pt x="3198" y="1545"/>
                    </a:lnTo>
                    <a:lnTo>
                      <a:pt x="3198" y="1545"/>
                    </a:lnTo>
                    <a:lnTo>
                      <a:pt x="3198" y="1545"/>
                    </a:lnTo>
                    <a:lnTo>
                      <a:pt x="3198" y="1545"/>
                    </a:lnTo>
                    <a:lnTo>
                      <a:pt x="3204" y="1545"/>
                    </a:lnTo>
                    <a:lnTo>
                      <a:pt x="3204" y="1539"/>
                    </a:lnTo>
                    <a:lnTo>
                      <a:pt x="3198" y="1539"/>
                    </a:lnTo>
                    <a:lnTo>
                      <a:pt x="3204" y="1539"/>
                    </a:lnTo>
                    <a:lnTo>
                      <a:pt x="3204" y="1539"/>
                    </a:lnTo>
                    <a:lnTo>
                      <a:pt x="3204" y="1539"/>
                    </a:lnTo>
                    <a:lnTo>
                      <a:pt x="3204" y="1539"/>
                    </a:lnTo>
                    <a:lnTo>
                      <a:pt x="3204" y="1539"/>
                    </a:lnTo>
                    <a:lnTo>
                      <a:pt x="3204" y="1545"/>
                    </a:lnTo>
                    <a:lnTo>
                      <a:pt x="3204" y="1545"/>
                    </a:lnTo>
                    <a:lnTo>
                      <a:pt x="3204" y="1545"/>
                    </a:lnTo>
                    <a:lnTo>
                      <a:pt x="3204" y="1545"/>
                    </a:lnTo>
                    <a:lnTo>
                      <a:pt x="3204" y="1545"/>
                    </a:lnTo>
                    <a:lnTo>
                      <a:pt x="3204" y="1545"/>
                    </a:lnTo>
                    <a:lnTo>
                      <a:pt x="3210" y="1545"/>
                    </a:lnTo>
                    <a:lnTo>
                      <a:pt x="3210" y="1545"/>
                    </a:lnTo>
                    <a:lnTo>
                      <a:pt x="3210" y="1545"/>
                    </a:lnTo>
                    <a:lnTo>
                      <a:pt x="3210" y="1545"/>
                    </a:lnTo>
                    <a:lnTo>
                      <a:pt x="3210" y="1545"/>
                    </a:lnTo>
                    <a:lnTo>
                      <a:pt x="3210" y="1545"/>
                    </a:lnTo>
                    <a:lnTo>
                      <a:pt x="3216" y="1545"/>
                    </a:lnTo>
                    <a:lnTo>
                      <a:pt x="3216" y="1545"/>
                    </a:lnTo>
                    <a:lnTo>
                      <a:pt x="3216" y="1545"/>
                    </a:lnTo>
                    <a:lnTo>
                      <a:pt x="3216" y="1545"/>
                    </a:lnTo>
                    <a:lnTo>
                      <a:pt x="3216" y="1545"/>
                    </a:lnTo>
                    <a:lnTo>
                      <a:pt x="3222" y="1545"/>
                    </a:lnTo>
                    <a:lnTo>
                      <a:pt x="3222" y="1545"/>
                    </a:lnTo>
                    <a:lnTo>
                      <a:pt x="3222" y="1545"/>
                    </a:lnTo>
                    <a:lnTo>
                      <a:pt x="3222" y="1545"/>
                    </a:lnTo>
                    <a:lnTo>
                      <a:pt x="3222" y="1545"/>
                    </a:lnTo>
                    <a:lnTo>
                      <a:pt x="3222" y="1545"/>
                    </a:lnTo>
                    <a:lnTo>
                      <a:pt x="3222" y="1545"/>
                    </a:lnTo>
                    <a:lnTo>
                      <a:pt x="3228" y="1545"/>
                    </a:lnTo>
                    <a:lnTo>
                      <a:pt x="3228" y="1545"/>
                    </a:lnTo>
                    <a:lnTo>
                      <a:pt x="3228" y="1551"/>
                    </a:lnTo>
                    <a:lnTo>
                      <a:pt x="3235" y="1551"/>
                    </a:lnTo>
                    <a:lnTo>
                      <a:pt x="3235" y="1551"/>
                    </a:lnTo>
                    <a:lnTo>
                      <a:pt x="3235" y="1551"/>
                    </a:lnTo>
                    <a:lnTo>
                      <a:pt x="3235" y="1551"/>
                    </a:lnTo>
                    <a:lnTo>
                      <a:pt x="3241" y="1551"/>
                    </a:lnTo>
                    <a:lnTo>
                      <a:pt x="3241" y="1551"/>
                    </a:lnTo>
                    <a:lnTo>
                      <a:pt x="3241" y="1551"/>
                    </a:lnTo>
                    <a:lnTo>
                      <a:pt x="3241" y="1551"/>
                    </a:lnTo>
                    <a:lnTo>
                      <a:pt x="3241" y="1551"/>
                    </a:lnTo>
                    <a:lnTo>
                      <a:pt x="3247" y="1557"/>
                    </a:lnTo>
                    <a:lnTo>
                      <a:pt x="3247" y="1557"/>
                    </a:lnTo>
                    <a:lnTo>
                      <a:pt x="3247" y="1557"/>
                    </a:lnTo>
                    <a:lnTo>
                      <a:pt x="3247" y="1557"/>
                    </a:lnTo>
                    <a:lnTo>
                      <a:pt x="3247" y="1557"/>
                    </a:lnTo>
                    <a:lnTo>
                      <a:pt x="3247" y="1557"/>
                    </a:lnTo>
                    <a:lnTo>
                      <a:pt x="3247" y="1557"/>
                    </a:lnTo>
                    <a:lnTo>
                      <a:pt x="3253" y="1557"/>
                    </a:lnTo>
                    <a:lnTo>
                      <a:pt x="3253" y="1557"/>
                    </a:lnTo>
                    <a:lnTo>
                      <a:pt x="3253" y="1557"/>
                    </a:lnTo>
                    <a:lnTo>
                      <a:pt x="3253" y="1551"/>
                    </a:lnTo>
                    <a:lnTo>
                      <a:pt x="3253" y="1551"/>
                    </a:lnTo>
                    <a:lnTo>
                      <a:pt x="3253" y="1551"/>
                    </a:lnTo>
                    <a:lnTo>
                      <a:pt x="3253" y="1545"/>
                    </a:lnTo>
                    <a:lnTo>
                      <a:pt x="3253" y="1545"/>
                    </a:lnTo>
                    <a:lnTo>
                      <a:pt x="3253" y="1545"/>
                    </a:lnTo>
                    <a:lnTo>
                      <a:pt x="3253" y="1545"/>
                    </a:lnTo>
                    <a:lnTo>
                      <a:pt x="3253" y="1539"/>
                    </a:lnTo>
                    <a:lnTo>
                      <a:pt x="3253" y="1539"/>
                    </a:lnTo>
                    <a:lnTo>
                      <a:pt x="3259" y="1539"/>
                    </a:lnTo>
                    <a:lnTo>
                      <a:pt x="3259" y="1539"/>
                    </a:lnTo>
                    <a:lnTo>
                      <a:pt x="3259" y="1539"/>
                    </a:lnTo>
                    <a:lnTo>
                      <a:pt x="3259" y="1539"/>
                    </a:lnTo>
                    <a:lnTo>
                      <a:pt x="3265" y="1539"/>
                    </a:lnTo>
                    <a:lnTo>
                      <a:pt x="3265" y="1539"/>
                    </a:lnTo>
                    <a:lnTo>
                      <a:pt x="3265" y="1539"/>
                    </a:lnTo>
                    <a:lnTo>
                      <a:pt x="3265" y="1533"/>
                    </a:lnTo>
                    <a:lnTo>
                      <a:pt x="3265" y="1533"/>
                    </a:lnTo>
                    <a:lnTo>
                      <a:pt x="3265" y="1533"/>
                    </a:lnTo>
                    <a:lnTo>
                      <a:pt x="3265" y="1533"/>
                    </a:lnTo>
                    <a:lnTo>
                      <a:pt x="3271" y="1533"/>
                    </a:lnTo>
                    <a:lnTo>
                      <a:pt x="3271" y="1533"/>
                    </a:lnTo>
                    <a:lnTo>
                      <a:pt x="3271" y="1533"/>
                    </a:lnTo>
                    <a:lnTo>
                      <a:pt x="3271" y="1533"/>
                    </a:lnTo>
                    <a:lnTo>
                      <a:pt x="3271" y="1533"/>
                    </a:lnTo>
                    <a:lnTo>
                      <a:pt x="3271" y="1533"/>
                    </a:lnTo>
                    <a:lnTo>
                      <a:pt x="3277" y="1533"/>
                    </a:lnTo>
                    <a:lnTo>
                      <a:pt x="3277" y="1533"/>
                    </a:lnTo>
                    <a:lnTo>
                      <a:pt x="3277" y="1539"/>
                    </a:lnTo>
                    <a:lnTo>
                      <a:pt x="3277" y="1539"/>
                    </a:lnTo>
                    <a:lnTo>
                      <a:pt x="3277" y="1539"/>
                    </a:lnTo>
                    <a:lnTo>
                      <a:pt x="3283" y="1545"/>
                    </a:lnTo>
                    <a:lnTo>
                      <a:pt x="3283" y="1545"/>
                    </a:lnTo>
                    <a:lnTo>
                      <a:pt x="3283" y="1539"/>
                    </a:lnTo>
                    <a:lnTo>
                      <a:pt x="3283" y="1539"/>
                    </a:lnTo>
                    <a:lnTo>
                      <a:pt x="3283" y="1539"/>
                    </a:lnTo>
                    <a:lnTo>
                      <a:pt x="3283" y="1539"/>
                    </a:lnTo>
                    <a:lnTo>
                      <a:pt x="3283" y="1539"/>
                    </a:lnTo>
                    <a:lnTo>
                      <a:pt x="3290" y="1539"/>
                    </a:lnTo>
                    <a:lnTo>
                      <a:pt x="3290" y="1539"/>
                    </a:lnTo>
                    <a:lnTo>
                      <a:pt x="3290" y="1539"/>
                    </a:lnTo>
                    <a:lnTo>
                      <a:pt x="3290" y="1539"/>
                    </a:lnTo>
                    <a:lnTo>
                      <a:pt x="3290" y="1545"/>
                    </a:lnTo>
                    <a:lnTo>
                      <a:pt x="3290" y="1545"/>
                    </a:lnTo>
                    <a:lnTo>
                      <a:pt x="3290" y="1545"/>
                    </a:lnTo>
                    <a:lnTo>
                      <a:pt x="3290" y="1545"/>
                    </a:lnTo>
                    <a:lnTo>
                      <a:pt x="3290" y="1545"/>
                    </a:lnTo>
                    <a:lnTo>
                      <a:pt x="3290" y="1545"/>
                    </a:lnTo>
                    <a:lnTo>
                      <a:pt x="3290" y="1545"/>
                    </a:lnTo>
                    <a:lnTo>
                      <a:pt x="3290" y="1545"/>
                    </a:lnTo>
                    <a:lnTo>
                      <a:pt x="3296" y="1545"/>
                    </a:lnTo>
                    <a:lnTo>
                      <a:pt x="3296" y="1545"/>
                    </a:lnTo>
                    <a:lnTo>
                      <a:pt x="3290" y="1539"/>
                    </a:lnTo>
                    <a:lnTo>
                      <a:pt x="3290" y="1539"/>
                    </a:lnTo>
                    <a:lnTo>
                      <a:pt x="3296" y="1539"/>
                    </a:lnTo>
                    <a:lnTo>
                      <a:pt x="3296" y="1539"/>
                    </a:lnTo>
                    <a:lnTo>
                      <a:pt x="3296" y="1539"/>
                    </a:lnTo>
                    <a:lnTo>
                      <a:pt x="3296" y="1539"/>
                    </a:lnTo>
                    <a:lnTo>
                      <a:pt x="3296" y="1539"/>
                    </a:lnTo>
                    <a:lnTo>
                      <a:pt x="3296" y="1539"/>
                    </a:lnTo>
                    <a:lnTo>
                      <a:pt x="3296" y="1539"/>
                    </a:lnTo>
                    <a:lnTo>
                      <a:pt x="3296" y="1539"/>
                    </a:lnTo>
                    <a:lnTo>
                      <a:pt x="3302" y="1539"/>
                    </a:lnTo>
                    <a:lnTo>
                      <a:pt x="3302" y="1533"/>
                    </a:lnTo>
                    <a:lnTo>
                      <a:pt x="3302" y="1533"/>
                    </a:lnTo>
                    <a:lnTo>
                      <a:pt x="3296" y="1533"/>
                    </a:lnTo>
                    <a:lnTo>
                      <a:pt x="3296" y="1533"/>
                    </a:lnTo>
                    <a:lnTo>
                      <a:pt x="3296" y="1533"/>
                    </a:lnTo>
                    <a:lnTo>
                      <a:pt x="3296" y="1533"/>
                    </a:lnTo>
                    <a:lnTo>
                      <a:pt x="3296" y="1527"/>
                    </a:lnTo>
                    <a:lnTo>
                      <a:pt x="3296" y="1527"/>
                    </a:lnTo>
                    <a:lnTo>
                      <a:pt x="3296" y="1527"/>
                    </a:lnTo>
                    <a:lnTo>
                      <a:pt x="3296" y="1527"/>
                    </a:lnTo>
                    <a:lnTo>
                      <a:pt x="3296" y="1521"/>
                    </a:lnTo>
                    <a:lnTo>
                      <a:pt x="3296" y="1521"/>
                    </a:lnTo>
                    <a:lnTo>
                      <a:pt x="3302" y="1521"/>
                    </a:lnTo>
                    <a:lnTo>
                      <a:pt x="3302" y="1521"/>
                    </a:lnTo>
                    <a:lnTo>
                      <a:pt x="3302" y="1521"/>
                    </a:lnTo>
                    <a:lnTo>
                      <a:pt x="3302" y="1521"/>
                    </a:lnTo>
                    <a:lnTo>
                      <a:pt x="3302" y="1521"/>
                    </a:lnTo>
                    <a:lnTo>
                      <a:pt x="3302" y="1521"/>
                    </a:lnTo>
                    <a:lnTo>
                      <a:pt x="3302" y="1515"/>
                    </a:lnTo>
                    <a:lnTo>
                      <a:pt x="3302" y="1515"/>
                    </a:lnTo>
                    <a:lnTo>
                      <a:pt x="3302" y="1515"/>
                    </a:lnTo>
                    <a:lnTo>
                      <a:pt x="3302" y="1515"/>
                    </a:lnTo>
                    <a:lnTo>
                      <a:pt x="3302" y="1515"/>
                    </a:lnTo>
                    <a:lnTo>
                      <a:pt x="3302" y="1515"/>
                    </a:lnTo>
                    <a:lnTo>
                      <a:pt x="3302" y="1515"/>
                    </a:lnTo>
                    <a:lnTo>
                      <a:pt x="3308" y="1515"/>
                    </a:lnTo>
                    <a:lnTo>
                      <a:pt x="3308" y="1515"/>
                    </a:lnTo>
                    <a:lnTo>
                      <a:pt x="3308" y="1515"/>
                    </a:lnTo>
                    <a:lnTo>
                      <a:pt x="3308" y="1515"/>
                    </a:lnTo>
                    <a:lnTo>
                      <a:pt x="3308"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20" y="1509"/>
                    </a:lnTo>
                    <a:lnTo>
                      <a:pt x="3320" y="1515"/>
                    </a:lnTo>
                    <a:lnTo>
                      <a:pt x="3320" y="1521"/>
                    </a:lnTo>
                    <a:lnTo>
                      <a:pt x="3320" y="1521"/>
                    </a:lnTo>
                    <a:lnTo>
                      <a:pt x="3320" y="1521"/>
                    </a:lnTo>
                    <a:lnTo>
                      <a:pt x="3320" y="1521"/>
                    </a:lnTo>
                    <a:lnTo>
                      <a:pt x="3326" y="1521"/>
                    </a:lnTo>
                    <a:lnTo>
                      <a:pt x="3326" y="1521"/>
                    </a:lnTo>
                    <a:lnTo>
                      <a:pt x="3326" y="1521"/>
                    </a:lnTo>
                    <a:lnTo>
                      <a:pt x="3326" y="1521"/>
                    </a:lnTo>
                    <a:lnTo>
                      <a:pt x="3326" y="1521"/>
                    </a:lnTo>
                    <a:lnTo>
                      <a:pt x="3332" y="1521"/>
                    </a:lnTo>
                    <a:lnTo>
                      <a:pt x="3332" y="1521"/>
                    </a:lnTo>
                    <a:lnTo>
                      <a:pt x="3332" y="1521"/>
                    </a:lnTo>
                    <a:lnTo>
                      <a:pt x="3332" y="1521"/>
                    </a:lnTo>
                    <a:lnTo>
                      <a:pt x="3338" y="1521"/>
                    </a:lnTo>
                    <a:lnTo>
                      <a:pt x="3338" y="1521"/>
                    </a:lnTo>
                    <a:lnTo>
                      <a:pt x="3338" y="1527"/>
                    </a:lnTo>
                    <a:lnTo>
                      <a:pt x="3338" y="1527"/>
                    </a:lnTo>
                    <a:lnTo>
                      <a:pt x="3338" y="1527"/>
                    </a:lnTo>
                    <a:lnTo>
                      <a:pt x="3338" y="1527"/>
                    </a:lnTo>
                    <a:lnTo>
                      <a:pt x="3344" y="1527"/>
                    </a:lnTo>
                    <a:lnTo>
                      <a:pt x="3344" y="1527"/>
                    </a:lnTo>
                    <a:lnTo>
                      <a:pt x="3344" y="1527"/>
                    </a:lnTo>
                    <a:lnTo>
                      <a:pt x="3344" y="1527"/>
                    </a:lnTo>
                    <a:lnTo>
                      <a:pt x="3344" y="1521"/>
                    </a:lnTo>
                    <a:lnTo>
                      <a:pt x="3344" y="1521"/>
                    </a:lnTo>
                    <a:lnTo>
                      <a:pt x="3344" y="1521"/>
                    </a:lnTo>
                    <a:lnTo>
                      <a:pt x="3344" y="1521"/>
                    </a:lnTo>
                    <a:lnTo>
                      <a:pt x="3351" y="1521"/>
                    </a:lnTo>
                    <a:lnTo>
                      <a:pt x="3351" y="1521"/>
                    </a:lnTo>
                    <a:lnTo>
                      <a:pt x="3351" y="1521"/>
                    </a:lnTo>
                    <a:lnTo>
                      <a:pt x="3351" y="1521"/>
                    </a:lnTo>
                    <a:lnTo>
                      <a:pt x="3351" y="1521"/>
                    </a:lnTo>
                    <a:lnTo>
                      <a:pt x="3351" y="1515"/>
                    </a:lnTo>
                    <a:lnTo>
                      <a:pt x="3351" y="1515"/>
                    </a:lnTo>
                    <a:lnTo>
                      <a:pt x="3351" y="1515"/>
                    </a:lnTo>
                    <a:lnTo>
                      <a:pt x="3351" y="1515"/>
                    </a:lnTo>
                    <a:lnTo>
                      <a:pt x="3351" y="1515"/>
                    </a:lnTo>
                    <a:lnTo>
                      <a:pt x="3351" y="1509"/>
                    </a:lnTo>
                    <a:lnTo>
                      <a:pt x="3351" y="1509"/>
                    </a:lnTo>
                    <a:lnTo>
                      <a:pt x="3351" y="1509"/>
                    </a:lnTo>
                    <a:lnTo>
                      <a:pt x="3351" y="1502"/>
                    </a:lnTo>
                    <a:lnTo>
                      <a:pt x="3351" y="1502"/>
                    </a:lnTo>
                    <a:lnTo>
                      <a:pt x="3351" y="1496"/>
                    </a:lnTo>
                    <a:lnTo>
                      <a:pt x="3357" y="1496"/>
                    </a:lnTo>
                    <a:lnTo>
                      <a:pt x="3357" y="1496"/>
                    </a:lnTo>
                    <a:lnTo>
                      <a:pt x="3357" y="1496"/>
                    </a:lnTo>
                    <a:lnTo>
                      <a:pt x="3357" y="1490"/>
                    </a:lnTo>
                    <a:lnTo>
                      <a:pt x="3357" y="1490"/>
                    </a:lnTo>
                    <a:lnTo>
                      <a:pt x="3357" y="1490"/>
                    </a:lnTo>
                    <a:lnTo>
                      <a:pt x="3357" y="1490"/>
                    </a:lnTo>
                    <a:lnTo>
                      <a:pt x="3357" y="1490"/>
                    </a:lnTo>
                    <a:lnTo>
                      <a:pt x="3363" y="1490"/>
                    </a:lnTo>
                    <a:lnTo>
                      <a:pt x="3363" y="1490"/>
                    </a:lnTo>
                    <a:lnTo>
                      <a:pt x="3363" y="1490"/>
                    </a:lnTo>
                    <a:lnTo>
                      <a:pt x="3363" y="1490"/>
                    </a:lnTo>
                    <a:lnTo>
                      <a:pt x="3363" y="1490"/>
                    </a:lnTo>
                    <a:lnTo>
                      <a:pt x="3363" y="1490"/>
                    </a:lnTo>
                    <a:lnTo>
                      <a:pt x="3363" y="1490"/>
                    </a:lnTo>
                    <a:lnTo>
                      <a:pt x="3363" y="1490"/>
                    </a:lnTo>
                    <a:lnTo>
                      <a:pt x="3369" y="1484"/>
                    </a:lnTo>
                    <a:lnTo>
                      <a:pt x="3369" y="1484"/>
                    </a:lnTo>
                    <a:lnTo>
                      <a:pt x="3369" y="1484"/>
                    </a:lnTo>
                    <a:lnTo>
                      <a:pt x="3369" y="1484"/>
                    </a:lnTo>
                    <a:lnTo>
                      <a:pt x="3369" y="1484"/>
                    </a:lnTo>
                    <a:lnTo>
                      <a:pt x="3369" y="1478"/>
                    </a:lnTo>
                    <a:lnTo>
                      <a:pt x="3375" y="1478"/>
                    </a:lnTo>
                    <a:lnTo>
                      <a:pt x="3369" y="1478"/>
                    </a:lnTo>
                    <a:lnTo>
                      <a:pt x="3369" y="1478"/>
                    </a:lnTo>
                    <a:lnTo>
                      <a:pt x="3375" y="1472"/>
                    </a:lnTo>
                    <a:lnTo>
                      <a:pt x="3375" y="1472"/>
                    </a:lnTo>
                    <a:lnTo>
                      <a:pt x="3375" y="1472"/>
                    </a:lnTo>
                    <a:lnTo>
                      <a:pt x="3375" y="1472"/>
                    </a:lnTo>
                    <a:lnTo>
                      <a:pt x="3375" y="1466"/>
                    </a:lnTo>
                    <a:lnTo>
                      <a:pt x="3375" y="1466"/>
                    </a:lnTo>
                    <a:lnTo>
                      <a:pt x="3375" y="1466"/>
                    </a:lnTo>
                    <a:lnTo>
                      <a:pt x="3381" y="1466"/>
                    </a:lnTo>
                    <a:lnTo>
                      <a:pt x="3381" y="1466"/>
                    </a:lnTo>
                    <a:lnTo>
                      <a:pt x="3381" y="1466"/>
                    </a:lnTo>
                    <a:lnTo>
                      <a:pt x="3381" y="1466"/>
                    </a:lnTo>
                    <a:lnTo>
                      <a:pt x="3381" y="1466"/>
                    </a:lnTo>
                    <a:lnTo>
                      <a:pt x="3381" y="1466"/>
                    </a:lnTo>
                    <a:lnTo>
                      <a:pt x="3387" y="1460"/>
                    </a:lnTo>
                    <a:lnTo>
                      <a:pt x="3387" y="1460"/>
                    </a:lnTo>
                    <a:lnTo>
                      <a:pt x="3387" y="1460"/>
                    </a:lnTo>
                    <a:lnTo>
                      <a:pt x="3387" y="1460"/>
                    </a:lnTo>
                    <a:lnTo>
                      <a:pt x="3387" y="1460"/>
                    </a:lnTo>
                    <a:lnTo>
                      <a:pt x="3387" y="1454"/>
                    </a:lnTo>
                    <a:moveTo>
                      <a:pt x="4492" y="953"/>
                    </a:moveTo>
                    <a:lnTo>
                      <a:pt x="4492" y="953"/>
                    </a:lnTo>
                    <a:lnTo>
                      <a:pt x="4492" y="953"/>
                    </a:lnTo>
                    <a:lnTo>
                      <a:pt x="4492" y="959"/>
                    </a:lnTo>
                    <a:lnTo>
                      <a:pt x="4492" y="953"/>
                    </a:lnTo>
                    <a:lnTo>
                      <a:pt x="4486" y="953"/>
                    </a:lnTo>
                    <a:lnTo>
                      <a:pt x="4486" y="953"/>
                    </a:lnTo>
                    <a:lnTo>
                      <a:pt x="4486" y="953"/>
                    </a:lnTo>
                    <a:lnTo>
                      <a:pt x="4486" y="953"/>
                    </a:lnTo>
                    <a:lnTo>
                      <a:pt x="4486" y="953"/>
                    </a:lnTo>
                    <a:lnTo>
                      <a:pt x="4486" y="953"/>
                    </a:lnTo>
                    <a:lnTo>
                      <a:pt x="4492" y="953"/>
                    </a:lnTo>
                    <a:moveTo>
                      <a:pt x="372" y="37"/>
                    </a:moveTo>
                    <a:lnTo>
                      <a:pt x="372" y="37"/>
                    </a:lnTo>
                    <a:lnTo>
                      <a:pt x="372" y="37"/>
                    </a:lnTo>
                    <a:lnTo>
                      <a:pt x="372" y="37"/>
                    </a:lnTo>
                    <a:lnTo>
                      <a:pt x="372" y="43"/>
                    </a:lnTo>
                    <a:lnTo>
                      <a:pt x="378" y="43"/>
                    </a:lnTo>
                    <a:lnTo>
                      <a:pt x="372" y="43"/>
                    </a:lnTo>
                    <a:lnTo>
                      <a:pt x="372" y="43"/>
                    </a:lnTo>
                    <a:lnTo>
                      <a:pt x="366" y="37"/>
                    </a:lnTo>
                    <a:lnTo>
                      <a:pt x="366" y="37"/>
                    </a:lnTo>
                    <a:lnTo>
                      <a:pt x="366" y="31"/>
                    </a:lnTo>
                    <a:lnTo>
                      <a:pt x="372" y="37"/>
                    </a:lnTo>
                    <a:lnTo>
                      <a:pt x="372" y="37"/>
                    </a:lnTo>
                    <a:lnTo>
                      <a:pt x="372" y="37"/>
                    </a:lnTo>
                    <a:moveTo>
                      <a:pt x="3656" y="1435"/>
                    </a:moveTo>
                    <a:lnTo>
                      <a:pt x="3662" y="1429"/>
                    </a:lnTo>
                    <a:lnTo>
                      <a:pt x="3662" y="1435"/>
                    </a:lnTo>
                    <a:lnTo>
                      <a:pt x="3662" y="1429"/>
                    </a:lnTo>
                    <a:lnTo>
                      <a:pt x="3662" y="1429"/>
                    </a:lnTo>
                    <a:lnTo>
                      <a:pt x="3662" y="1429"/>
                    </a:lnTo>
                    <a:lnTo>
                      <a:pt x="3668" y="1429"/>
                    </a:lnTo>
                    <a:lnTo>
                      <a:pt x="3668" y="1429"/>
                    </a:lnTo>
                    <a:lnTo>
                      <a:pt x="3668" y="1429"/>
                    </a:lnTo>
                    <a:lnTo>
                      <a:pt x="3668" y="1429"/>
                    </a:lnTo>
                    <a:lnTo>
                      <a:pt x="3668" y="1423"/>
                    </a:lnTo>
                    <a:lnTo>
                      <a:pt x="3668" y="1423"/>
                    </a:lnTo>
                    <a:lnTo>
                      <a:pt x="3668" y="1423"/>
                    </a:lnTo>
                    <a:lnTo>
                      <a:pt x="3668" y="1423"/>
                    </a:lnTo>
                    <a:lnTo>
                      <a:pt x="3668" y="1423"/>
                    </a:lnTo>
                    <a:lnTo>
                      <a:pt x="3668" y="1423"/>
                    </a:lnTo>
                    <a:lnTo>
                      <a:pt x="3668" y="1417"/>
                    </a:lnTo>
                    <a:lnTo>
                      <a:pt x="3668" y="1417"/>
                    </a:lnTo>
                    <a:lnTo>
                      <a:pt x="3668" y="1411"/>
                    </a:lnTo>
                    <a:lnTo>
                      <a:pt x="3668" y="1411"/>
                    </a:lnTo>
                    <a:lnTo>
                      <a:pt x="3668" y="1411"/>
                    </a:lnTo>
                    <a:lnTo>
                      <a:pt x="3674" y="1411"/>
                    </a:lnTo>
                    <a:lnTo>
                      <a:pt x="3674" y="1411"/>
                    </a:lnTo>
                    <a:lnTo>
                      <a:pt x="3674" y="1411"/>
                    </a:lnTo>
                    <a:lnTo>
                      <a:pt x="3674" y="1411"/>
                    </a:lnTo>
                    <a:lnTo>
                      <a:pt x="3674" y="1411"/>
                    </a:lnTo>
                    <a:lnTo>
                      <a:pt x="3674" y="1411"/>
                    </a:lnTo>
                    <a:lnTo>
                      <a:pt x="3674" y="1405"/>
                    </a:lnTo>
                    <a:lnTo>
                      <a:pt x="3674" y="1405"/>
                    </a:lnTo>
                    <a:lnTo>
                      <a:pt x="3674" y="1405"/>
                    </a:lnTo>
                    <a:lnTo>
                      <a:pt x="3674" y="1405"/>
                    </a:lnTo>
                    <a:lnTo>
                      <a:pt x="3674" y="1405"/>
                    </a:lnTo>
                    <a:lnTo>
                      <a:pt x="3674" y="1405"/>
                    </a:lnTo>
                    <a:lnTo>
                      <a:pt x="3674" y="1399"/>
                    </a:lnTo>
                    <a:lnTo>
                      <a:pt x="3674" y="1399"/>
                    </a:lnTo>
                    <a:lnTo>
                      <a:pt x="3674" y="1399"/>
                    </a:lnTo>
                    <a:lnTo>
                      <a:pt x="3674" y="1399"/>
                    </a:lnTo>
                    <a:lnTo>
                      <a:pt x="3674" y="1399"/>
                    </a:lnTo>
                    <a:lnTo>
                      <a:pt x="3674" y="1393"/>
                    </a:lnTo>
                    <a:lnTo>
                      <a:pt x="3674" y="1393"/>
                    </a:lnTo>
                    <a:lnTo>
                      <a:pt x="3674" y="1393"/>
                    </a:lnTo>
                    <a:lnTo>
                      <a:pt x="3674" y="1393"/>
                    </a:lnTo>
                    <a:lnTo>
                      <a:pt x="3668" y="1393"/>
                    </a:lnTo>
                    <a:lnTo>
                      <a:pt x="3668" y="1393"/>
                    </a:lnTo>
                    <a:lnTo>
                      <a:pt x="3668" y="1393"/>
                    </a:lnTo>
                    <a:lnTo>
                      <a:pt x="3668" y="1386"/>
                    </a:lnTo>
                    <a:lnTo>
                      <a:pt x="3668" y="1386"/>
                    </a:lnTo>
                    <a:lnTo>
                      <a:pt x="3674" y="1386"/>
                    </a:lnTo>
                    <a:lnTo>
                      <a:pt x="3674" y="1386"/>
                    </a:lnTo>
                    <a:lnTo>
                      <a:pt x="3674" y="1386"/>
                    </a:lnTo>
                    <a:lnTo>
                      <a:pt x="3674" y="1386"/>
                    </a:lnTo>
                    <a:lnTo>
                      <a:pt x="3674" y="1380"/>
                    </a:lnTo>
                    <a:lnTo>
                      <a:pt x="3674" y="1380"/>
                    </a:lnTo>
                    <a:lnTo>
                      <a:pt x="3674" y="1380"/>
                    </a:lnTo>
                    <a:lnTo>
                      <a:pt x="3674" y="1380"/>
                    </a:lnTo>
                    <a:lnTo>
                      <a:pt x="3674" y="1380"/>
                    </a:lnTo>
                    <a:lnTo>
                      <a:pt x="3674" y="1374"/>
                    </a:lnTo>
                    <a:lnTo>
                      <a:pt x="3674" y="1374"/>
                    </a:lnTo>
                    <a:lnTo>
                      <a:pt x="3674" y="1374"/>
                    </a:lnTo>
                    <a:lnTo>
                      <a:pt x="3674" y="1374"/>
                    </a:lnTo>
                    <a:lnTo>
                      <a:pt x="3674" y="1374"/>
                    </a:lnTo>
                    <a:lnTo>
                      <a:pt x="3680" y="1374"/>
                    </a:lnTo>
                    <a:lnTo>
                      <a:pt x="3674" y="1368"/>
                    </a:lnTo>
                    <a:lnTo>
                      <a:pt x="3674" y="1368"/>
                    </a:lnTo>
                    <a:lnTo>
                      <a:pt x="3680" y="1368"/>
                    </a:lnTo>
                    <a:lnTo>
                      <a:pt x="3680" y="1368"/>
                    </a:lnTo>
                    <a:lnTo>
                      <a:pt x="3680" y="1368"/>
                    </a:lnTo>
                    <a:lnTo>
                      <a:pt x="3680" y="1362"/>
                    </a:lnTo>
                    <a:lnTo>
                      <a:pt x="3680" y="1362"/>
                    </a:lnTo>
                    <a:lnTo>
                      <a:pt x="3680" y="1362"/>
                    </a:lnTo>
                    <a:lnTo>
                      <a:pt x="3680" y="1362"/>
                    </a:lnTo>
                    <a:lnTo>
                      <a:pt x="3680" y="1362"/>
                    </a:lnTo>
                    <a:lnTo>
                      <a:pt x="3680" y="1362"/>
                    </a:lnTo>
                    <a:lnTo>
                      <a:pt x="3686" y="1356"/>
                    </a:lnTo>
                    <a:lnTo>
                      <a:pt x="3686" y="1356"/>
                    </a:lnTo>
                    <a:lnTo>
                      <a:pt x="3686" y="1362"/>
                    </a:lnTo>
                    <a:lnTo>
                      <a:pt x="3686" y="1362"/>
                    </a:lnTo>
                    <a:lnTo>
                      <a:pt x="3686" y="1362"/>
                    </a:lnTo>
                    <a:lnTo>
                      <a:pt x="3686" y="1362"/>
                    </a:lnTo>
                    <a:lnTo>
                      <a:pt x="3686" y="1362"/>
                    </a:lnTo>
                    <a:lnTo>
                      <a:pt x="3686" y="1362"/>
                    </a:lnTo>
                    <a:lnTo>
                      <a:pt x="3686" y="1362"/>
                    </a:lnTo>
                    <a:lnTo>
                      <a:pt x="3692" y="1362"/>
                    </a:lnTo>
                    <a:lnTo>
                      <a:pt x="3692" y="1362"/>
                    </a:lnTo>
                    <a:lnTo>
                      <a:pt x="3692" y="1362"/>
                    </a:lnTo>
                    <a:lnTo>
                      <a:pt x="3692" y="1362"/>
                    </a:lnTo>
                    <a:lnTo>
                      <a:pt x="3692" y="1368"/>
                    </a:lnTo>
                    <a:lnTo>
                      <a:pt x="3698" y="1368"/>
                    </a:lnTo>
                    <a:lnTo>
                      <a:pt x="3698" y="1368"/>
                    </a:lnTo>
                    <a:lnTo>
                      <a:pt x="3698" y="1368"/>
                    </a:lnTo>
                    <a:lnTo>
                      <a:pt x="3692" y="1368"/>
                    </a:lnTo>
                    <a:lnTo>
                      <a:pt x="3692" y="1374"/>
                    </a:lnTo>
                    <a:lnTo>
                      <a:pt x="3692" y="1374"/>
                    </a:lnTo>
                    <a:lnTo>
                      <a:pt x="3692" y="1374"/>
                    </a:lnTo>
                    <a:lnTo>
                      <a:pt x="3692" y="1374"/>
                    </a:lnTo>
                    <a:lnTo>
                      <a:pt x="3698" y="1374"/>
                    </a:lnTo>
                    <a:lnTo>
                      <a:pt x="3698" y="1374"/>
                    </a:lnTo>
                    <a:lnTo>
                      <a:pt x="3698" y="1374"/>
                    </a:lnTo>
                    <a:lnTo>
                      <a:pt x="3698" y="1374"/>
                    </a:lnTo>
                    <a:lnTo>
                      <a:pt x="3698" y="1374"/>
                    </a:lnTo>
                    <a:lnTo>
                      <a:pt x="3698" y="1374"/>
                    </a:lnTo>
                    <a:lnTo>
                      <a:pt x="3698" y="1374"/>
                    </a:lnTo>
                    <a:lnTo>
                      <a:pt x="3698" y="1368"/>
                    </a:lnTo>
                    <a:lnTo>
                      <a:pt x="3698" y="1368"/>
                    </a:lnTo>
                    <a:lnTo>
                      <a:pt x="3705" y="1368"/>
                    </a:lnTo>
                    <a:lnTo>
                      <a:pt x="3705" y="1368"/>
                    </a:lnTo>
                    <a:lnTo>
                      <a:pt x="3705" y="1368"/>
                    </a:lnTo>
                    <a:lnTo>
                      <a:pt x="3705" y="1368"/>
                    </a:lnTo>
                    <a:lnTo>
                      <a:pt x="3705" y="1368"/>
                    </a:lnTo>
                    <a:lnTo>
                      <a:pt x="3705" y="1368"/>
                    </a:lnTo>
                    <a:lnTo>
                      <a:pt x="3705" y="1368"/>
                    </a:lnTo>
                    <a:lnTo>
                      <a:pt x="3711" y="1368"/>
                    </a:lnTo>
                    <a:lnTo>
                      <a:pt x="3711" y="1368"/>
                    </a:lnTo>
                    <a:lnTo>
                      <a:pt x="3711" y="1368"/>
                    </a:lnTo>
                    <a:lnTo>
                      <a:pt x="3711" y="1368"/>
                    </a:lnTo>
                    <a:lnTo>
                      <a:pt x="3705" y="1362"/>
                    </a:lnTo>
                    <a:lnTo>
                      <a:pt x="3705" y="1362"/>
                    </a:lnTo>
                    <a:lnTo>
                      <a:pt x="3705" y="1362"/>
                    </a:lnTo>
                    <a:lnTo>
                      <a:pt x="3705" y="1362"/>
                    </a:lnTo>
                    <a:lnTo>
                      <a:pt x="3705" y="1362"/>
                    </a:lnTo>
                    <a:lnTo>
                      <a:pt x="3705" y="1362"/>
                    </a:lnTo>
                    <a:lnTo>
                      <a:pt x="3705" y="1362"/>
                    </a:lnTo>
                    <a:lnTo>
                      <a:pt x="3705" y="1356"/>
                    </a:lnTo>
                    <a:lnTo>
                      <a:pt x="3705" y="1356"/>
                    </a:lnTo>
                    <a:lnTo>
                      <a:pt x="3705" y="1356"/>
                    </a:lnTo>
                    <a:lnTo>
                      <a:pt x="3705" y="1356"/>
                    </a:lnTo>
                    <a:lnTo>
                      <a:pt x="3705" y="1356"/>
                    </a:lnTo>
                    <a:lnTo>
                      <a:pt x="3705" y="1356"/>
                    </a:lnTo>
                    <a:lnTo>
                      <a:pt x="3705" y="1356"/>
                    </a:lnTo>
                    <a:lnTo>
                      <a:pt x="3698" y="1356"/>
                    </a:lnTo>
                    <a:lnTo>
                      <a:pt x="3698" y="1350"/>
                    </a:lnTo>
                    <a:lnTo>
                      <a:pt x="3698" y="1350"/>
                    </a:lnTo>
                    <a:lnTo>
                      <a:pt x="3705" y="1350"/>
                    </a:lnTo>
                    <a:lnTo>
                      <a:pt x="3705" y="1350"/>
                    </a:lnTo>
                    <a:lnTo>
                      <a:pt x="3705" y="1350"/>
                    </a:lnTo>
                    <a:lnTo>
                      <a:pt x="3705" y="1350"/>
                    </a:lnTo>
                    <a:lnTo>
                      <a:pt x="3705" y="1350"/>
                    </a:lnTo>
                    <a:lnTo>
                      <a:pt x="3705" y="1350"/>
                    </a:lnTo>
                    <a:lnTo>
                      <a:pt x="3705" y="1350"/>
                    </a:lnTo>
                    <a:lnTo>
                      <a:pt x="3705" y="1350"/>
                    </a:lnTo>
                    <a:lnTo>
                      <a:pt x="3705" y="1344"/>
                    </a:lnTo>
                    <a:lnTo>
                      <a:pt x="3705" y="1344"/>
                    </a:lnTo>
                    <a:lnTo>
                      <a:pt x="3705" y="1344"/>
                    </a:lnTo>
                    <a:lnTo>
                      <a:pt x="3705" y="1344"/>
                    </a:lnTo>
                    <a:lnTo>
                      <a:pt x="3705" y="1338"/>
                    </a:lnTo>
                    <a:lnTo>
                      <a:pt x="3705" y="1338"/>
                    </a:lnTo>
                    <a:lnTo>
                      <a:pt x="3705" y="1338"/>
                    </a:lnTo>
                    <a:lnTo>
                      <a:pt x="3705" y="1338"/>
                    </a:lnTo>
                    <a:lnTo>
                      <a:pt x="3705" y="1338"/>
                    </a:lnTo>
                    <a:lnTo>
                      <a:pt x="3705" y="1338"/>
                    </a:lnTo>
                    <a:lnTo>
                      <a:pt x="3705" y="1331"/>
                    </a:lnTo>
                    <a:lnTo>
                      <a:pt x="3711" y="1331"/>
                    </a:lnTo>
                    <a:lnTo>
                      <a:pt x="3711" y="1331"/>
                    </a:lnTo>
                    <a:lnTo>
                      <a:pt x="3711" y="1331"/>
                    </a:lnTo>
                    <a:lnTo>
                      <a:pt x="3711" y="1331"/>
                    </a:lnTo>
                    <a:lnTo>
                      <a:pt x="3711" y="1331"/>
                    </a:lnTo>
                    <a:lnTo>
                      <a:pt x="3711" y="1331"/>
                    </a:lnTo>
                    <a:lnTo>
                      <a:pt x="3711" y="1325"/>
                    </a:lnTo>
                    <a:lnTo>
                      <a:pt x="3711" y="1325"/>
                    </a:lnTo>
                    <a:lnTo>
                      <a:pt x="3711" y="1325"/>
                    </a:lnTo>
                    <a:lnTo>
                      <a:pt x="3711" y="1325"/>
                    </a:lnTo>
                    <a:lnTo>
                      <a:pt x="3711" y="1325"/>
                    </a:lnTo>
                    <a:lnTo>
                      <a:pt x="3711" y="1325"/>
                    </a:lnTo>
                    <a:lnTo>
                      <a:pt x="3717" y="1325"/>
                    </a:lnTo>
                    <a:lnTo>
                      <a:pt x="3717" y="1325"/>
                    </a:lnTo>
                    <a:lnTo>
                      <a:pt x="3717" y="1325"/>
                    </a:lnTo>
                    <a:lnTo>
                      <a:pt x="3717" y="1325"/>
                    </a:lnTo>
                    <a:lnTo>
                      <a:pt x="3717" y="1325"/>
                    </a:lnTo>
                    <a:lnTo>
                      <a:pt x="3717" y="1325"/>
                    </a:lnTo>
                    <a:lnTo>
                      <a:pt x="3717" y="1325"/>
                    </a:lnTo>
                    <a:lnTo>
                      <a:pt x="3717" y="1325"/>
                    </a:lnTo>
                    <a:lnTo>
                      <a:pt x="3717" y="1319"/>
                    </a:lnTo>
                    <a:lnTo>
                      <a:pt x="3717" y="1319"/>
                    </a:lnTo>
                    <a:lnTo>
                      <a:pt x="3717" y="1319"/>
                    </a:lnTo>
                    <a:lnTo>
                      <a:pt x="3717" y="1313"/>
                    </a:lnTo>
                    <a:lnTo>
                      <a:pt x="3723" y="1313"/>
                    </a:lnTo>
                    <a:lnTo>
                      <a:pt x="3723" y="1313"/>
                    </a:lnTo>
                    <a:lnTo>
                      <a:pt x="3723" y="1313"/>
                    </a:lnTo>
                    <a:lnTo>
                      <a:pt x="3723" y="1313"/>
                    </a:lnTo>
                    <a:lnTo>
                      <a:pt x="3723" y="1313"/>
                    </a:lnTo>
                    <a:lnTo>
                      <a:pt x="3723" y="1313"/>
                    </a:lnTo>
                    <a:lnTo>
                      <a:pt x="3723" y="1307"/>
                    </a:lnTo>
                    <a:lnTo>
                      <a:pt x="3723" y="1307"/>
                    </a:lnTo>
                    <a:lnTo>
                      <a:pt x="3729" y="1307"/>
                    </a:lnTo>
                    <a:lnTo>
                      <a:pt x="3729" y="1307"/>
                    </a:lnTo>
                    <a:lnTo>
                      <a:pt x="3729" y="1307"/>
                    </a:lnTo>
                    <a:lnTo>
                      <a:pt x="3729" y="1307"/>
                    </a:lnTo>
                    <a:lnTo>
                      <a:pt x="3729" y="1313"/>
                    </a:lnTo>
                    <a:lnTo>
                      <a:pt x="3729" y="1313"/>
                    </a:lnTo>
                    <a:lnTo>
                      <a:pt x="3735" y="1313"/>
                    </a:lnTo>
                    <a:lnTo>
                      <a:pt x="3735" y="1313"/>
                    </a:lnTo>
                    <a:lnTo>
                      <a:pt x="3735" y="1313"/>
                    </a:lnTo>
                    <a:lnTo>
                      <a:pt x="3735" y="1313"/>
                    </a:lnTo>
                    <a:lnTo>
                      <a:pt x="3735" y="1313"/>
                    </a:lnTo>
                    <a:lnTo>
                      <a:pt x="3741" y="1313"/>
                    </a:lnTo>
                    <a:lnTo>
                      <a:pt x="3741" y="1313"/>
                    </a:lnTo>
                    <a:lnTo>
                      <a:pt x="3741" y="1307"/>
                    </a:lnTo>
                    <a:lnTo>
                      <a:pt x="3741" y="1307"/>
                    </a:lnTo>
                    <a:lnTo>
                      <a:pt x="3741" y="1307"/>
                    </a:lnTo>
                    <a:lnTo>
                      <a:pt x="3741" y="1307"/>
                    </a:lnTo>
                    <a:lnTo>
                      <a:pt x="3747" y="1307"/>
                    </a:lnTo>
                    <a:lnTo>
                      <a:pt x="3747" y="1307"/>
                    </a:lnTo>
                    <a:lnTo>
                      <a:pt x="3747" y="1307"/>
                    </a:lnTo>
                    <a:lnTo>
                      <a:pt x="3747" y="1307"/>
                    </a:lnTo>
                    <a:lnTo>
                      <a:pt x="3747" y="1307"/>
                    </a:lnTo>
                    <a:lnTo>
                      <a:pt x="3747" y="1301"/>
                    </a:lnTo>
                    <a:lnTo>
                      <a:pt x="3747" y="1301"/>
                    </a:lnTo>
                    <a:lnTo>
                      <a:pt x="3747" y="1301"/>
                    </a:lnTo>
                    <a:lnTo>
                      <a:pt x="3753" y="1301"/>
                    </a:lnTo>
                    <a:lnTo>
                      <a:pt x="3753" y="1301"/>
                    </a:lnTo>
                    <a:lnTo>
                      <a:pt x="3753" y="1301"/>
                    </a:lnTo>
                    <a:lnTo>
                      <a:pt x="3753" y="1301"/>
                    </a:lnTo>
                    <a:lnTo>
                      <a:pt x="3753" y="1301"/>
                    </a:lnTo>
                    <a:lnTo>
                      <a:pt x="3753" y="1301"/>
                    </a:lnTo>
                    <a:lnTo>
                      <a:pt x="3753" y="1295"/>
                    </a:lnTo>
                    <a:lnTo>
                      <a:pt x="3753" y="1295"/>
                    </a:lnTo>
                    <a:lnTo>
                      <a:pt x="3759" y="1295"/>
                    </a:lnTo>
                    <a:lnTo>
                      <a:pt x="3759" y="1289"/>
                    </a:lnTo>
                    <a:lnTo>
                      <a:pt x="3759" y="1289"/>
                    </a:lnTo>
                    <a:lnTo>
                      <a:pt x="3759" y="1289"/>
                    </a:lnTo>
                    <a:lnTo>
                      <a:pt x="3759" y="1289"/>
                    </a:lnTo>
                    <a:lnTo>
                      <a:pt x="3759" y="1289"/>
                    </a:lnTo>
                    <a:lnTo>
                      <a:pt x="3759" y="1289"/>
                    </a:lnTo>
                    <a:lnTo>
                      <a:pt x="3759" y="1283"/>
                    </a:lnTo>
                    <a:lnTo>
                      <a:pt x="3766" y="1283"/>
                    </a:lnTo>
                    <a:lnTo>
                      <a:pt x="3766" y="1283"/>
                    </a:lnTo>
                    <a:lnTo>
                      <a:pt x="3766" y="1283"/>
                    </a:lnTo>
                    <a:lnTo>
                      <a:pt x="3766" y="1283"/>
                    </a:lnTo>
                    <a:lnTo>
                      <a:pt x="3766" y="1283"/>
                    </a:lnTo>
                    <a:lnTo>
                      <a:pt x="3766" y="1277"/>
                    </a:lnTo>
                    <a:lnTo>
                      <a:pt x="3766" y="1277"/>
                    </a:lnTo>
                    <a:lnTo>
                      <a:pt x="3772" y="1277"/>
                    </a:lnTo>
                    <a:lnTo>
                      <a:pt x="3772" y="1277"/>
                    </a:lnTo>
                    <a:lnTo>
                      <a:pt x="3772" y="1277"/>
                    </a:lnTo>
                    <a:lnTo>
                      <a:pt x="3772" y="1277"/>
                    </a:lnTo>
                    <a:lnTo>
                      <a:pt x="3772" y="1277"/>
                    </a:lnTo>
                    <a:lnTo>
                      <a:pt x="3772" y="1277"/>
                    </a:lnTo>
                    <a:lnTo>
                      <a:pt x="3772" y="1277"/>
                    </a:lnTo>
                    <a:lnTo>
                      <a:pt x="3772" y="1270"/>
                    </a:lnTo>
                    <a:lnTo>
                      <a:pt x="3772" y="1270"/>
                    </a:lnTo>
                    <a:lnTo>
                      <a:pt x="3772" y="1270"/>
                    </a:lnTo>
                    <a:lnTo>
                      <a:pt x="3772" y="1270"/>
                    </a:lnTo>
                    <a:lnTo>
                      <a:pt x="3772" y="1270"/>
                    </a:lnTo>
                    <a:lnTo>
                      <a:pt x="3772" y="1264"/>
                    </a:lnTo>
                    <a:lnTo>
                      <a:pt x="3778" y="1264"/>
                    </a:lnTo>
                    <a:lnTo>
                      <a:pt x="3778" y="1264"/>
                    </a:lnTo>
                    <a:lnTo>
                      <a:pt x="3778" y="1264"/>
                    </a:lnTo>
                    <a:lnTo>
                      <a:pt x="3778" y="1264"/>
                    </a:lnTo>
                    <a:lnTo>
                      <a:pt x="3772" y="1264"/>
                    </a:lnTo>
                    <a:lnTo>
                      <a:pt x="3772" y="1264"/>
                    </a:lnTo>
                    <a:lnTo>
                      <a:pt x="3772" y="1258"/>
                    </a:lnTo>
                    <a:lnTo>
                      <a:pt x="3772" y="1258"/>
                    </a:lnTo>
                    <a:lnTo>
                      <a:pt x="3772" y="1258"/>
                    </a:lnTo>
                    <a:lnTo>
                      <a:pt x="3772" y="1258"/>
                    </a:lnTo>
                    <a:lnTo>
                      <a:pt x="3778" y="1252"/>
                    </a:lnTo>
                    <a:lnTo>
                      <a:pt x="3778" y="1252"/>
                    </a:lnTo>
                    <a:lnTo>
                      <a:pt x="3772" y="1252"/>
                    </a:lnTo>
                    <a:lnTo>
                      <a:pt x="3772" y="1252"/>
                    </a:lnTo>
                    <a:lnTo>
                      <a:pt x="3772" y="1252"/>
                    </a:lnTo>
                    <a:lnTo>
                      <a:pt x="3772" y="1246"/>
                    </a:lnTo>
                    <a:lnTo>
                      <a:pt x="3778" y="1246"/>
                    </a:lnTo>
                    <a:lnTo>
                      <a:pt x="3778" y="1246"/>
                    </a:lnTo>
                    <a:lnTo>
                      <a:pt x="3778" y="1246"/>
                    </a:lnTo>
                    <a:lnTo>
                      <a:pt x="3778" y="1246"/>
                    </a:lnTo>
                    <a:lnTo>
                      <a:pt x="3778" y="1246"/>
                    </a:lnTo>
                    <a:lnTo>
                      <a:pt x="3778" y="1246"/>
                    </a:lnTo>
                    <a:lnTo>
                      <a:pt x="3772" y="1246"/>
                    </a:lnTo>
                    <a:lnTo>
                      <a:pt x="3772" y="1240"/>
                    </a:lnTo>
                    <a:lnTo>
                      <a:pt x="3772" y="1240"/>
                    </a:lnTo>
                    <a:lnTo>
                      <a:pt x="3772" y="1240"/>
                    </a:lnTo>
                    <a:lnTo>
                      <a:pt x="3778" y="1240"/>
                    </a:lnTo>
                    <a:lnTo>
                      <a:pt x="3778" y="1240"/>
                    </a:lnTo>
                    <a:lnTo>
                      <a:pt x="3778" y="1240"/>
                    </a:lnTo>
                    <a:lnTo>
                      <a:pt x="3778" y="1240"/>
                    </a:lnTo>
                    <a:lnTo>
                      <a:pt x="3778" y="1240"/>
                    </a:lnTo>
                    <a:lnTo>
                      <a:pt x="3778" y="1240"/>
                    </a:lnTo>
                    <a:lnTo>
                      <a:pt x="3778" y="1234"/>
                    </a:lnTo>
                    <a:lnTo>
                      <a:pt x="3778" y="1234"/>
                    </a:lnTo>
                    <a:lnTo>
                      <a:pt x="3778" y="1234"/>
                    </a:lnTo>
                    <a:lnTo>
                      <a:pt x="3778" y="1234"/>
                    </a:lnTo>
                    <a:lnTo>
                      <a:pt x="3778" y="1228"/>
                    </a:lnTo>
                    <a:lnTo>
                      <a:pt x="3778" y="1228"/>
                    </a:lnTo>
                    <a:lnTo>
                      <a:pt x="3778" y="1228"/>
                    </a:lnTo>
                    <a:lnTo>
                      <a:pt x="3778" y="1228"/>
                    </a:lnTo>
                    <a:lnTo>
                      <a:pt x="3778" y="1228"/>
                    </a:lnTo>
                    <a:lnTo>
                      <a:pt x="3778" y="1228"/>
                    </a:lnTo>
                    <a:lnTo>
                      <a:pt x="3778" y="1228"/>
                    </a:lnTo>
                    <a:lnTo>
                      <a:pt x="3778" y="1222"/>
                    </a:lnTo>
                    <a:lnTo>
                      <a:pt x="3778" y="1222"/>
                    </a:lnTo>
                    <a:lnTo>
                      <a:pt x="3778" y="1222"/>
                    </a:lnTo>
                    <a:lnTo>
                      <a:pt x="3778" y="1222"/>
                    </a:lnTo>
                    <a:lnTo>
                      <a:pt x="3778" y="1215"/>
                    </a:lnTo>
                    <a:lnTo>
                      <a:pt x="3778" y="1215"/>
                    </a:lnTo>
                    <a:lnTo>
                      <a:pt x="3778" y="1215"/>
                    </a:lnTo>
                    <a:lnTo>
                      <a:pt x="3778" y="1215"/>
                    </a:lnTo>
                    <a:lnTo>
                      <a:pt x="3778" y="1215"/>
                    </a:lnTo>
                    <a:lnTo>
                      <a:pt x="3778" y="1209"/>
                    </a:lnTo>
                    <a:lnTo>
                      <a:pt x="3784" y="1209"/>
                    </a:lnTo>
                    <a:lnTo>
                      <a:pt x="3784" y="1209"/>
                    </a:lnTo>
                    <a:lnTo>
                      <a:pt x="3784" y="1203"/>
                    </a:lnTo>
                    <a:lnTo>
                      <a:pt x="3784" y="1203"/>
                    </a:lnTo>
                    <a:lnTo>
                      <a:pt x="3784" y="1203"/>
                    </a:lnTo>
                    <a:lnTo>
                      <a:pt x="3784" y="1203"/>
                    </a:lnTo>
                    <a:lnTo>
                      <a:pt x="3784" y="1203"/>
                    </a:lnTo>
                    <a:lnTo>
                      <a:pt x="3784" y="1197"/>
                    </a:lnTo>
                    <a:lnTo>
                      <a:pt x="3784" y="1203"/>
                    </a:lnTo>
                    <a:lnTo>
                      <a:pt x="3784" y="1197"/>
                    </a:lnTo>
                    <a:lnTo>
                      <a:pt x="3784" y="1197"/>
                    </a:lnTo>
                    <a:lnTo>
                      <a:pt x="3784" y="1197"/>
                    </a:lnTo>
                    <a:lnTo>
                      <a:pt x="3784" y="1191"/>
                    </a:lnTo>
                    <a:lnTo>
                      <a:pt x="3784" y="1191"/>
                    </a:lnTo>
                    <a:lnTo>
                      <a:pt x="3784" y="1191"/>
                    </a:lnTo>
                    <a:lnTo>
                      <a:pt x="3784" y="1191"/>
                    </a:lnTo>
                    <a:lnTo>
                      <a:pt x="3784" y="1191"/>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79"/>
                    </a:lnTo>
                    <a:lnTo>
                      <a:pt x="3784" y="1179"/>
                    </a:lnTo>
                    <a:lnTo>
                      <a:pt x="3784" y="1179"/>
                    </a:lnTo>
                    <a:lnTo>
                      <a:pt x="3784" y="1179"/>
                    </a:lnTo>
                    <a:lnTo>
                      <a:pt x="3784" y="1179"/>
                    </a:lnTo>
                    <a:lnTo>
                      <a:pt x="3784" y="1173"/>
                    </a:lnTo>
                    <a:lnTo>
                      <a:pt x="3784" y="1173"/>
                    </a:lnTo>
                    <a:lnTo>
                      <a:pt x="3784" y="1173"/>
                    </a:lnTo>
                    <a:lnTo>
                      <a:pt x="3778" y="1173"/>
                    </a:lnTo>
                    <a:lnTo>
                      <a:pt x="3778" y="1173"/>
                    </a:lnTo>
                    <a:lnTo>
                      <a:pt x="3778" y="1173"/>
                    </a:lnTo>
                    <a:lnTo>
                      <a:pt x="3778" y="1167"/>
                    </a:lnTo>
                    <a:lnTo>
                      <a:pt x="3778" y="1167"/>
                    </a:lnTo>
                    <a:lnTo>
                      <a:pt x="3778" y="1167"/>
                    </a:lnTo>
                    <a:lnTo>
                      <a:pt x="3778" y="1167"/>
                    </a:lnTo>
                    <a:lnTo>
                      <a:pt x="3772" y="1167"/>
                    </a:lnTo>
                    <a:lnTo>
                      <a:pt x="3772" y="1160"/>
                    </a:lnTo>
                    <a:lnTo>
                      <a:pt x="3772" y="1160"/>
                    </a:lnTo>
                    <a:lnTo>
                      <a:pt x="3772" y="1160"/>
                    </a:lnTo>
                    <a:lnTo>
                      <a:pt x="3778" y="1160"/>
                    </a:lnTo>
                    <a:lnTo>
                      <a:pt x="3778" y="1160"/>
                    </a:lnTo>
                    <a:lnTo>
                      <a:pt x="3778" y="1160"/>
                    </a:lnTo>
                    <a:lnTo>
                      <a:pt x="3778" y="1160"/>
                    </a:lnTo>
                    <a:lnTo>
                      <a:pt x="3778" y="1154"/>
                    </a:lnTo>
                    <a:lnTo>
                      <a:pt x="3778" y="1154"/>
                    </a:lnTo>
                    <a:lnTo>
                      <a:pt x="3778" y="1154"/>
                    </a:lnTo>
                    <a:lnTo>
                      <a:pt x="3778" y="1154"/>
                    </a:lnTo>
                    <a:lnTo>
                      <a:pt x="3784" y="1154"/>
                    </a:lnTo>
                    <a:lnTo>
                      <a:pt x="3784" y="1154"/>
                    </a:lnTo>
                    <a:lnTo>
                      <a:pt x="3784" y="1154"/>
                    </a:lnTo>
                    <a:lnTo>
                      <a:pt x="3784" y="1154"/>
                    </a:lnTo>
                    <a:lnTo>
                      <a:pt x="3784" y="1154"/>
                    </a:lnTo>
                    <a:lnTo>
                      <a:pt x="3784" y="1154"/>
                    </a:lnTo>
                    <a:moveTo>
                      <a:pt x="3784" y="1154"/>
                    </a:moveTo>
                    <a:lnTo>
                      <a:pt x="3784" y="1160"/>
                    </a:lnTo>
                    <a:lnTo>
                      <a:pt x="3790" y="1173"/>
                    </a:lnTo>
                    <a:lnTo>
                      <a:pt x="3790" y="1173"/>
                    </a:lnTo>
                    <a:lnTo>
                      <a:pt x="3790" y="1179"/>
                    </a:lnTo>
                    <a:lnTo>
                      <a:pt x="3790" y="1185"/>
                    </a:lnTo>
                    <a:lnTo>
                      <a:pt x="3790" y="1191"/>
                    </a:lnTo>
                    <a:lnTo>
                      <a:pt x="3796" y="1209"/>
                    </a:lnTo>
                    <a:lnTo>
                      <a:pt x="3796" y="1209"/>
                    </a:lnTo>
                    <a:lnTo>
                      <a:pt x="3796" y="1215"/>
                    </a:lnTo>
                    <a:lnTo>
                      <a:pt x="3796" y="1234"/>
                    </a:lnTo>
                    <a:lnTo>
                      <a:pt x="3796" y="1234"/>
                    </a:lnTo>
                    <a:lnTo>
                      <a:pt x="3796" y="1240"/>
                    </a:lnTo>
                    <a:lnTo>
                      <a:pt x="3802" y="1252"/>
                    </a:lnTo>
                    <a:lnTo>
                      <a:pt x="3802" y="1258"/>
                    </a:lnTo>
                    <a:lnTo>
                      <a:pt x="3808" y="1258"/>
                    </a:lnTo>
                    <a:lnTo>
                      <a:pt x="3814" y="1258"/>
                    </a:lnTo>
                    <a:lnTo>
                      <a:pt x="3827" y="1258"/>
                    </a:lnTo>
                    <a:lnTo>
                      <a:pt x="3839" y="1252"/>
                    </a:lnTo>
                    <a:lnTo>
                      <a:pt x="3851" y="1252"/>
                    </a:lnTo>
                    <a:lnTo>
                      <a:pt x="3857" y="1252"/>
                    </a:lnTo>
                    <a:lnTo>
                      <a:pt x="3869" y="1246"/>
                    </a:lnTo>
                    <a:lnTo>
                      <a:pt x="3882" y="1246"/>
                    </a:lnTo>
                    <a:lnTo>
                      <a:pt x="3888" y="1246"/>
                    </a:lnTo>
                    <a:lnTo>
                      <a:pt x="3894" y="1246"/>
                    </a:lnTo>
                    <a:lnTo>
                      <a:pt x="3894" y="1252"/>
                    </a:lnTo>
                    <a:lnTo>
                      <a:pt x="3900" y="1264"/>
                    </a:lnTo>
                    <a:lnTo>
                      <a:pt x="3894" y="1264"/>
                    </a:lnTo>
                    <a:lnTo>
                      <a:pt x="3894" y="1264"/>
                    </a:lnTo>
                    <a:lnTo>
                      <a:pt x="3900" y="1289"/>
                    </a:lnTo>
                    <a:lnTo>
                      <a:pt x="3900" y="1295"/>
                    </a:lnTo>
                    <a:lnTo>
                      <a:pt x="3900" y="1295"/>
                    </a:lnTo>
                    <a:lnTo>
                      <a:pt x="3900" y="1295"/>
                    </a:lnTo>
                    <a:lnTo>
                      <a:pt x="3900" y="1301"/>
                    </a:lnTo>
                    <a:lnTo>
                      <a:pt x="3906" y="1301"/>
                    </a:lnTo>
                    <a:lnTo>
                      <a:pt x="3906" y="1301"/>
                    </a:lnTo>
                    <a:lnTo>
                      <a:pt x="3906" y="1301"/>
                    </a:lnTo>
                    <a:lnTo>
                      <a:pt x="3906" y="1301"/>
                    </a:lnTo>
                    <a:lnTo>
                      <a:pt x="3906" y="1301"/>
                    </a:lnTo>
                    <a:lnTo>
                      <a:pt x="3906" y="1301"/>
                    </a:lnTo>
                    <a:lnTo>
                      <a:pt x="3906" y="1301"/>
                    </a:lnTo>
                    <a:lnTo>
                      <a:pt x="3906" y="1295"/>
                    </a:lnTo>
                    <a:lnTo>
                      <a:pt x="3912" y="1295"/>
                    </a:lnTo>
                    <a:lnTo>
                      <a:pt x="3912" y="1295"/>
                    </a:lnTo>
                    <a:lnTo>
                      <a:pt x="3912" y="1295"/>
                    </a:lnTo>
                    <a:lnTo>
                      <a:pt x="3912" y="1295"/>
                    </a:lnTo>
                    <a:lnTo>
                      <a:pt x="3912" y="1289"/>
                    </a:lnTo>
                    <a:lnTo>
                      <a:pt x="3912" y="1289"/>
                    </a:lnTo>
                    <a:lnTo>
                      <a:pt x="3912" y="1289"/>
                    </a:lnTo>
                    <a:lnTo>
                      <a:pt x="3918" y="1289"/>
                    </a:lnTo>
                    <a:lnTo>
                      <a:pt x="3918" y="1289"/>
                    </a:lnTo>
                    <a:lnTo>
                      <a:pt x="3918" y="1289"/>
                    </a:lnTo>
                    <a:lnTo>
                      <a:pt x="3918" y="1289"/>
                    </a:lnTo>
                    <a:lnTo>
                      <a:pt x="3918" y="1289"/>
                    </a:lnTo>
                    <a:lnTo>
                      <a:pt x="3918" y="1283"/>
                    </a:lnTo>
                    <a:lnTo>
                      <a:pt x="3918" y="1283"/>
                    </a:lnTo>
                    <a:lnTo>
                      <a:pt x="3918" y="1283"/>
                    </a:lnTo>
                    <a:lnTo>
                      <a:pt x="3924" y="1283"/>
                    </a:lnTo>
                    <a:lnTo>
                      <a:pt x="3924" y="1283"/>
                    </a:lnTo>
                    <a:lnTo>
                      <a:pt x="3924" y="1283"/>
                    </a:lnTo>
                    <a:lnTo>
                      <a:pt x="3924" y="1283"/>
                    </a:lnTo>
                    <a:lnTo>
                      <a:pt x="3924" y="1283"/>
                    </a:lnTo>
                    <a:lnTo>
                      <a:pt x="3924" y="1277"/>
                    </a:lnTo>
                    <a:lnTo>
                      <a:pt x="3924" y="1277"/>
                    </a:lnTo>
                    <a:lnTo>
                      <a:pt x="3924" y="1277"/>
                    </a:lnTo>
                    <a:lnTo>
                      <a:pt x="3924" y="1277"/>
                    </a:lnTo>
                    <a:lnTo>
                      <a:pt x="3924" y="1277"/>
                    </a:lnTo>
                    <a:lnTo>
                      <a:pt x="3924" y="1277"/>
                    </a:lnTo>
                    <a:lnTo>
                      <a:pt x="3924" y="1277"/>
                    </a:lnTo>
                    <a:lnTo>
                      <a:pt x="3930" y="1277"/>
                    </a:lnTo>
                    <a:lnTo>
                      <a:pt x="3930" y="1277"/>
                    </a:lnTo>
                    <a:lnTo>
                      <a:pt x="3930" y="1277"/>
                    </a:lnTo>
                    <a:lnTo>
                      <a:pt x="3930" y="1270"/>
                    </a:lnTo>
                    <a:lnTo>
                      <a:pt x="3930" y="1270"/>
                    </a:lnTo>
                    <a:lnTo>
                      <a:pt x="3930" y="1270"/>
                    </a:lnTo>
                    <a:lnTo>
                      <a:pt x="3930" y="1270"/>
                    </a:lnTo>
                    <a:lnTo>
                      <a:pt x="3930" y="1270"/>
                    </a:lnTo>
                    <a:lnTo>
                      <a:pt x="3930" y="1270"/>
                    </a:lnTo>
                    <a:lnTo>
                      <a:pt x="3930" y="1264"/>
                    </a:lnTo>
                    <a:lnTo>
                      <a:pt x="3930" y="1264"/>
                    </a:lnTo>
                    <a:lnTo>
                      <a:pt x="3930" y="1264"/>
                    </a:lnTo>
                    <a:lnTo>
                      <a:pt x="3936" y="1264"/>
                    </a:lnTo>
                    <a:lnTo>
                      <a:pt x="3936" y="1264"/>
                    </a:lnTo>
                    <a:lnTo>
                      <a:pt x="3936" y="1264"/>
                    </a:lnTo>
                    <a:lnTo>
                      <a:pt x="3936" y="1264"/>
                    </a:lnTo>
                    <a:lnTo>
                      <a:pt x="3936" y="1264"/>
                    </a:lnTo>
                    <a:lnTo>
                      <a:pt x="3936" y="1264"/>
                    </a:lnTo>
                    <a:lnTo>
                      <a:pt x="3936" y="1264"/>
                    </a:lnTo>
                    <a:lnTo>
                      <a:pt x="3936" y="1264"/>
                    </a:lnTo>
                    <a:lnTo>
                      <a:pt x="3943" y="1264"/>
                    </a:lnTo>
                    <a:lnTo>
                      <a:pt x="3943" y="1270"/>
                    </a:lnTo>
                    <a:lnTo>
                      <a:pt x="3943" y="1270"/>
                    </a:lnTo>
                    <a:lnTo>
                      <a:pt x="3943" y="1270"/>
                    </a:lnTo>
                    <a:lnTo>
                      <a:pt x="3943" y="1270"/>
                    </a:lnTo>
                    <a:lnTo>
                      <a:pt x="3943" y="1264"/>
                    </a:lnTo>
                    <a:lnTo>
                      <a:pt x="3943" y="1264"/>
                    </a:lnTo>
                    <a:lnTo>
                      <a:pt x="3943" y="1264"/>
                    </a:lnTo>
                    <a:lnTo>
                      <a:pt x="3943" y="1264"/>
                    </a:lnTo>
                    <a:lnTo>
                      <a:pt x="3943" y="1264"/>
                    </a:lnTo>
                    <a:lnTo>
                      <a:pt x="3949" y="1264"/>
                    </a:lnTo>
                    <a:lnTo>
                      <a:pt x="3949" y="1264"/>
                    </a:lnTo>
                    <a:lnTo>
                      <a:pt x="3949" y="1258"/>
                    </a:lnTo>
                    <a:lnTo>
                      <a:pt x="3949" y="1258"/>
                    </a:lnTo>
                    <a:lnTo>
                      <a:pt x="3949" y="1258"/>
                    </a:lnTo>
                    <a:lnTo>
                      <a:pt x="3949" y="1258"/>
                    </a:lnTo>
                    <a:lnTo>
                      <a:pt x="3949" y="1258"/>
                    </a:lnTo>
                    <a:lnTo>
                      <a:pt x="3949" y="1258"/>
                    </a:lnTo>
                    <a:lnTo>
                      <a:pt x="3949" y="1258"/>
                    </a:lnTo>
                    <a:lnTo>
                      <a:pt x="3949" y="1252"/>
                    </a:lnTo>
                    <a:lnTo>
                      <a:pt x="3949" y="1252"/>
                    </a:lnTo>
                    <a:lnTo>
                      <a:pt x="3955" y="1252"/>
                    </a:lnTo>
                    <a:lnTo>
                      <a:pt x="3955" y="1252"/>
                    </a:lnTo>
                    <a:lnTo>
                      <a:pt x="3955" y="1252"/>
                    </a:lnTo>
                    <a:lnTo>
                      <a:pt x="3955" y="1252"/>
                    </a:lnTo>
                    <a:lnTo>
                      <a:pt x="3955" y="1246"/>
                    </a:lnTo>
                    <a:lnTo>
                      <a:pt x="3955" y="1246"/>
                    </a:lnTo>
                    <a:lnTo>
                      <a:pt x="3955"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52"/>
                    </a:lnTo>
                    <a:lnTo>
                      <a:pt x="3961" y="1252"/>
                    </a:lnTo>
                    <a:lnTo>
                      <a:pt x="3961" y="1252"/>
                    </a:lnTo>
                    <a:lnTo>
                      <a:pt x="3961" y="1252"/>
                    </a:lnTo>
                    <a:lnTo>
                      <a:pt x="3961" y="1252"/>
                    </a:lnTo>
                    <a:lnTo>
                      <a:pt x="3967" y="1252"/>
                    </a:lnTo>
                    <a:lnTo>
                      <a:pt x="3967" y="1252"/>
                    </a:lnTo>
                    <a:lnTo>
                      <a:pt x="3967" y="1252"/>
                    </a:lnTo>
                    <a:lnTo>
                      <a:pt x="3967" y="1252"/>
                    </a:lnTo>
                    <a:lnTo>
                      <a:pt x="3967" y="1252"/>
                    </a:lnTo>
                    <a:lnTo>
                      <a:pt x="3973" y="1252"/>
                    </a:lnTo>
                    <a:lnTo>
                      <a:pt x="3973" y="1252"/>
                    </a:lnTo>
                    <a:lnTo>
                      <a:pt x="3973" y="1252"/>
                    </a:lnTo>
                    <a:lnTo>
                      <a:pt x="3973" y="1252"/>
                    </a:lnTo>
                    <a:lnTo>
                      <a:pt x="3973" y="1252"/>
                    </a:lnTo>
                    <a:lnTo>
                      <a:pt x="3973" y="1252"/>
                    </a:lnTo>
                    <a:lnTo>
                      <a:pt x="3973" y="1252"/>
                    </a:lnTo>
                    <a:lnTo>
                      <a:pt x="3973" y="1252"/>
                    </a:lnTo>
                    <a:lnTo>
                      <a:pt x="3979" y="1252"/>
                    </a:lnTo>
                    <a:lnTo>
                      <a:pt x="3979" y="1252"/>
                    </a:lnTo>
                    <a:lnTo>
                      <a:pt x="3979" y="1252"/>
                    </a:lnTo>
                    <a:lnTo>
                      <a:pt x="3979" y="1252"/>
                    </a:lnTo>
                    <a:lnTo>
                      <a:pt x="3985" y="1252"/>
                    </a:lnTo>
                    <a:lnTo>
                      <a:pt x="3985" y="1252"/>
                    </a:lnTo>
                    <a:lnTo>
                      <a:pt x="3985" y="1252"/>
                    </a:lnTo>
                    <a:lnTo>
                      <a:pt x="3985" y="1252"/>
                    </a:lnTo>
                    <a:lnTo>
                      <a:pt x="3985" y="1252"/>
                    </a:lnTo>
                    <a:lnTo>
                      <a:pt x="3985" y="1246"/>
                    </a:lnTo>
                    <a:lnTo>
                      <a:pt x="3985" y="1246"/>
                    </a:lnTo>
                    <a:lnTo>
                      <a:pt x="3985" y="1246"/>
                    </a:lnTo>
                    <a:lnTo>
                      <a:pt x="3991" y="1246"/>
                    </a:lnTo>
                    <a:lnTo>
                      <a:pt x="3991" y="1246"/>
                    </a:lnTo>
                    <a:lnTo>
                      <a:pt x="3985" y="1246"/>
                    </a:lnTo>
                    <a:lnTo>
                      <a:pt x="3985" y="1246"/>
                    </a:lnTo>
                    <a:lnTo>
                      <a:pt x="3985" y="1246"/>
                    </a:lnTo>
                    <a:lnTo>
                      <a:pt x="3985" y="1246"/>
                    </a:lnTo>
                    <a:lnTo>
                      <a:pt x="3985" y="1240"/>
                    </a:lnTo>
                    <a:lnTo>
                      <a:pt x="3985" y="1240"/>
                    </a:lnTo>
                    <a:lnTo>
                      <a:pt x="3985" y="1240"/>
                    </a:lnTo>
                    <a:lnTo>
                      <a:pt x="3985" y="1246"/>
                    </a:lnTo>
                    <a:lnTo>
                      <a:pt x="3991" y="1246"/>
                    </a:lnTo>
                    <a:lnTo>
                      <a:pt x="3991" y="1246"/>
                    </a:lnTo>
                    <a:lnTo>
                      <a:pt x="3991" y="1240"/>
                    </a:lnTo>
                    <a:lnTo>
                      <a:pt x="3991" y="1240"/>
                    </a:lnTo>
                    <a:lnTo>
                      <a:pt x="3985" y="1240"/>
                    </a:lnTo>
                    <a:lnTo>
                      <a:pt x="3985" y="1240"/>
                    </a:lnTo>
                    <a:lnTo>
                      <a:pt x="3985" y="1240"/>
                    </a:lnTo>
                    <a:lnTo>
                      <a:pt x="3985" y="1240"/>
                    </a:lnTo>
                    <a:lnTo>
                      <a:pt x="3985" y="1240"/>
                    </a:lnTo>
                    <a:lnTo>
                      <a:pt x="3991" y="1240"/>
                    </a:lnTo>
                    <a:lnTo>
                      <a:pt x="3991" y="1240"/>
                    </a:lnTo>
                    <a:lnTo>
                      <a:pt x="3991" y="1240"/>
                    </a:lnTo>
                    <a:lnTo>
                      <a:pt x="3991" y="1240"/>
                    </a:lnTo>
                    <a:lnTo>
                      <a:pt x="3991" y="1234"/>
                    </a:lnTo>
                    <a:lnTo>
                      <a:pt x="3991" y="1240"/>
                    </a:lnTo>
                    <a:lnTo>
                      <a:pt x="3991" y="1240"/>
                    </a:lnTo>
                    <a:lnTo>
                      <a:pt x="3991" y="1234"/>
                    </a:lnTo>
                    <a:lnTo>
                      <a:pt x="3991" y="1234"/>
                    </a:lnTo>
                    <a:lnTo>
                      <a:pt x="3991" y="1234"/>
                    </a:lnTo>
                    <a:lnTo>
                      <a:pt x="3997" y="1234"/>
                    </a:lnTo>
                    <a:lnTo>
                      <a:pt x="3997" y="1234"/>
                    </a:lnTo>
                    <a:lnTo>
                      <a:pt x="3997" y="1234"/>
                    </a:lnTo>
                    <a:lnTo>
                      <a:pt x="3997" y="1234"/>
                    </a:lnTo>
                    <a:lnTo>
                      <a:pt x="3997" y="1234"/>
                    </a:lnTo>
                    <a:lnTo>
                      <a:pt x="3997" y="1234"/>
                    </a:lnTo>
                    <a:lnTo>
                      <a:pt x="4004" y="1234"/>
                    </a:lnTo>
                    <a:lnTo>
                      <a:pt x="4004" y="1234"/>
                    </a:lnTo>
                    <a:lnTo>
                      <a:pt x="4004" y="1228"/>
                    </a:lnTo>
                    <a:lnTo>
                      <a:pt x="4004" y="1228"/>
                    </a:lnTo>
                    <a:lnTo>
                      <a:pt x="4004" y="1228"/>
                    </a:lnTo>
                    <a:lnTo>
                      <a:pt x="4004" y="1228"/>
                    </a:lnTo>
                    <a:lnTo>
                      <a:pt x="4004" y="1228"/>
                    </a:lnTo>
                    <a:lnTo>
                      <a:pt x="4004" y="1228"/>
                    </a:lnTo>
                    <a:lnTo>
                      <a:pt x="4004" y="1228"/>
                    </a:lnTo>
                    <a:lnTo>
                      <a:pt x="4004" y="1228"/>
                    </a:lnTo>
                    <a:lnTo>
                      <a:pt x="4004" y="1228"/>
                    </a:lnTo>
                    <a:lnTo>
                      <a:pt x="4010" y="1228"/>
                    </a:lnTo>
                    <a:lnTo>
                      <a:pt x="4010" y="1228"/>
                    </a:lnTo>
                    <a:lnTo>
                      <a:pt x="4010" y="1228"/>
                    </a:lnTo>
                    <a:lnTo>
                      <a:pt x="4010" y="1228"/>
                    </a:lnTo>
                    <a:lnTo>
                      <a:pt x="4010" y="1228"/>
                    </a:lnTo>
                    <a:lnTo>
                      <a:pt x="4016" y="1228"/>
                    </a:lnTo>
                    <a:lnTo>
                      <a:pt x="4016" y="1228"/>
                    </a:lnTo>
                    <a:lnTo>
                      <a:pt x="4016" y="1228"/>
                    </a:lnTo>
                    <a:lnTo>
                      <a:pt x="4016" y="1228"/>
                    </a:lnTo>
                    <a:lnTo>
                      <a:pt x="4016" y="1228"/>
                    </a:lnTo>
                    <a:lnTo>
                      <a:pt x="4022" y="1228"/>
                    </a:lnTo>
                    <a:lnTo>
                      <a:pt x="4022" y="1234"/>
                    </a:lnTo>
                    <a:lnTo>
                      <a:pt x="4022" y="1234"/>
                    </a:lnTo>
                    <a:lnTo>
                      <a:pt x="4022"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34" y="1234"/>
                    </a:lnTo>
                    <a:lnTo>
                      <a:pt x="4034" y="1234"/>
                    </a:lnTo>
                    <a:lnTo>
                      <a:pt x="4034" y="1228"/>
                    </a:lnTo>
                    <a:lnTo>
                      <a:pt x="4034" y="1228"/>
                    </a:lnTo>
                    <a:lnTo>
                      <a:pt x="4034" y="1228"/>
                    </a:lnTo>
                    <a:lnTo>
                      <a:pt x="4034" y="1228"/>
                    </a:lnTo>
                    <a:lnTo>
                      <a:pt x="4034" y="1234"/>
                    </a:lnTo>
                    <a:lnTo>
                      <a:pt x="4040" y="1228"/>
                    </a:lnTo>
                    <a:lnTo>
                      <a:pt x="4040" y="1234"/>
                    </a:lnTo>
                    <a:lnTo>
                      <a:pt x="4040" y="1234"/>
                    </a:lnTo>
                    <a:lnTo>
                      <a:pt x="4040" y="1234"/>
                    </a:lnTo>
                    <a:lnTo>
                      <a:pt x="4040" y="1234"/>
                    </a:lnTo>
                    <a:lnTo>
                      <a:pt x="4040" y="1234"/>
                    </a:lnTo>
                    <a:lnTo>
                      <a:pt x="4040" y="1234"/>
                    </a:lnTo>
                    <a:lnTo>
                      <a:pt x="4040" y="1234"/>
                    </a:lnTo>
                    <a:lnTo>
                      <a:pt x="4034" y="1234"/>
                    </a:lnTo>
                    <a:lnTo>
                      <a:pt x="4034" y="1234"/>
                    </a:lnTo>
                    <a:lnTo>
                      <a:pt x="4034" y="1234"/>
                    </a:lnTo>
                    <a:lnTo>
                      <a:pt x="4034" y="1240"/>
                    </a:lnTo>
                    <a:lnTo>
                      <a:pt x="4034" y="1240"/>
                    </a:lnTo>
                    <a:lnTo>
                      <a:pt x="4034" y="1240"/>
                    </a:lnTo>
                    <a:lnTo>
                      <a:pt x="4034" y="1240"/>
                    </a:lnTo>
                    <a:lnTo>
                      <a:pt x="4040" y="1240"/>
                    </a:lnTo>
                    <a:lnTo>
                      <a:pt x="4034"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6"/>
                    </a:lnTo>
                    <a:lnTo>
                      <a:pt x="4040" y="1246"/>
                    </a:lnTo>
                    <a:lnTo>
                      <a:pt x="4040" y="1246"/>
                    </a:lnTo>
                    <a:lnTo>
                      <a:pt x="4046" y="1246"/>
                    </a:lnTo>
                    <a:lnTo>
                      <a:pt x="4046" y="1246"/>
                    </a:lnTo>
                    <a:lnTo>
                      <a:pt x="4046" y="1240"/>
                    </a:lnTo>
                    <a:lnTo>
                      <a:pt x="4046" y="1240"/>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52"/>
                    </a:lnTo>
                    <a:lnTo>
                      <a:pt x="4046" y="1252"/>
                    </a:lnTo>
                    <a:lnTo>
                      <a:pt x="4046" y="1252"/>
                    </a:lnTo>
                    <a:lnTo>
                      <a:pt x="4046" y="1252"/>
                    </a:lnTo>
                    <a:lnTo>
                      <a:pt x="4052" y="1252"/>
                    </a:lnTo>
                    <a:lnTo>
                      <a:pt x="4052" y="1252"/>
                    </a:lnTo>
                    <a:lnTo>
                      <a:pt x="4052" y="1252"/>
                    </a:lnTo>
                    <a:lnTo>
                      <a:pt x="4052" y="1252"/>
                    </a:lnTo>
                    <a:lnTo>
                      <a:pt x="4052" y="1252"/>
                    </a:lnTo>
                    <a:lnTo>
                      <a:pt x="4052" y="1252"/>
                    </a:lnTo>
                    <a:lnTo>
                      <a:pt x="4052" y="1258"/>
                    </a:lnTo>
                    <a:lnTo>
                      <a:pt x="4052" y="1258"/>
                    </a:lnTo>
                    <a:lnTo>
                      <a:pt x="4052" y="1258"/>
                    </a:lnTo>
                    <a:lnTo>
                      <a:pt x="4052" y="1258"/>
                    </a:lnTo>
                    <a:lnTo>
                      <a:pt x="4052" y="1258"/>
                    </a:lnTo>
                    <a:lnTo>
                      <a:pt x="4052" y="1258"/>
                    </a:lnTo>
                    <a:lnTo>
                      <a:pt x="4052" y="1258"/>
                    </a:lnTo>
                    <a:lnTo>
                      <a:pt x="4052" y="1264"/>
                    </a:lnTo>
                    <a:lnTo>
                      <a:pt x="4052" y="1264"/>
                    </a:lnTo>
                    <a:lnTo>
                      <a:pt x="4052" y="1264"/>
                    </a:lnTo>
                    <a:lnTo>
                      <a:pt x="4052" y="1264"/>
                    </a:lnTo>
                    <a:lnTo>
                      <a:pt x="4052" y="1264"/>
                    </a:lnTo>
                    <a:lnTo>
                      <a:pt x="4052" y="1270"/>
                    </a:lnTo>
                    <a:lnTo>
                      <a:pt x="4052" y="1270"/>
                    </a:lnTo>
                    <a:lnTo>
                      <a:pt x="4052" y="1270"/>
                    </a:lnTo>
                    <a:lnTo>
                      <a:pt x="4052" y="1270"/>
                    </a:lnTo>
                    <a:lnTo>
                      <a:pt x="4052" y="1270"/>
                    </a:lnTo>
                    <a:lnTo>
                      <a:pt x="4052" y="1270"/>
                    </a:lnTo>
                    <a:lnTo>
                      <a:pt x="4052" y="1270"/>
                    </a:lnTo>
                    <a:lnTo>
                      <a:pt x="4052" y="1277"/>
                    </a:lnTo>
                    <a:lnTo>
                      <a:pt x="4052" y="1277"/>
                    </a:lnTo>
                    <a:lnTo>
                      <a:pt x="4052" y="1277"/>
                    </a:lnTo>
                    <a:lnTo>
                      <a:pt x="4052" y="1277"/>
                    </a:lnTo>
                    <a:lnTo>
                      <a:pt x="4052" y="1277"/>
                    </a:lnTo>
                    <a:lnTo>
                      <a:pt x="4052" y="1277"/>
                    </a:lnTo>
                    <a:lnTo>
                      <a:pt x="4052" y="1283"/>
                    </a:lnTo>
                    <a:lnTo>
                      <a:pt x="4052" y="1283"/>
                    </a:lnTo>
                    <a:lnTo>
                      <a:pt x="4052" y="1283"/>
                    </a:lnTo>
                    <a:lnTo>
                      <a:pt x="4052" y="1283"/>
                    </a:lnTo>
                    <a:lnTo>
                      <a:pt x="4052" y="1283"/>
                    </a:lnTo>
                    <a:lnTo>
                      <a:pt x="4046" y="1283"/>
                    </a:lnTo>
                    <a:lnTo>
                      <a:pt x="4040" y="1277"/>
                    </a:lnTo>
                    <a:lnTo>
                      <a:pt x="4028" y="1277"/>
                    </a:lnTo>
                    <a:lnTo>
                      <a:pt x="4022" y="1270"/>
                    </a:lnTo>
                    <a:lnTo>
                      <a:pt x="4016" y="1270"/>
                    </a:lnTo>
                    <a:lnTo>
                      <a:pt x="4016" y="1264"/>
                    </a:lnTo>
                    <a:lnTo>
                      <a:pt x="4010" y="1264"/>
                    </a:lnTo>
                    <a:lnTo>
                      <a:pt x="4010" y="1264"/>
                    </a:lnTo>
                    <a:lnTo>
                      <a:pt x="4010" y="1264"/>
                    </a:lnTo>
                    <a:lnTo>
                      <a:pt x="4004" y="1258"/>
                    </a:lnTo>
                    <a:lnTo>
                      <a:pt x="4004" y="1258"/>
                    </a:lnTo>
                    <a:lnTo>
                      <a:pt x="3997" y="1258"/>
                    </a:lnTo>
                    <a:lnTo>
                      <a:pt x="3997" y="1258"/>
                    </a:lnTo>
                    <a:lnTo>
                      <a:pt x="3997" y="1258"/>
                    </a:lnTo>
                    <a:lnTo>
                      <a:pt x="3997" y="1258"/>
                    </a:lnTo>
                    <a:lnTo>
                      <a:pt x="3997" y="1258"/>
                    </a:lnTo>
                    <a:lnTo>
                      <a:pt x="3997" y="1264"/>
                    </a:lnTo>
                    <a:lnTo>
                      <a:pt x="3997" y="1264"/>
                    </a:lnTo>
                    <a:lnTo>
                      <a:pt x="3997" y="1264"/>
                    </a:lnTo>
                    <a:lnTo>
                      <a:pt x="3997" y="1264"/>
                    </a:lnTo>
                    <a:lnTo>
                      <a:pt x="3997" y="1264"/>
                    </a:lnTo>
                    <a:lnTo>
                      <a:pt x="3997" y="1270"/>
                    </a:lnTo>
                    <a:lnTo>
                      <a:pt x="3997" y="1270"/>
                    </a:lnTo>
                    <a:lnTo>
                      <a:pt x="3997" y="1270"/>
                    </a:lnTo>
                    <a:lnTo>
                      <a:pt x="3997" y="1270"/>
                    </a:lnTo>
                    <a:lnTo>
                      <a:pt x="3997" y="1270"/>
                    </a:lnTo>
                    <a:lnTo>
                      <a:pt x="3997" y="1270"/>
                    </a:lnTo>
                    <a:lnTo>
                      <a:pt x="3997" y="1277"/>
                    </a:lnTo>
                    <a:lnTo>
                      <a:pt x="3997" y="1277"/>
                    </a:lnTo>
                    <a:lnTo>
                      <a:pt x="3997" y="1277"/>
                    </a:lnTo>
                    <a:lnTo>
                      <a:pt x="3997" y="1277"/>
                    </a:lnTo>
                    <a:lnTo>
                      <a:pt x="3997" y="1277"/>
                    </a:lnTo>
                    <a:lnTo>
                      <a:pt x="3991" y="1283"/>
                    </a:lnTo>
                    <a:lnTo>
                      <a:pt x="3991" y="1283"/>
                    </a:lnTo>
                    <a:lnTo>
                      <a:pt x="3997" y="1283"/>
                    </a:lnTo>
                    <a:lnTo>
                      <a:pt x="3997" y="1283"/>
                    </a:lnTo>
                    <a:lnTo>
                      <a:pt x="3997" y="1283"/>
                    </a:lnTo>
                    <a:lnTo>
                      <a:pt x="3997" y="1283"/>
                    </a:lnTo>
                    <a:lnTo>
                      <a:pt x="3997" y="1283"/>
                    </a:lnTo>
                    <a:lnTo>
                      <a:pt x="3991" y="1289"/>
                    </a:lnTo>
                    <a:lnTo>
                      <a:pt x="3991" y="1289"/>
                    </a:lnTo>
                    <a:lnTo>
                      <a:pt x="3997" y="1289"/>
                    </a:lnTo>
                    <a:lnTo>
                      <a:pt x="3997" y="1289"/>
                    </a:lnTo>
                    <a:lnTo>
                      <a:pt x="3997" y="1289"/>
                    </a:lnTo>
                    <a:lnTo>
                      <a:pt x="3997" y="1289"/>
                    </a:lnTo>
                    <a:lnTo>
                      <a:pt x="3997" y="1289"/>
                    </a:lnTo>
                    <a:lnTo>
                      <a:pt x="3997" y="1295"/>
                    </a:lnTo>
                    <a:lnTo>
                      <a:pt x="3997" y="1295"/>
                    </a:lnTo>
                    <a:lnTo>
                      <a:pt x="3997" y="1295"/>
                    </a:lnTo>
                    <a:lnTo>
                      <a:pt x="3991" y="1295"/>
                    </a:lnTo>
                    <a:lnTo>
                      <a:pt x="3991" y="1295"/>
                    </a:lnTo>
                    <a:lnTo>
                      <a:pt x="3991" y="1301"/>
                    </a:lnTo>
                    <a:lnTo>
                      <a:pt x="3991" y="1295"/>
                    </a:lnTo>
                    <a:lnTo>
                      <a:pt x="3991" y="1301"/>
                    </a:lnTo>
                    <a:lnTo>
                      <a:pt x="3991" y="1301"/>
                    </a:lnTo>
                    <a:lnTo>
                      <a:pt x="3991" y="1301"/>
                    </a:lnTo>
                    <a:lnTo>
                      <a:pt x="3991" y="1301"/>
                    </a:lnTo>
                    <a:lnTo>
                      <a:pt x="3991" y="1301"/>
                    </a:lnTo>
                    <a:lnTo>
                      <a:pt x="3991" y="1301"/>
                    </a:lnTo>
                    <a:lnTo>
                      <a:pt x="3991" y="1307"/>
                    </a:lnTo>
                    <a:lnTo>
                      <a:pt x="3991" y="1307"/>
                    </a:lnTo>
                    <a:lnTo>
                      <a:pt x="3985" y="1307"/>
                    </a:lnTo>
                    <a:lnTo>
                      <a:pt x="3985" y="1307"/>
                    </a:lnTo>
                    <a:lnTo>
                      <a:pt x="3985" y="1307"/>
                    </a:lnTo>
                    <a:lnTo>
                      <a:pt x="3985" y="1307"/>
                    </a:lnTo>
                    <a:lnTo>
                      <a:pt x="3991" y="1307"/>
                    </a:lnTo>
                    <a:lnTo>
                      <a:pt x="3991" y="1313"/>
                    </a:lnTo>
                    <a:lnTo>
                      <a:pt x="3985" y="1313"/>
                    </a:lnTo>
                    <a:lnTo>
                      <a:pt x="3985" y="1313"/>
                    </a:lnTo>
                    <a:lnTo>
                      <a:pt x="3985" y="1313"/>
                    </a:lnTo>
                    <a:lnTo>
                      <a:pt x="3985" y="1313"/>
                    </a:lnTo>
                    <a:lnTo>
                      <a:pt x="3985" y="1313"/>
                    </a:lnTo>
                    <a:lnTo>
                      <a:pt x="3985" y="1313"/>
                    </a:lnTo>
                    <a:lnTo>
                      <a:pt x="3985" y="1319"/>
                    </a:lnTo>
                    <a:lnTo>
                      <a:pt x="3985" y="1313"/>
                    </a:lnTo>
                    <a:lnTo>
                      <a:pt x="3985" y="1313"/>
                    </a:lnTo>
                    <a:lnTo>
                      <a:pt x="3979" y="1319"/>
                    </a:lnTo>
                    <a:lnTo>
                      <a:pt x="3979" y="1319"/>
                    </a:lnTo>
                    <a:lnTo>
                      <a:pt x="3979" y="1319"/>
                    </a:lnTo>
                    <a:lnTo>
                      <a:pt x="3979" y="1319"/>
                    </a:lnTo>
                    <a:lnTo>
                      <a:pt x="3979" y="1319"/>
                    </a:lnTo>
                    <a:lnTo>
                      <a:pt x="3979" y="1325"/>
                    </a:lnTo>
                    <a:lnTo>
                      <a:pt x="3979" y="1325"/>
                    </a:lnTo>
                    <a:lnTo>
                      <a:pt x="3979" y="1325"/>
                    </a:lnTo>
                    <a:lnTo>
                      <a:pt x="3979" y="1325"/>
                    </a:lnTo>
                    <a:lnTo>
                      <a:pt x="3979" y="1325"/>
                    </a:lnTo>
                    <a:lnTo>
                      <a:pt x="3973" y="1325"/>
                    </a:lnTo>
                    <a:lnTo>
                      <a:pt x="3973" y="1325"/>
                    </a:lnTo>
                    <a:lnTo>
                      <a:pt x="3973" y="1325"/>
                    </a:lnTo>
                    <a:lnTo>
                      <a:pt x="3973" y="1319"/>
                    </a:lnTo>
                    <a:lnTo>
                      <a:pt x="3973" y="1325"/>
                    </a:lnTo>
                    <a:lnTo>
                      <a:pt x="3973" y="1325"/>
                    </a:lnTo>
                    <a:lnTo>
                      <a:pt x="3973" y="1325"/>
                    </a:lnTo>
                    <a:lnTo>
                      <a:pt x="3973" y="1325"/>
                    </a:lnTo>
                    <a:lnTo>
                      <a:pt x="3973" y="1325"/>
                    </a:lnTo>
                    <a:lnTo>
                      <a:pt x="3973" y="1325"/>
                    </a:lnTo>
                    <a:lnTo>
                      <a:pt x="3973" y="1331"/>
                    </a:lnTo>
                    <a:lnTo>
                      <a:pt x="3973" y="1331"/>
                    </a:lnTo>
                    <a:lnTo>
                      <a:pt x="3967" y="1331"/>
                    </a:lnTo>
                    <a:lnTo>
                      <a:pt x="3967" y="1331"/>
                    </a:lnTo>
                    <a:lnTo>
                      <a:pt x="3967" y="1331"/>
                    </a:lnTo>
                    <a:lnTo>
                      <a:pt x="3967" y="1338"/>
                    </a:lnTo>
                    <a:lnTo>
                      <a:pt x="3967" y="1338"/>
                    </a:lnTo>
                    <a:lnTo>
                      <a:pt x="3967" y="1338"/>
                    </a:lnTo>
                    <a:lnTo>
                      <a:pt x="3967" y="1338"/>
                    </a:lnTo>
                    <a:lnTo>
                      <a:pt x="3967" y="1338"/>
                    </a:lnTo>
                    <a:lnTo>
                      <a:pt x="3967" y="1344"/>
                    </a:lnTo>
                    <a:lnTo>
                      <a:pt x="3967" y="1344"/>
                    </a:lnTo>
                    <a:lnTo>
                      <a:pt x="3955" y="1338"/>
                    </a:lnTo>
                    <a:lnTo>
                      <a:pt x="3955" y="1338"/>
                    </a:lnTo>
                    <a:lnTo>
                      <a:pt x="3955" y="1338"/>
                    </a:lnTo>
                    <a:lnTo>
                      <a:pt x="3955" y="1338"/>
                    </a:lnTo>
                    <a:lnTo>
                      <a:pt x="3949" y="1338"/>
                    </a:lnTo>
                    <a:lnTo>
                      <a:pt x="3949" y="1344"/>
                    </a:lnTo>
                    <a:lnTo>
                      <a:pt x="3949" y="1344"/>
                    </a:lnTo>
                    <a:lnTo>
                      <a:pt x="3949" y="1344"/>
                    </a:lnTo>
                    <a:lnTo>
                      <a:pt x="3949" y="1344"/>
                    </a:lnTo>
                    <a:lnTo>
                      <a:pt x="3949" y="1344"/>
                    </a:lnTo>
                    <a:lnTo>
                      <a:pt x="3949" y="1344"/>
                    </a:lnTo>
                    <a:lnTo>
                      <a:pt x="3949" y="1344"/>
                    </a:lnTo>
                    <a:lnTo>
                      <a:pt x="3949" y="1344"/>
                    </a:lnTo>
                    <a:lnTo>
                      <a:pt x="3949" y="1350"/>
                    </a:lnTo>
                    <a:lnTo>
                      <a:pt x="3949" y="1350"/>
                    </a:lnTo>
                    <a:lnTo>
                      <a:pt x="3949" y="1350"/>
                    </a:lnTo>
                    <a:lnTo>
                      <a:pt x="3949" y="1350"/>
                    </a:lnTo>
                    <a:lnTo>
                      <a:pt x="3949" y="1350"/>
                    </a:lnTo>
                    <a:lnTo>
                      <a:pt x="3949" y="1356"/>
                    </a:lnTo>
                    <a:lnTo>
                      <a:pt x="3949" y="1356"/>
                    </a:lnTo>
                    <a:lnTo>
                      <a:pt x="3949" y="1356"/>
                    </a:lnTo>
                    <a:lnTo>
                      <a:pt x="3949" y="1356"/>
                    </a:lnTo>
                    <a:lnTo>
                      <a:pt x="3949" y="1356"/>
                    </a:lnTo>
                    <a:lnTo>
                      <a:pt x="3949" y="1356"/>
                    </a:lnTo>
                    <a:lnTo>
                      <a:pt x="3949" y="1362"/>
                    </a:lnTo>
                    <a:lnTo>
                      <a:pt x="3949" y="1362"/>
                    </a:lnTo>
                    <a:lnTo>
                      <a:pt x="3943" y="1362"/>
                    </a:lnTo>
                    <a:lnTo>
                      <a:pt x="3943" y="1362"/>
                    </a:lnTo>
                    <a:lnTo>
                      <a:pt x="3943" y="1362"/>
                    </a:lnTo>
                    <a:lnTo>
                      <a:pt x="3943" y="1362"/>
                    </a:lnTo>
                    <a:lnTo>
                      <a:pt x="3943" y="1362"/>
                    </a:lnTo>
                    <a:lnTo>
                      <a:pt x="3943" y="1362"/>
                    </a:lnTo>
                    <a:lnTo>
                      <a:pt x="3943" y="1368"/>
                    </a:lnTo>
                    <a:lnTo>
                      <a:pt x="3943" y="1368"/>
                    </a:lnTo>
                    <a:lnTo>
                      <a:pt x="3943" y="1368"/>
                    </a:lnTo>
                    <a:lnTo>
                      <a:pt x="3943" y="1368"/>
                    </a:lnTo>
                    <a:lnTo>
                      <a:pt x="3943" y="1368"/>
                    </a:lnTo>
                    <a:lnTo>
                      <a:pt x="3943" y="1368"/>
                    </a:lnTo>
                    <a:lnTo>
                      <a:pt x="3943" y="1374"/>
                    </a:lnTo>
                    <a:lnTo>
                      <a:pt x="3943" y="1374"/>
                    </a:lnTo>
                    <a:lnTo>
                      <a:pt x="3943" y="1374"/>
                    </a:lnTo>
                    <a:lnTo>
                      <a:pt x="3943" y="1374"/>
                    </a:lnTo>
                    <a:lnTo>
                      <a:pt x="3943" y="1374"/>
                    </a:lnTo>
                    <a:lnTo>
                      <a:pt x="3943" y="1374"/>
                    </a:lnTo>
                    <a:lnTo>
                      <a:pt x="3943" y="1380"/>
                    </a:lnTo>
                    <a:lnTo>
                      <a:pt x="3943" y="1380"/>
                    </a:lnTo>
                    <a:lnTo>
                      <a:pt x="3943" y="1380"/>
                    </a:lnTo>
                    <a:lnTo>
                      <a:pt x="3943" y="1380"/>
                    </a:lnTo>
                    <a:lnTo>
                      <a:pt x="3943" y="1380"/>
                    </a:lnTo>
                    <a:lnTo>
                      <a:pt x="3936" y="1380"/>
                    </a:lnTo>
                    <a:lnTo>
                      <a:pt x="3936" y="1386"/>
                    </a:lnTo>
                    <a:lnTo>
                      <a:pt x="3936" y="1386"/>
                    </a:lnTo>
                    <a:lnTo>
                      <a:pt x="3936" y="1386"/>
                    </a:lnTo>
                    <a:lnTo>
                      <a:pt x="3936" y="1386"/>
                    </a:lnTo>
                    <a:lnTo>
                      <a:pt x="3936" y="1386"/>
                    </a:lnTo>
                    <a:lnTo>
                      <a:pt x="3936" y="1386"/>
                    </a:lnTo>
                    <a:lnTo>
                      <a:pt x="3936" y="1386"/>
                    </a:lnTo>
                    <a:lnTo>
                      <a:pt x="3936" y="1386"/>
                    </a:lnTo>
                    <a:lnTo>
                      <a:pt x="3936" y="1393"/>
                    </a:lnTo>
                    <a:lnTo>
                      <a:pt x="3936" y="1393"/>
                    </a:lnTo>
                    <a:lnTo>
                      <a:pt x="3936" y="1393"/>
                    </a:lnTo>
                    <a:lnTo>
                      <a:pt x="3936" y="1393"/>
                    </a:lnTo>
                    <a:lnTo>
                      <a:pt x="3930" y="1393"/>
                    </a:lnTo>
                    <a:lnTo>
                      <a:pt x="3918" y="1386"/>
                    </a:lnTo>
                    <a:lnTo>
                      <a:pt x="3918" y="1386"/>
                    </a:lnTo>
                    <a:lnTo>
                      <a:pt x="3912" y="1380"/>
                    </a:lnTo>
                    <a:lnTo>
                      <a:pt x="3912" y="1380"/>
                    </a:lnTo>
                    <a:lnTo>
                      <a:pt x="3912" y="1380"/>
                    </a:lnTo>
                    <a:lnTo>
                      <a:pt x="3912" y="1380"/>
                    </a:lnTo>
                    <a:lnTo>
                      <a:pt x="3912" y="1380"/>
                    </a:lnTo>
                    <a:lnTo>
                      <a:pt x="3906" y="1380"/>
                    </a:lnTo>
                    <a:lnTo>
                      <a:pt x="3900" y="1374"/>
                    </a:lnTo>
                    <a:lnTo>
                      <a:pt x="3900" y="1380"/>
                    </a:lnTo>
                    <a:lnTo>
                      <a:pt x="3900" y="1380"/>
                    </a:lnTo>
                    <a:lnTo>
                      <a:pt x="3900" y="1380"/>
                    </a:lnTo>
                    <a:lnTo>
                      <a:pt x="3900" y="1380"/>
                    </a:lnTo>
                    <a:lnTo>
                      <a:pt x="3900" y="1380"/>
                    </a:lnTo>
                    <a:lnTo>
                      <a:pt x="3900" y="1380"/>
                    </a:lnTo>
                    <a:lnTo>
                      <a:pt x="3900" y="1386"/>
                    </a:lnTo>
                    <a:lnTo>
                      <a:pt x="3900" y="1386"/>
                    </a:lnTo>
                    <a:lnTo>
                      <a:pt x="3900" y="1386"/>
                    </a:lnTo>
                    <a:lnTo>
                      <a:pt x="3900" y="1386"/>
                    </a:lnTo>
                    <a:lnTo>
                      <a:pt x="3900" y="1386"/>
                    </a:lnTo>
                    <a:lnTo>
                      <a:pt x="3900" y="1386"/>
                    </a:lnTo>
                    <a:lnTo>
                      <a:pt x="3900" y="1386"/>
                    </a:lnTo>
                    <a:lnTo>
                      <a:pt x="3900" y="1386"/>
                    </a:lnTo>
                    <a:lnTo>
                      <a:pt x="3900" y="1393"/>
                    </a:lnTo>
                    <a:lnTo>
                      <a:pt x="3900" y="1393"/>
                    </a:lnTo>
                    <a:lnTo>
                      <a:pt x="3900" y="1393"/>
                    </a:lnTo>
                    <a:lnTo>
                      <a:pt x="3900" y="1393"/>
                    </a:lnTo>
                    <a:lnTo>
                      <a:pt x="3900" y="1393"/>
                    </a:lnTo>
                    <a:lnTo>
                      <a:pt x="3900" y="1393"/>
                    </a:lnTo>
                    <a:lnTo>
                      <a:pt x="3900" y="1399"/>
                    </a:lnTo>
                    <a:lnTo>
                      <a:pt x="3900" y="1399"/>
                    </a:lnTo>
                    <a:lnTo>
                      <a:pt x="3900" y="1399"/>
                    </a:lnTo>
                    <a:lnTo>
                      <a:pt x="3900" y="1399"/>
                    </a:lnTo>
                    <a:lnTo>
                      <a:pt x="3900" y="1405"/>
                    </a:lnTo>
                    <a:lnTo>
                      <a:pt x="3900" y="1405"/>
                    </a:lnTo>
                    <a:lnTo>
                      <a:pt x="3900" y="1405"/>
                    </a:lnTo>
                    <a:lnTo>
                      <a:pt x="3900" y="1405"/>
                    </a:lnTo>
                    <a:lnTo>
                      <a:pt x="3894" y="1405"/>
                    </a:lnTo>
                    <a:lnTo>
                      <a:pt x="3894" y="1405"/>
                    </a:lnTo>
                    <a:lnTo>
                      <a:pt x="3894" y="1405"/>
                    </a:lnTo>
                    <a:lnTo>
                      <a:pt x="3894" y="1405"/>
                    </a:lnTo>
                    <a:lnTo>
                      <a:pt x="3894" y="1411"/>
                    </a:lnTo>
                    <a:lnTo>
                      <a:pt x="3894" y="1411"/>
                    </a:lnTo>
                    <a:lnTo>
                      <a:pt x="3894" y="1411"/>
                    </a:lnTo>
                    <a:lnTo>
                      <a:pt x="3894" y="1411"/>
                    </a:lnTo>
                    <a:lnTo>
                      <a:pt x="3894" y="1411"/>
                    </a:lnTo>
                    <a:lnTo>
                      <a:pt x="3894" y="1411"/>
                    </a:lnTo>
                    <a:lnTo>
                      <a:pt x="3894" y="1417"/>
                    </a:lnTo>
                    <a:lnTo>
                      <a:pt x="3894" y="1417"/>
                    </a:lnTo>
                    <a:lnTo>
                      <a:pt x="3894" y="1417"/>
                    </a:lnTo>
                    <a:lnTo>
                      <a:pt x="3894" y="1417"/>
                    </a:lnTo>
                    <a:lnTo>
                      <a:pt x="3894" y="1417"/>
                    </a:lnTo>
                    <a:lnTo>
                      <a:pt x="3894" y="1417"/>
                    </a:lnTo>
                    <a:lnTo>
                      <a:pt x="3894" y="1417"/>
                    </a:lnTo>
                    <a:lnTo>
                      <a:pt x="3894" y="1417"/>
                    </a:lnTo>
                    <a:lnTo>
                      <a:pt x="3888" y="1417"/>
                    </a:lnTo>
                    <a:lnTo>
                      <a:pt x="3888" y="1423"/>
                    </a:lnTo>
                    <a:lnTo>
                      <a:pt x="3888" y="1423"/>
                    </a:lnTo>
                    <a:lnTo>
                      <a:pt x="3888" y="1423"/>
                    </a:lnTo>
                    <a:lnTo>
                      <a:pt x="3888" y="1423"/>
                    </a:lnTo>
                    <a:lnTo>
                      <a:pt x="3888" y="1423"/>
                    </a:lnTo>
                    <a:lnTo>
                      <a:pt x="3888" y="1423"/>
                    </a:lnTo>
                    <a:lnTo>
                      <a:pt x="3888" y="1423"/>
                    </a:lnTo>
                    <a:lnTo>
                      <a:pt x="3888" y="1423"/>
                    </a:lnTo>
                    <a:lnTo>
                      <a:pt x="3888" y="1429"/>
                    </a:lnTo>
                    <a:lnTo>
                      <a:pt x="3882" y="1429"/>
                    </a:lnTo>
                    <a:lnTo>
                      <a:pt x="3888" y="1429"/>
                    </a:lnTo>
                    <a:lnTo>
                      <a:pt x="3888" y="1429"/>
                    </a:lnTo>
                    <a:lnTo>
                      <a:pt x="3888" y="1429"/>
                    </a:lnTo>
                    <a:lnTo>
                      <a:pt x="3882" y="1429"/>
                    </a:lnTo>
                    <a:lnTo>
                      <a:pt x="3888" y="1429"/>
                    </a:lnTo>
                    <a:lnTo>
                      <a:pt x="3882" y="1435"/>
                    </a:lnTo>
                    <a:lnTo>
                      <a:pt x="3882" y="1435"/>
                    </a:lnTo>
                    <a:lnTo>
                      <a:pt x="3888" y="1435"/>
                    </a:lnTo>
                    <a:lnTo>
                      <a:pt x="3888" y="1435"/>
                    </a:lnTo>
                    <a:lnTo>
                      <a:pt x="3888" y="1435"/>
                    </a:lnTo>
                    <a:lnTo>
                      <a:pt x="3882" y="1435"/>
                    </a:lnTo>
                    <a:lnTo>
                      <a:pt x="3882" y="1441"/>
                    </a:lnTo>
                    <a:lnTo>
                      <a:pt x="3882" y="1441"/>
                    </a:lnTo>
                    <a:lnTo>
                      <a:pt x="3882" y="1441"/>
                    </a:lnTo>
                    <a:lnTo>
                      <a:pt x="3882" y="1441"/>
                    </a:lnTo>
                    <a:lnTo>
                      <a:pt x="3882" y="1441"/>
                    </a:lnTo>
                    <a:lnTo>
                      <a:pt x="3882" y="1448"/>
                    </a:lnTo>
                    <a:lnTo>
                      <a:pt x="3882" y="1448"/>
                    </a:lnTo>
                    <a:lnTo>
                      <a:pt x="3882" y="1448"/>
                    </a:lnTo>
                    <a:lnTo>
                      <a:pt x="3882" y="1448"/>
                    </a:lnTo>
                    <a:lnTo>
                      <a:pt x="3882" y="1448"/>
                    </a:lnTo>
                    <a:lnTo>
                      <a:pt x="3882" y="1448"/>
                    </a:lnTo>
                    <a:lnTo>
                      <a:pt x="3882" y="1454"/>
                    </a:lnTo>
                    <a:lnTo>
                      <a:pt x="3882" y="1454"/>
                    </a:lnTo>
                    <a:lnTo>
                      <a:pt x="3875" y="1454"/>
                    </a:lnTo>
                    <a:lnTo>
                      <a:pt x="3875" y="1454"/>
                    </a:lnTo>
                    <a:lnTo>
                      <a:pt x="3875" y="1454"/>
                    </a:lnTo>
                    <a:lnTo>
                      <a:pt x="3875" y="1454"/>
                    </a:lnTo>
                    <a:lnTo>
                      <a:pt x="3875" y="1454"/>
                    </a:lnTo>
                    <a:lnTo>
                      <a:pt x="3875" y="1460"/>
                    </a:lnTo>
                    <a:lnTo>
                      <a:pt x="3875" y="1460"/>
                    </a:lnTo>
                    <a:lnTo>
                      <a:pt x="3875" y="1460"/>
                    </a:lnTo>
                    <a:lnTo>
                      <a:pt x="3875" y="1460"/>
                    </a:lnTo>
                    <a:lnTo>
                      <a:pt x="3875" y="1460"/>
                    </a:lnTo>
                    <a:lnTo>
                      <a:pt x="3875" y="1460"/>
                    </a:lnTo>
                    <a:lnTo>
                      <a:pt x="3869" y="1460"/>
                    </a:lnTo>
                    <a:lnTo>
                      <a:pt x="3869" y="1466"/>
                    </a:lnTo>
                    <a:lnTo>
                      <a:pt x="3869" y="1466"/>
                    </a:lnTo>
                    <a:lnTo>
                      <a:pt x="3869" y="1466"/>
                    </a:lnTo>
                    <a:lnTo>
                      <a:pt x="3869" y="1466"/>
                    </a:lnTo>
                    <a:lnTo>
                      <a:pt x="3869" y="1466"/>
                    </a:lnTo>
                    <a:lnTo>
                      <a:pt x="3869" y="1466"/>
                    </a:lnTo>
                    <a:lnTo>
                      <a:pt x="3869" y="1466"/>
                    </a:lnTo>
                    <a:lnTo>
                      <a:pt x="3869" y="1472"/>
                    </a:lnTo>
                    <a:lnTo>
                      <a:pt x="3869" y="1472"/>
                    </a:lnTo>
                    <a:lnTo>
                      <a:pt x="3869" y="1472"/>
                    </a:lnTo>
                    <a:lnTo>
                      <a:pt x="3869" y="1472"/>
                    </a:lnTo>
                    <a:lnTo>
                      <a:pt x="3869" y="1472"/>
                    </a:lnTo>
                    <a:lnTo>
                      <a:pt x="3863" y="1472"/>
                    </a:lnTo>
                    <a:lnTo>
                      <a:pt x="3863" y="1472"/>
                    </a:lnTo>
                    <a:lnTo>
                      <a:pt x="3863" y="1472"/>
                    </a:lnTo>
                    <a:lnTo>
                      <a:pt x="3863" y="1478"/>
                    </a:lnTo>
                    <a:lnTo>
                      <a:pt x="3863" y="1478"/>
                    </a:lnTo>
                    <a:lnTo>
                      <a:pt x="3863" y="1478"/>
                    </a:lnTo>
                    <a:lnTo>
                      <a:pt x="3863" y="1478"/>
                    </a:lnTo>
                    <a:lnTo>
                      <a:pt x="3863" y="1478"/>
                    </a:lnTo>
                    <a:lnTo>
                      <a:pt x="3863" y="1478"/>
                    </a:lnTo>
                    <a:lnTo>
                      <a:pt x="3863" y="1478"/>
                    </a:lnTo>
                    <a:lnTo>
                      <a:pt x="3863" y="1484"/>
                    </a:lnTo>
                    <a:lnTo>
                      <a:pt x="3863" y="1484"/>
                    </a:lnTo>
                    <a:lnTo>
                      <a:pt x="3863" y="1484"/>
                    </a:lnTo>
                    <a:lnTo>
                      <a:pt x="3863" y="1484"/>
                    </a:lnTo>
                    <a:lnTo>
                      <a:pt x="3863" y="1484"/>
                    </a:lnTo>
                    <a:lnTo>
                      <a:pt x="3863" y="1484"/>
                    </a:lnTo>
                    <a:lnTo>
                      <a:pt x="3863" y="1490"/>
                    </a:lnTo>
                    <a:lnTo>
                      <a:pt x="3863" y="1490"/>
                    </a:lnTo>
                    <a:lnTo>
                      <a:pt x="3863" y="1490"/>
                    </a:lnTo>
                    <a:lnTo>
                      <a:pt x="3863" y="1490"/>
                    </a:lnTo>
                    <a:lnTo>
                      <a:pt x="3863" y="1490"/>
                    </a:lnTo>
                    <a:lnTo>
                      <a:pt x="3863" y="1496"/>
                    </a:lnTo>
                    <a:lnTo>
                      <a:pt x="3863" y="1496"/>
                    </a:lnTo>
                    <a:lnTo>
                      <a:pt x="3869" y="1496"/>
                    </a:lnTo>
                    <a:lnTo>
                      <a:pt x="3869" y="1496"/>
                    </a:lnTo>
                    <a:lnTo>
                      <a:pt x="3869" y="1496"/>
                    </a:lnTo>
                    <a:lnTo>
                      <a:pt x="3869" y="1496"/>
                    </a:lnTo>
                    <a:lnTo>
                      <a:pt x="3863" y="1496"/>
                    </a:lnTo>
                    <a:lnTo>
                      <a:pt x="3863" y="1502"/>
                    </a:lnTo>
                    <a:lnTo>
                      <a:pt x="3863" y="1502"/>
                    </a:lnTo>
                    <a:lnTo>
                      <a:pt x="3863" y="1502"/>
                    </a:lnTo>
                    <a:lnTo>
                      <a:pt x="3863" y="1502"/>
                    </a:lnTo>
                    <a:lnTo>
                      <a:pt x="3857" y="1502"/>
                    </a:lnTo>
                    <a:lnTo>
                      <a:pt x="3863" y="1509"/>
                    </a:lnTo>
                    <a:lnTo>
                      <a:pt x="3863" y="1509"/>
                    </a:lnTo>
                    <a:lnTo>
                      <a:pt x="3857" y="1509"/>
                    </a:lnTo>
                    <a:lnTo>
                      <a:pt x="3863" y="1509"/>
                    </a:lnTo>
                    <a:lnTo>
                      <a:pt x="3863" y="1509"/>
                    </a:lnTo>
                    <a:lnTo>
                      <a:pt x="3863" y="1509"/>
                    </a:lnTo>
                    <a:lnTo>
                      <a:pt x="3863" y="1509"/>
                    </a:lnTo>
                    <a:lnTo>
                      <a:pt x="3863" y="1509"/>
                    </a:lnTo>
                    <a:lnTo>
                      <a:pt x="3863" y="1509"/>
                    </a:lnTo>
                    <a:lnTo>
                      <a:pt x="3863" y="1509"/>
                    </a:lnTo>
                    <a:lnTo>
                      <a:pt x="3863" y="1515"/>
                    </a:lnTo>
                    <a:lnTo>
                      <a:pt x="3857" y="1515"/>
                    </a:lnTo>
                    <a:lnTo>
                      <a:pt x="3857" y="1515"/>
                    </a:lnTo>
                    <a:lnTo>
                      <a:pt x="3857" y="1515"/>
                    </a:lnTo>
                    <a:lnTo>
                      <a:pt x="3857" y="1515"/>
                    </a:lnTo>
                    <a:lnTo>
                      <a:pt x="3857" y="1515"/>
                    </a:lnTo>
                    <a:lnTo>
                      <a:pt x="3857" y="1515"/>
                    </a:lnTo>
                    <a:lnTo>
                      <a:pt x="3851" y="1521"/>
                    </a:lnTo>
                    <a:lnTo>
                      <a:pt x="3851" y="1521"/>
                    </a:lnTo>
                    <a:lnTo>
                      <a:pt x="3851" y="1521"/>
                    </a:lnTo>
                    <a:lnTo>
                      <a:pt x="3851" y="1521"/>
                    </a:lnTo>
                    <a:lnTo>
                      <a:pt x="3851" y="1521"/>
                    </a:lnTo>
                    <a:lnTo>
                      <a:pt x="3851" y="1521"/>
                    </a:lnTo>
                    <a:lnTo>
                      <a:pt x="3845" y="1521"/>
                    </a:lnTo>
                    <a:lnTo>
                      <a:pt x="3851" y="1521"/>
                    </a:lnTo>
                    <a:lnTo>
                      <a:pt x="3845" y="1515"/>
                    </a:lnTo>
                    <a:lnTo>
                      <a:pt x="3845" y="1515"/>
                    </a:lnTo>
                    <a:lnTo>
                      <a:pt x="3845" y="1515"/>
                    </a:lnTo>
                    <a:lnTo>
                      <a:pt x="3845" y="1515"/>
                    </a:lnTo>
                    <a:lnTo>
                      <a:pt x="3845" y="1515"/>
                    </a:lnTo>
                    <a:lnTo>
                      <a:pt x="3845" y="1521"/>
                    </a:lnTo>
                    <a:lnTo>
                      <a:pt x="3839" y="1521"/>
                    </a:lnTo>
                    <a:lnTo>
                      <a:pt x="3839" y="1521"/>
                    </a:lnTo>
                    <a:lnTo>
                      <a:pt x="3839" y="1521"/>
                    </a:lnTo>
                    <a:lnTo>
                      <a:pt x="3839" y="1521"/>
                    </a:lnTo>
                    <a:lnTo>
                      <a:pt x="3839" y="1521"/>
                    </a:lnTo>
                    <a:lnTo>
                      <a:pt x="3839" y="1521"/>
                    </a:lnTo>
                    <a:lnTo>
                      <a:pt x="3833" y="1527"/>
                    </a:lnTo>
                    <a:lnTo>
                      <a:pt x="3833" y="1527"/>
                    </a:lnTo>
                    <a:lnTo>
                      <a:pt x="3833" y="1527"/>
                    </a:lnTo>
                    <a:lnTo>
                      <a:pt x="3833" y="1527"/>
                    </a:lnTo>
                    <a:lnTo>
                      <a:pt x="3833" y="1527"/>
                    </a:lnTo>
                    <a:lnTo>
                      <a:pt x="3833" y="1527"/>
                    </a:lnTo>
                    <a:lnTo>
                      <a:pt x="3827" y="1527"/>
                    </a:lnTo>
                    <a:lnTo>
                      <a:pt x="3827" y="1533"/>
                    </a:lnTo>
                    <a:lnTo>
                      <a:pt x="3827" y="1533"/>
                    </a:lnTo>
                    <a:lnTo>
                      <a:pt x="3827" y="1533"/>
                    </a:lnTo>
                    <a:lnTo>
                      <a:pt x="3827" y="1533"/>
                    </a:lnTo>
                    <a:lnTo>
                      <a:pt x="3820" y="1533"/>
                    </a:lnTo>
                    <a:lnTo>
                      <a:pt x="3820" y="1533"/>
                    </a:lnTo>
                    <a:lnTo>
                      <a:pt x="3820" y="1533"/>
                    </a:lnTo>
                    <a:lnTo>
                      <a:pt x="3820" y="1533"/>
                    </a:lnTo>
                    <a:lnTo>
                      <a:pt x="3820" y="1527"/>
                    </a:lnTo>
                    <a:lnTo>
                      <a:pt x="3820" y="1527"/>
                    </a:lnTo>
                    <a:lnTo>
                      <a:pt x="3814" y="1527"/>
                    </a:lnTo>
                    <a:lnTo>
                      <a:pt x="3814" y="1527"/>
                    </a:lnTo>
                    <a:lnTo>
                      <a:pt x="3814" y="1527"/>
                    </a:lnTo>
                    <a:lnTo>
                      <a:pt x="3814" y="1527"/>
                    </a:lnTo>
                    <a:lnTo>
                      <a:pt x="3814" y="1527"/>
                    </a:lnTo>
                    <a:lnTo>
                      <a:pt x="3814" y="1533"/>
                    </a:lnTo>
                    <a:lnTo>
                      <a:pt x="3820" y="1539"/>
                    </a:lnTo>
                    <a:lnTo>
                      <a:pt x="3814" y="1539"/>
                    </a:lnTo>
                    <a:lnTo>
                      <a:pt x="3814" y="1539"/>
                    </a:lnTo>
                    <a:lnTo>
                      <a:pt x="3814" y="1539"/>
                    </a:lnTo>
                    <a:lnTo>
                      <a:pt x="3814" y="1545"/>
                    </a:lnTo>
                    <a:lnTo>
                      <a:pt x="3808" y="1545"/>
                    </a:lnTo>
                    <a:lnTo>
                      <a:pt x="3808" y="1545"/>
                    </a:lnTo>
                    <a:lnTo>
                      <a:pt x="3808" y="1545"/>
                    </a:lnTo>
                    <a:lnTo>
                      <a:pt x="3808" y="1545"/>
                    </a:lnTo>
                    <a:lnTo>
                      <a:pt x="3808" y="1545"/>
                    </a:lnTo>
                    <a:lnTo>
                      <a:pt x="3808" y="1545"/>
                    </a:lnTo>
                    <a:lnTo>
                      <a:pt x="3808" y="1545"/>
                    </a:lnTo>
                    <a:lnTo>
                      <a:pt x="3808" y="1545"/>
                    </a:lnTo>
                    <a:lnTo>
                      <a:pt x="3802" y="1545"/>
                    </a:lnTo>
                    <a:lnTo>
                      <a:pt x="3802" y="1545"/>
                    </a:lnTo>
                    <a:lnTo>
                      <a:pt x="3802" y="1545"/>
                    </a:lnTo>
                    <a:lnTo>
                      <a:pt x="3802" y="1545"/>
                    </a:lnTo>
                    <a:lnTo>
                      <a:pt x="3796" y="1545"/>
                    </a:lnTo>
                    <a:lnTo>
                      <a:pt x="3796" y="1545"/>
                    </a:lnTo>
                    <a:lnTo>
                      <a:pt x="3796" y="1551"/>
                    </a:lnTo>
                    <a:lnTo>
                      <a:pt x="3790" y="1551"/>
                    </a:lnTo>
                    <a:lnTo>
                      <a:pt x="3790" y="1551"/>
                    </a:lnTo>
                    <a:lnTo>
                      <a:pt x="3790" y="1551"/>
                    </a:lnTo>
                    <a:lnTo>
                      <a:pt x="3790" y="1551"/>
                    </a:lnTo>
                    <a:lnTo>
                      <a:pt x="3784" y="1551"/>
                    </a:lnTo>
                    <a:lnTo>
                      <a:pt x="3784" y="1557"/>
                    </a:lnTo>
                    <a:lnTo>
                      <a:pt x="3778" y="1551"/>
                    </a:lnTo>
                    <a:lnTo>
                      <a:pt x="3772" y="1545"/>
                    </a:lnTo>
                    <a:lnTo>
                      <a:pt x="3772" y="1545"/>
                    </a:lnTo>
                    <a:lnTo>
                      <a:pt x="3772" y="1545"/>
                    </a:lnTo>
                    <a:lnTo>
                      <a:pt x="3772" y="1545"/>
                    </a:lnTo>
                    <a:lnTo>
                      <a:pt x="3772" y="1551"/>
                    </a:lnTo>
                    <a:lnTo>
                      <a:pt x="3772" y="1551"/>
                    </a:lnTo>
                    <a:lnTo>
                      <a:pt x="3772" y="1551"/>
                    </a:lnTo>
                    <a:lnTo>
                      <a:pt x="3766" y="1551"/>
                    </a:lnTo>
                    <a:lnTo>
                      <a:pt x="3766" y="1551"/>
                    </a:lnTo>
                    <a:lnTo>
                      <a:pt x="3766" y="1551"/>
                    </a:lnTo>
                    <a:lnTo>
                      <a:pt x="3766" y="1557"/>
                    </a:lnTo>
                    <a:lnTo>
                      <a:pt x="3766" y="1557"/>
                    </a:lnTo>
                    <a:lnTo>
                      <a:pt x="3766" y="1557"/>
                    </a:lnTo>
                    <a:lnTo>
                      <a:pt x="3766" y="1557"/>
                    </a:lnTo>
                    <a:lnTo>
                      <a:pt x="3766" y="1557"/>
                    </a:lnTo>
                    <a:lnTo>
                      <a:pt x="3759" y="1557"/>
                    </a:lnTo>
                    <a:lnTo>
                      <a:pt x="3759" y="1557"/>
                    </a:lnTo>
                    <a:lnTo>
                      <a:pt x="3759" y="1557"/>
                    </a:lnTo>
                    <a:lnTo>
                      <a:pt x="3759" y="1557"/>
                    </a:lnTo>
                    <a:lnTo>
                      <a:pt x="3759" y="1557"/>
                    </a:lnTo>
                    <a:lnTo>
                      <a:pt x="3759" y="1557"/>
                    </a:lnTo>
                    <a:lnTo>
                      <a:pt x="3759" y="1564"/>
                    </a:lnTo>
                    <a:lnTo>
                      <a:pt x="3759" y="1564"/>
                    </a:lnTo>
                    <a:lnTo>
                      <a:pt x="3759" y="1564"/>
                    </a:lnTo>
                    <a:lnTo>
                      <a:pt x="3759" y="1564"/>
                    </a:lnTo>
                    <a:lnTo>
                      <a:pt x="3753" y="1564"/>
                    </a:lnTo>
                    <a:lnTo>
                      <a:pt x="3747" y="1564"/>
                    </a:lnTo>
                    <a:lnTo>
                      <a:pt x="3747" y="1564"/>
                    </a:lnTo>
                    <a:lnTo>
                      <a:pt x="3747" y="1564"/>
                    </a:lnTo>
                    <a:lnTo>
                      <a:pt x="3741" y="1564"/>
                    </a:lnTo>
                    <a:lnTo>
                      <a:pt x="3741" y="1564"/>
                    </a:lnTo>
                    <a:lnTo>
                      <a:pt x="3741" y="1564"/>
                    </a:lnTo>
                    <a:lnTo>
                      <a:pt x="3741" y="1564"/>
                    </a:lnTo>
                    <a:lnTo>
                      <a:pt x="3741" y="1564"/>
                    </a:lnTo>
                    <a:lnTo>
                      <a:pt x="3741" y="1564"/>
                    </a:lnTo>
                    <a:lnTo>
                      <a:pt x="3741" y="1557"/>
                    </a:lnTo>
                    <a:lnTo>
                      <a:pt x="3735" y="1557"/>
                    </a:lnTo>
                    <a:lnTo>
                      <a:pt x="3735" y="1557"/>
                    </a:lnTo>
                    <a:lnTo>
                      <a:pt x="3735" y="1557"/>
                    </a:lnTo>
                    <a:lnTo>
                      <a:pt x="3735" y="1557"/>
                    </a:lnTo>
                    <a:lnTo>
                      <a:pt x="3735" y="1557"/>
                    </a:lnTo>
                    <a:lnTo>
                      <a:pt x="3735" y="1557"/>
                    </a:lnTo>
                    <a:lnTo>
                      <a:pt x="3735" y="1557"/>
                    </a:lnTo>
                    <a:lnTo>
                      <a:pt x="3735" y="1557"/>
                    </a:lnTo>
                    <a:lnTo>
                      <a:pt x="3735" y="1557"/>
                    </a:lnTo>
                    <a:lnTo>
                      <a:pt x="3729" y="1557"/>
                    </a:lnTo>
                    <a:lnTo>
                      <a:pt x="3729" y="1557"/>
                    </a:lnTo>
                    <a:lnTo>
                      <a:pt x="3729" y="1557"/>
                    </a:lnTo>
                    <a:lnTo>
                      <a:pt x="3729" y="1557"/>
                    </a:lnTo>
                    <a:lnTo>
                      <a:pt x="3729" y="1557"/>
                    </a:lnTo>
                    <a:lnTo>
                      <a:pt x="3729" y="1557"/>
                    </a:lnTo>
                    <a:lnTo>
                      <a:pt x="3729" y="1557"/>
                    </a:lnTo>
                    <a:lnTo>
                      <a:pt x="3729" y="1557"/>
                    </a:lnTo>
                    <a:lnTo>
                      <a:pt x="3723" y="1557"/>
                    </a:lnTo>
                    <a:lnTo>
                      <a:pt x="3723" y="1551"/>
                    </a:lnTo>
                    <a:lnTo>
                      <a:pt x="3723" y="1551"/>
                    </a:lnTo>
                    <a:lnTo>
                      <a:pt x="3723" y="1551"/>
                    </a:lnTo>
                    <a:lnTo>
                      <a:pt x="3723" y="1551"/>
                    </a:lnTo>
                    <a:lnTo>
                      <a:pt x="3723" y="1551"/>
                    </a:lnTo>
                    <a:lnTo>
                      <a:pt x="3723" y="1551"/>
                    </a:lnTo>
                    <a:lnTo>
                      <a:pt x="3723" y="1551"/>
                    </a:lnTo>
                    <a:lnTo>
                      <a:pt x="3717" y="1551"/>
                    </a:lnTo>
                    <a:lnTo>
                      <a:pt x="3717" y="1551"/>
                    </a:lnTo>
                    <a:lnTo>
                      <a:pt x="3717" y="1551"/>
                    </a:lnTo>
                    <a:lnTo>
                      <a:pt x="3717" y="1545"/>
                    </a:lnTo>
                    <a:lnTo>
                      <a:pt x="3717" y="1545"/>
                    </a:lnTo>
                    <a:lnTo>
                      <a:pt x="3717" y="1545"/>
                    </a:lnTo>
                    <a:lnTo>
                      <a:pt x="3717" y="1545"/>
                    </a:lnTo>
                    <a:lnTo>
                      <a:pt x="3717" y="1545"/>
                    </a:lnTo>
                    <a:lnTo>
                      <a:pt x="3717" y="1539"/>
                    </a:lnTo>
                    <a:lnTo>
                      <a:pt x="3717" y="1539"/>
                    </a:lnTo>
                    <a:lnTo>
                      <a:pt x="3717" y="1539"/>
                    </a:lnTo>
                    <a:lnTo>
                      <a:pt x="3717" y="1539"/>
                    </a:lnTo>
                    <a:lnTo>
                      <a:pt x="3717" y="1539"/>
                    </a:lnTo>
                    <a:lnTo>
                      <a:pt x="3711" y="1539"/>
                    </a:lnTo>
                    <a:lnTo>
                      <a:pt x="3711" y="1539"/>
                    </a:lnTo>
                    <a:lnTo>
                      <a:pt x="3711" y="1539"/>
                    </a:lnTo>
                    <a:lnTo>
                      <a:pt x="3711" y="1539"/>
                    </a:lnTo>
                    <a:lnTo>
                      <a:pt x="3711" y="1539"/>
                    </a:lnTo>
                    <a:lnTo>
                      <a:pt x="3711" y="1539"/>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3"/>
                    </a:lnTo>
                    <a:lnTo>
                      <a:pt x="3711" y="1527"/>
                    </a:lnTo>
                    <a:lnTo>
                      <a:pt x="3711" y="1527"/>
                    </a:lnTo>
                    <a:lnTo>
                      <a:pt x="3711" y="1533"/>
                    </a:lnTo>
                    <a:lnTo>
                      <a:pt x="3711" y="1533"/>
                    </a:lnTo>
                    <a:lnTo>
                      <a:pt x="3711" y="1533"/>
                    </a:lnTo>
                    <a:lnTo>
                      <a:pt x="3711" y="1533"/>
                    </a:lnTo>
                    <a:lnTo>
                      <a:pt x="3711" y="1533"/>
                    </a:lnTo>
                    <a:lnTo>
                      <a:pt x="3711" y="1533"/>
                    </a:lnTo>
                    <a:lnTo>
                      <a:pt x="3711" y="1533"/>
                    </a:lnTo>
                    <a:lnTo>
                      <a:pt x="3711" y="1533"/>
                    </a:lnTo>
                    <a:lnTo>
                      <a:pt x="3711" y="1533"/>
                    </a:lnTo>
                    <a:lnTo>
                      <a:pt x="3705" y="1533"/>
                    </a:lnTo>
                    <a:lnTo>
                      <a:pt x="3705" y="1533"/>
                    </a:lnTo>
                    <a:lnTo>
                      <a:pt x="3705" y="1533"/>
                    </a:lnTo>
                    <a:lnTo>
                      <a:pt x="3705" y="1533"/>
                    </a:lnTo>
                    <a:lnTo>
                      <a:pt x="3705" y="1533"/>
                    </a:lnTo>
                    <a:lnTo>
                      <a:pt x="3705" y="1533"/>
                    </a:lnTo>
                    <a:lnTo>
                      <a:pt x="3705" y="1527"/>
                    </a:lnTo>
                    <a:lnTo>
                      <a:pt x="3705" y="1533"/>
                    </a:lnTo>
                    <a:lnTo>
                      <a:pt x="3705" y="1533"/>
                    </a:lnTo>
                    <a:lnTo>
                      <a:pt x="3698" y="1533"/>
                    </a:lnTo>
                    <a:lnTo>
                      <a:pt x="3705" y="1533"/>
                    </a:lnTo>
                    <a:lnTo>
                      <a:pt x="3705" y="1527"/>
                    </a:lnTo>
                    <a:lnTo>
                      <a:pt x="3698" y="1527"/>
                    </a:lnTo>
                    <a:lnTo>
                      <a:pt x="3698" y="1533"/>
                    </a:lnTo>
                    <a:lnTo>
                      <a:pt x="3698" y="1533"/>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2" y="1527"/>
                    </a:lnTo>
                    <a:lnTo>
                      <a:pt x="3692" y="1521"/>
                    </a:lnTo>
                    <a:lnTo>
                      <a:pt x="3692" y="1521"/>
                    </a:lnTo>
                    <a:lnTo>
                      <a:pt x="3692" y="1527"/>
                    </a:lnTo>
                    <a:lnTo>
                      <a:pt x="3692" y="1521"/>
                    </a:lnTo>
                    <a:lnTo>
                      <a:pt x="3692" y="1521"/>
                    </a:lnTo>
                    <a:lnTo>
                      <a:pt x="3692" y="1521"/>
                    </a:lnTo>
                    <a:lnTo>
                      <a:pt x="3692" y="1521"/>
                    </a:lnTo>
                    <a:lnTo>
                      <a:pt x="3692" y="1521"/>
                    </a:lnTo>
                    <a:lnTo>
                      <a:pt x="3692" y="1521"/>
                    </a:lnTo>
                    <a:lnTo>
                      <a:pt x="3692" y="1521"/>
                    </a:lnTo>
                    <a:lnTo>
                      <a:pt x="3692" y="1521"/>
                    </a:lnTo>
                    <a:lnTo>
                      <a:pt x="3692" y="1521"/>
                    </a:lnTo>
                    <a:lnTo>
                      <a:pt x="3686" y="1521"/>
                    </a:lnTo>
                    <a:lnTo>
                      <a:pt x="3686" y="1521"/>
                    </a:lnTo>
                    <a:lnTo>
                      <a:pt x="3686" y="1521"/>
                    </a:lnTo>
                    <a:lnTo>
                      <a:pt x="3686" y="1521"/>
                    </a:lnTo>
                    <a:lnTo>
                      <a:pt x="3686" y="1521"/>
                    </a:lnTo>
                    <a:lnTo>
                      <a:pt x="3686" y="1521"/>
                    </a:lnTo>
                    <a:lnTo>
                      <a:pt x="3680" y="1521"/>
                    </a:lnTo>
                    <a:lnTo>
                      <a:pt x="3680" y="1521"/>
                    </a:lnTo>
                    <a:lnTo>
                      <a:pt x="3680" y="1521"/>
                    </a:lnTo>
                    <a:lnTo>
                      <a:pt x="3680" y="1521"/>
                    </a:lnTo>
                    <a:lnTo>
                      <a:pt x="3680" y="1515"/>
                    </a:lnTo>
                    <a:lnTo>
                      <a:pt x="3680" y="1515"/>
                    </a:lnTo>
                    <a:lnTo>
                      <a:pt x="3680" y="1515"/>
                    </a:lnTo>
                    <a:lnTo>
                      <a:pt x="3680" y="1515"/>
                    </a:lnTo>
                    <a:lnTo>
                      <a:pt x="3680" y="1515"/>
                    </a:lnTo>
                    <a:lnTo>
                      <a:pt x="3680" y="1515"/>
                    </a:lnTo>
                    <a:lnTo>
                      <a:pt x="3680" y="1515"/>
                    </a:lnTo>
                    <a:lnTo>
                      <a:pt x="3680" y="1515"/>
                    </a:lnTo>
                    <a:lnTo>
                      <a:pt x="3680" y="1509"/>
                    </a:lnTo>
                    <a:lnTo>
                      <a:pt x="3680" y="1509"/>
                    </a:lnTo>
                    <a:lnTo>
                      <a:pt x="3680" y="1509"/>
                    </a:lnTo>
                    <a:lnTo>
                      <a:pt x="3680" y="1509"/>
                    </a:lnTo>
                    <a:lnTo>
                      <a:pt x="3680" y="1509"/>
                    </a:lnTo>
                    <a:lnTo>
                      <a:pt x="3674" y="1509"/>
                    </a:lnTo>
                    <a:lnTo>
                      <a:pt x="3680" y="1509"/>
                    </a:lnTo>
                    <a:lnTo>
                      <a:pt x="3674" y="1509"/>
                    </a:lnTo>
                    <a:lnTo>
                      <a:pt x="3674" y="1509"/>
                    </a:lnTo>
                    <a:lnTo>
                      <a:pt x="3674" y="1509"/>
                    </a:lnTo>
                    <a:lnTo>
                      <a:pt x="3674" y="1509"/>
                    </a:lnTo>
                    <a:lnTo>
                      <a:pt x="3674" y="1502"/>
                    </a:lnTo>
                    <a:lnTo>
                      <a:pt x="3674" y="1502"/>
                    </a:lnTo>
                    <a:lnTo>
                      <a:pt x="3674" y="1502"/>
                    </a:lnTo>
                    <a:lnTo>
                      <a:pt x="3674" y="1502"/>
                    </a:lnTo>
                    <a:lnTo>
                      <a:pt x="3668" y="1502"/>
                    </a:lnTo>
                    <a:lnTo>
                      <a:pt x="3668" y="1502"/>
                    </a:lnTo>
                    <a:lnTo>
                      <a:pt x="3668" y="1502"/>
                    </a:lnTo>
                    <a:lnTo>
                      <a:pt x="3668" y="1502"/>
                    </a:lnTo>
                    <a:lnTo>
                      <a:pt x="3668" y="1502"/>
                    </a:lnTo>
                    <a:lnTo>
                      <a:pt x="3668" y="1502"/>
                    </a:lnTo>
                    <a:lnTo>
                      <a:pt x="3668" y="1496"/>
                    </a:lnTo>
                    <a:lnTo>
                      <a:pt x="3668" y="1496"/>
                    </a:lnTo>
                    <a:lnTo>
                      <a:pt x="3668" y="1496"/>
                    </a:lnTo>
                    <a:lnTo>
                      <a:pt x="3668" y="1496"/>
                    </a:lnTo>
                    <a:lnTo>
                      <a:pt x="3668" y="1496"/>
                    </a:lnTo>
                    <a:lnTo>
                      <a:pt x="3668" y="1496"/>
                    </a:lnTo>
                    <a:lnTo>
                      <a:pt x="3668" y="1496"/>
                    </a:lnTo>
                    <a:lnTo>
                      <a:pt x="3668" y="1496"/>
                    </a:lnTo>
                    <a:lnTo>
                      <a:pt x="3662" y="1496"/>
                    </a:lnTo>
                    <a:lnTo>
                      <a:pt x="3662" y="1496"/>
                    </a:lnTo>
                    <a:lnTo>
                      <a:pt x="3662" y="1490"/>
                    </a:lnTo>
                    <a:lnTo>
                      <a:pt x="3662" y="1490"/>
                    </a:lnTo>
                    <a:lnTo>
                      <a:pt x="3662" y="1496"/>
                    </a:lnTo>
                    <a:lnTo>
                      <a:pt x="3662" y="1496"/>
                    </a:lnTo>
                    <a:lnTo>
                      <a:pt x="3662" y="1496"/>
                    </a:lnTo>
                    <a:lnTo>
                      <a:pt x="3662" y="1490"/>
                    </a:lnTo>
                    <a:lnTo>
                      <a:pt x="3662" y="1490"/>
                    </a:lnTo>
                    <a:lnTo>
                      <a:pt x="3662" y="1490"/>
                    </a:lnTo>
                    <a:lnTo>
                      <a:pt x="3656" y="1490"/>
                    </a:lnTo>
                    <a:lnTo>
                      <a:pt x="3662" y="1490"/>
                    </a:lnTo>
                    <a:lnTo>
                      <a:pt x="3662" y="1490"/>
                    </a:lnTo>
                    <a:lnTo>
                      <a:pt x="3662" y="1490"/>
                    </a:lnTo>
                    <a:lnTo>
                      <a:pt x="3662" y="1490"/>
                    </a:lnTo>
                    <a:lnTo>
                      <a:pt x="3662" y="1490"/>
                    </a:lnTo>
                    <a:lnTo>
                      <a:pt x="3662" y="1490"/>
                    </a:lnTo>
                    <a:lnTo>
                      <a:pt x="3662" y="1490"/>
                    </a:lnTo>
                    <a:lnTo>
                      <a:pt x="3662" y="1484"/>
                    </a:lnTo>
                    <a:lnTo>
                      <a:pt x="3662" y="1484"/>
                    </a:lnTo>
                    <a:lnTo>
                      <a:pt x="3662" y="1484"/>
                    </a:lnTo>
                    <a:lnTo>
                      <a:pt x="3662" y="1484"/>
                    </a:lnTo>
                    <a:lnTo>
                      <a:pt x="3662" y="1484"/>
                    </a:lnTo>
                    <a:lnTo>
                      <a:pt x="3662" y="1484"/>
                    </a:lnTo>
                    <a:lnTo>
                      <a:pt x="3656" y="1484"/>
                    </a:lnTo>
                    <a:lnTo>
                      <a:pt x="3656" y="1484"/>
                    </a:lnTo>
                    <a:lnTo>
                      <a:pt x="3656" y="1484"/>
                    </a:lnTo>
                    <a:lnTo>
                      <a:pt x="3656" y="1484"/>
                    </a:lnTo>
                    <a:lnTo>
                      <a:pt x="3656" y="1484"/>
                    </a:lnTo>
                    <a:lnTo>
                      <a:pt x="3656" y="1484"/>
                    </a:lnTo>
                    <a:lnTo>
                      <a:pt x="3656" y="1484"/>
                    </a:lnTo>
                    <a:lnTo>
                      <a:pt x="3656" y="1478"/>
                    </a:lnTo>
                    <a:lnTo>
                      <a:pt x="3656" y="1478"/>
                    </a:lnTo>
                    <a:lnTo>
                      <a:pt x="3656" y="1478"/>
                    </a:lnTo>
                    <a:lnTo>
                      <a:pt x="3650" y="1478"/>
                    </a:lnTo>
                    <a:lnTo>
                      <a:pt x="3650" y="1478"/>
                    </a:lnTo>
                    <a:lnTo>
                      <a:pt x="3650" y="1478"/>
                    </a:lnTo>
                    <a:lnTo>
                      <a:pt x="3650" y="1478"/>
                    </a:lnTo>
                    <a:lnTo>
                      <a:pt x="3650" y="1478"/>
                    </a:lnTo>
                    <a:lnTo>
                      <a:pt x="3650" y="1478"/>
                    </a:lnTo>
                    <a:lnTo>
                      <a:pt x="3650" y="1472"/>
                    </a:lnTo>
                    <a:lnTo>
                      <a:pt x="3650" y="1472"/>
                    </a:lnTo>
                    <a:lnTo>
                      <a:pt x="3650" y="1472"/>
                    </a:lnTo>
                    <a:lnTo>
                      <a:pt x="3650" y="1472"/>
                    </a:lnTo>
                    <a:lnTo>
                      <a:pt x="3643" y="1472"/>
                    </a:lnTo>
                    <a:lnTo>
                      <a:pt x="3643" y="1472"/>
                    </a:lnTo>
                    <a:lnTo>
                      <a:pt x="3643" y="1472"/>
                    </a:lnTo>
                    <a:lnTo>
                      <a:pt x="3643" y="1472"/>
                    </a:lnTo>
                    <a:lnTo>
                      <a:pt x="3643" y="1472"/>
                    </a:lnTo>
                    <a:lnTo>
                      <a:pt x="3643" y="1466"/>
                    </a:lnTo>
                    <a:lnTo>
                      <a:pt x="3643" y="1466"/>
                    </a:lnTo>
                    <a:lnTo>
                      <a:pt x="3643" y="1466"/>
                    </a:lnTo>
                    <a:lnTo>
                      <a:pt x="3643" y="1466"/>
                    </a:lnTo>
                    <a:lnTo>
                      <a:pt x="3643" y="1466"/>
                    </a:lnTo>
                    <a:lnTo>
                      <a:pt x="3643" y="1466"/>
                    </a:lnTo>
                    <a:lnTo>
                      <a:pt x="3643" y="1466"/>
                    </a:lnTo>
                    <a:lnTo>
                      <a:pt x="3643" y="1460"/>
                    </a:lnTo>
                    <a:lnTo>
                      <a:pt x="3643" y="1460"/>
                    </a:lnTo>
                    <a:lnTo>
                      <a:pt x="3643" y="1460"/>
                    </a:lnTo>
                    <a:lnTo>
                      <a:pt x="3643" y="1460"/>
                    </a:lnTo>
                    <a:lnTo>
                      <a:pt x="3643" y="1460"/>
                    </a:lnTo>
                    <a:lnTo>
                      <a:pt x="3643" y="1460"/>
                    </a:lnTo>
                    <a:lnTo>
                      <a:pt x="3643" y="1460"/>
                    </a:lnTo>
                    <a:lnTo>
                      <a:pt x="3643" y="1460"/>
                    </a:lnTo>
                    <a:lnTo>
                      <a:pt x="3643" y="1454"/>
                    </a:lnTo>
                    <a:lnTo>
                      <a:pt x="3650" y="1454"/>
                    </a:lnTo>
                    <a:lnTo>
                      <a:pt x="3643" y="1454"/>
                    </a:lnTo>
                    <a:lnTo>
                      <a:pt x="3643" y="1454"/>
                    </a:lnTo>
                    <a:lnTo>
                      <a:pt x="3643" y="1454"/>
                    </a:lnTo>
                    <a:lnTo>
                      <a:pt x="3643" y="1454"/>
                    </a:lnTo>
                    <a:lnTo>
                      <a:pt x="3643" y="1448"/>
                    </a:lnTo>
                    <a:lnTo>
                      <a:pt x="3643" y="1448"/>
                    </a:lnTo>
                    <a:lnTo>
                      <a:pt x="3643" y="1448"/>
                    </a:lnTo>
                    <a:lnTo>
                      <a:pt x="3643" y="1448"/>
                    </a:lnTo>
                    <a:lnTo>
                      <a:pt x="3643" y="1448"/>
                    </a:lnTo>
                    <a:lnTo>
                      <a:pt x="3643" y="1448"/>
                    </a:lnTo>
                    <a:lnTo>
                      <a:pt x="3643" y="1441"/>
                    </a:lnTo>
                    <a:lnTo>
                      <a:pt x="3643" y="1441"/>
                    </a:lnTo>
                    <a:lnTo>
                      <a:pt x="3643" y="1441"/>
                    </a:lnTo>
                    <a:lnTo>
                      <a:pt x="3643" y="1441"/>
                    </a:lnTo>
                    <a:lnTo>
                      <a:pt x="3643" y="1441"/>
                    </a:lnTo>
                    <a:lnTo>
                      <a:pt x="3643" y="1441"/>
                    </a:lnTo>
                    <a:lnTo>
                      <a:pt x="3643" y="1441"/>
                    </a:lnTo>
                    <a:lnTo>
                      <a:pt x="3643" y="1435"/>
                    </a:lnTo>
                    <a:lnTo>
                      <a:pt x="3643" y="1435"/>
                    </a:lnTo>
                    <a:lnTo>
                      <a:pt x="3643" y="1435"/>
                    </a:lnTo>
                    <a:lnTo>
                      <a:pt x="3643" y="1435"/>
                    </a:lnTo>
                    <a:lnTo>
                      <a:pt x="3643" y="1435"/>
                    </a:lnTo>
                    <a:lnTo>
                      <a:pt x="3650" y="1435"/>
                    </a:lnTo>
                    <a:lnTo>
                      <a:pt x="3650" y="1435"/>
                    </a:lnTo>
                    <a:lnTo>
                      <a:pt x="3650" y="1435"/>
                    </a:lnTo>
                    <a:lnTo>
                      <a:pt x="3650" y="1435"/>
                    </a:lnTo>
                    <a:lnTo>
                      <a:pt x="3656" y="1435"/>
                    </a:lnTo>
                    <a:lnTo>
                      <a:pt x="3656" y="1435"/>
                    </a:lnTo>
                    <a:lnTo>
                      <a:pt x="3656" y="1435"/>
                    </a:lnTo>
                    <a:moveTo>
                      <a:pt x="31" y="1258"/>
                    </a:moveTo>
                    <a:lnTo>
                      <a:pt x="31" y="1258"/>
                    </a:lnTo>
                    <a:lnTo>
                      <a:pt x="31" y="1258"/>
                    </a:lnTo>
                    <a:lnTo>
                      <a:pt x="31" y="1258"/>
                    </a:lnTo>
                    <a:lnTo>
                      <a:pt x="31" y="1264"/>
                    </a:lnTo>
                    <a:lnTo>
                      <a:pt x="31" y="1264"/>
                    </a:lnTo>
                    <a:lnTo>
                      <a:pt x="31" y="1258"/>
                    </a:lnTo>
                    <a:moveTo>
                      <a:pt x="4339" y="1038"/>
                    </a:moveTo>
                    <a:lnTo>
                      <a:pt x="4339" y="1038"/>
                    </a:lnTo>
                    <a:lnTo>
                      <a:pt x="4339" y="1038"/>
                    </a:lnTo>
                    <a:moveTo>
                      <a:pt x="4541" y="873"/>
                    </a:moveTo>
                    <a:lnTo>
                      <a:pt x="4541" y="873"/>
                    </a:lnTo>
                    <a:lnTo>
                      <a:pt x="4541" y="873"/>
                    </a:lnTo>
                    <a:lnTo>
                      <a:pt x="4541" y="873"/>
                    </a:lnTo>
                    <a:lnTo>
                      <a:pt x="4541" y="873"/>
                    </a:lnTo>
                    <a:moveTo>
                      <a:pt x="3833" y="983"/>
                    </a:moveTo>
                    <a:lnTo>
                      <a:pt x="3833" y="983"/>
                    </a:lnTo>
                    <a:lnTo>
                      <a:pt x="3839" y="983"/>
                    </a:lnTo>
                    <a:lnTo>
                      <a:pt x="3839" y="983"/>
                    </a:lnTo>
                    <a:lnTo>
                      <a:pt x="3845" y="983"/>
                    </a:lnTo>
                    <a:lnTo>
                      <a:pt x="3851" y="983"/>
                    </a:lnTo>
                    <a:lnTo>
                      <a:pt x="3857" y="983"/>
                    </a:lnTo>
                    <a:lnTo>
                      <a:pt x="3863" y="977"/>
                    </a:lnTo>
                    <a:lnTo>
                      <a:pt x="3869" y="977"/>
                    </a:lnTo>
                    <a:lnTo>
                      <a:pt x="3882" y="977"/>
                    </a:lnTo>
                    <a:lnTo>
                      <a:pt x="3888" y="977"/>
                    </a:lnTo>
                    <a:lnTo>
                      <a:pt x="3900" y="977"/>
                    </a:lnTo>
                    <a:lnTo>
                      <a:pt x="3906" y="971"/>
                    </a:lnTo>
                    <a:lnTo>
                      <a:pt x="3924" y="971"/>
                    </a:lnTo>
                    <a:lnTo>
                      <a:pt x="3930" y="965"/>
                    </a:lnTo>
                    <a:lnTo>
                      <a:pt x="3943" y="965"/>
                    </a:lnTo>
                    <a:lnTo>
                      <a:pt x="3949" y="965"/>
                    </a:lnTo>
                    <a:lnTo>
                      <a:pt x="3961" y="965"/>
                    </a:lnTo>
                    <a:lnTo>
                      <a:pt x="3967" y="959"/>
                    </a:lnTo>
                    <a:lnTo>
                      <a:pt x="3973" y="959"/>
                    </a:lnTo>
                    <a:lnTo>
                      <a:pt x="3979" y="959"/>
                    </a:lnTo>
                    <a:lnTo>
                      <a:pt x="3985" y="959"/>
                    </a:lnTo>
                    <a:lnTo>
                      <a:pt x="3985" y="959"/>
                    </a:lnTo>
                    <a:lnTo>
                      <a:pt x="3991" y="959"/>
                    </a:lnTo>
                    <a:lnTo>
                      <a:pt x="3991" y="953"/>
                    </a:lnTo>
                    <a:lnTo>
                      <a:pt x="4004" y="953"/>
                    </a:lnTo>
                    <a:lnTo>
                      <a:pt x="4010" y="953"/>
                    </a:lnTo>
                    <a:lnTo>
                      <a:pt x="4022" y="953"/>
                    </a:lnTo>
                    <a:lnTo>
                      <a:pt x="4028" y="947"/>
                    </a:lnTo>
                    <a:lnTo>
                      <a:pt x="4034" y="947"/>
                    </a:lnTo>
                    <a:lnTo>
                      <a:pt x="4046" y="947"/>
                    </a:lnTo>
                    <a:lnTo>
                      <a:pt x="4052" y="947"/>
                    </a:lnTo>
                    <a:lnTo>
                      <a:pt x="4052" y="941"/>
                    </a:lnTo>
                    <a:lnTo>
                      <a:pt x="4058" y="941"/>
                    </a:lnTo>
                    <a:lnTo>
                      <a:pt x="4058" y="941"/>
                    </a:lnTo>
                    <a:lnTo>
                      <a:pt x="4065" y="941"/>
                    </a:lnTo>
                    <a:lnTo>
                      <a:pt x="4071" y="941"/>
                    </a:lnTo>
                    <a:lnTo>
                      <a:pt x="4071" y="941"/>
                    </a:lnTo>
                    <a:lnTo>
                      <a:pt x="4077" y="941"/>
                    </a:lnTo>
                    <a:lnTo>
                      <a:pt x="4083" y="935"/>
                    </a:lnTo>
                    <a:lnTo>
                      <a:pt x="4089" y="935"/>
                    </a:lnTo>
                    <a:lnTo>
                      <a:pt x="4101" y="935"/>
                    </a:lnTo>
                    <a:lnTo>
                      <a:pt x="4107" y="935"/>
                    </a:lnTo>
                    <a:lnTo>
                      <a:pt x="4120" y="935"/>
                    </a:lnTo>
                    <a:lnTo>
                      <a:pt x="4126" y="928"/>
                    </a:lnTo>
                    <a:lnTo>
                      <a:pt x="4132" y="928"/>
                    </a:lnTo>
                    <a:lnTo>
                      <a:pt x="4132" y="928"/>
                    </a:lnTo>
                    <a:lnTo>
                      <a:pt x="4138" y="928"/>
                    </a:lnTo>
                    <a:lnTo>
                      <a:pt x="4150" y="922"/>
                    </a:lnTo>
                    <a:lnTo>
                      <a:pt x="4162" y="922"/>
                    </a:lnTo>
                    <a:lnTo>
                      <a:pt x="4168" y="922"/>
                    </a:lnTo>
                    <a:lnTo>
                      <a:pt x="4181" y="916"/>
                    </a:lnTo>
                    <a:lnTo>
                      <a:pt x="4181" y="916"/>
                    </a:lnTo>
                    <a:lnTo>
                      <a:pt x="4187" y="916"/>
                    </a:lnTo>
                    <a:lnTo>
                      <a:pt x="4193" y="916"/>
                    </a:lnTo>
                    <a:lnTo>
                      <a:pt x="4193" y="916"/>
                    </a:lnTo>
                    <a:lnTo>
                      <a:pt x="4193" y="916"/>
                    </a:lnTo>
                    <a:lnTo>
                      <a:pt x="4193" y="916"/>
                    </a:lnTo>
                    <a:lnTo>
                      <a:pt x="4193" y="916"/>
                    </a:lnTo>
                    <a:lnTo>
                      <a:pt x="4193" y="916"/>
                    </a:lnTo>
                    <a:lnTo>
                      <a:pt x="4199" y="916"/>
                    </a:lnTo>
                    <a:lnTo>
                      <a:pt x="4199" y="922"/>
                    </a:lnTo>
                    <a:lnTo>
                      <a:pt x="4199" y="922"/>
                    </a:lnTo>
                    <a:lnTo>
                      <a:pt x="4199" y="916"/>
                    </a:lnTo>
                    <a:lnTo>
                      <a:pt x="4199" y="922"/>
                    </a:lnTo>
                    <a:lnTo>
                      <a:pt x="4199" y="922"/>
                    </a:lnTo>
                    <a:lnTo>
                      <a:pt x="4199" y="922"/>
                    </a:lnTo>
                    <a:lnTo>
                      <a:pt x="4199" y="922"/>
                    </a:lnTo>
                    <a:lnTo>
                      <a:pt x="4205" y="922"/>
                    </a:lnTo>
                    <a:lnTo>
                      <a:pt x="4205" y="922"/>
                    </a:lnTo>
                    <a:lnTo>
                      <a:pt x="4205" y="928"/>
                    </a:lnTo>
                    <a:lnTo>
                      <a:pt x="4205" y="928"/>
                    </a:lnTo>
                    <a:lnTo>
                      <a:pt x="4205" y="928"/>
                    </a:lnTo>
                    <a:lnTo>
                      <a:pt x="4205" y="928"/>
                    </a:lnTo>
                    <a:lnTo>
                      <a:pt x="4205" y="928"/>
                    </a:lnTo>
                    <a:lnTo>
                      <a:pt x="4205" y="928"/>
                    </a:lnTo>
                    <a:lnTo>
                      <a:pt x="4205" y="928"/>
                    </a:lnTo>
                    <a:lnTo>
                      <a:pt x="4205" y="928"/>
                    </a:lnTo>
                    <a:lnTo>
                      <a:pt x="4211" y="928"/>
                    </a:lnTo>
                    <a:lnTo>
                      <a:pt x="4211" y="928"/>
                    </a:lnTo>
                    <a:lnTo>
                      <a:pt x="4211" y="928"/>
                    </a:lnTo>
                    <a:lnTo>
                      <a:pt x="4211" y="928"/>
                    </a:lnTo>
                    <a:lnTo>
                      <a:pt x="4211" y="928"/>
                    </a:lnTo>
                    <a:lnTo>
                      <a:pt x="4211" y="928"/>
                    </a:lnTo>
                    <a:lnTo>
                      <a:pt x="4211" y="928"/>
                    </a:lnTo>
                    <a:lnTo>
                      <a:pt x="4211" y="928"/>
                    </a:lnTo>
                    <a:lnTo>
                      <a:pt x="4211" y="928"/>
                    </a:lnTo>
                    <a:lnTo>
                      <a:pt x="4217" y="928"/>
                    </a:lnTo>
                    <a:lnTo>
                      <a:pt x="4217" y="928"/>
                    </a:lnTo>
                    <a:lnTo>
                      <a:pt x="4217" y="928"/>
                    </a:lnTo>
                    <a:lnTo>
                      <a:pt x="4217" y="928"/>
                    </a:lnTo>
                    <a:lnTo>
                      <a:pt x="4217" y="928"/>
                    </a:lnTo>
                    <a:lnTo>
                      <a:pt x="4217" y="928"/>
                    </a:lnTo>
                    <a:lnTo>
                      <a:pt x="4217" y="935"/>
                    </a:lnTo>
                    <a:lnTo>
                      <a:pt x="4217" y="935"/>
                    </a:lnTo>
                    <a:lnTo>
                      <a:pt x="4217" y="928"/>
                    </a:lnTo>
                    <a:lnTo>
                      <a:pt x="4223" y="928"/>
                    </a:lnTo>
                    <a:lnTo>
                      <a:pt x="4223" y="935"/>
                    </a:lnTo>
                    <a:lnTo>
                      <a:pt x="4223" y="935"/>
                    </a:lnTo>
                    <a:lnTo>
                      <a:pt x="4217" y="935"/>
                    </a:lnTo>
                    <a:lnTo>
                      <a:pt x="4217" y="935"/>
                    </a:lnTo>
                    <a:lnTo>
                      <a:pt x="4217" y="935"/>
                    </a:lnTo>
                    <a:lnTo>
                      <a:pt x="4217" y="935"/>
                    </a:lnTo>
                    <a:lnTo>
                      <a:pt x="4217" y="935"/>
                    </a:lnTo>
                    <a:lnTo>
                      <a:pt x="4223" y="935"/>
                    </a:lnTo>
                    <a:lnTo>
                      <a:pt x="4223" y="935"/>
                    </a:lnTo>
                    <a:lnTo>
                      <a:pt x="4223" y="935"/>
                    </a:lnTo>
                    <a:lnTo>
                      <a:pt x="4223" y="935"/>
                    </a:lnTo>
                    <a:lnTo>
                      <a:pt x="4223" y="941"/>
                    </a:lnTo>
                    <a:lnTo>
                      <a:pt x="4223" y="941"/>
                    </a:lnTo>
                    <a:lnTo>
                      <a:pt x="4223" y="941"/>
                    </a:lnTo>
                    <a:lnTo>
                      <a:pt x="4223" y="941"/>
                    </a:lnTo>
                    <a:lnTo>
                      <a:pt x="4223" y="941"/>
                    </a:lnTo>
                    <a:lnTo>
                      <a:pt x="4223" y="941"/>
                    </a:lnTo>
                    <a:lnTo>
                      <a:pt x="4223" y="947"/>
                    </a:lnTo>
                    <a:lnTo>
                      <a:pt x="4223" y="947"/>
                    </a:lnTo>
                    <a:lnTo>
                      <a:pt x="4223" y="947"/>
                    </a:lnTo>
                    <a:lnTo>
                      <a:pt x="4223" y="947"/>
                    </a:lnTo>
                    <a:lnTo>
                      <a:pt x="4223" y="947"/>
                    </a:lnTo>
                    <a:lnTo>
                      <a:pt x="4229" y="947"/>
                    </a:lnTo>
                    <a:lnTo>
                      <a:pt x="4229" y="947"/>
                    </a:lnTo>
                    <a:lnTo>
                      <a:pt x="4229" y="953"/>
                    </a:lnTo>
                    <a:lnTo>
                      <a:pt x="4229" y="953"/>
                    </a:lnTo>
                    <a:lnTo>
                      <a:pt x="4229" y="953"/>
                    </a:lnTo>
                    <a:lnTo>
                      <a:pt x="4229" y="953"/>
                    </a:lnTo>
                    <a:lnTo>
                      <a:pt x="4223" y="953"/>
                    </a:lnTo>
                    <a:lnTo>
                      <a:pt x="4223" y="953"/>
                    </a:lnTo>
                    <a:lnTo>
                      <a:pt x="4229" y="953"/>
                    </a:lnTo>
                    <a:lnTo>
                      <a:pt x="4229" y="953"/>
                    </a:lnTo>
                    <a:lnTo>
                      <a:pt x="4229" y="959"/>
                    </a:lnTo>
                    <a:lnTo>
                      <a:pt x="4229" y="959"/>
                    </a:lnTo>
                    <a:lnTo>
                      <a:pt x="4229" y="959"/>
                    </a:lnTo>
                    <a:lnTo>
                      <a:pt x="4229" y="959"/>
                    </a:lnTo>
                    <a:lnTo>
                      <a:pt x="4229" y="959"/>
                    </a:lnTo>
                    <a:lnTo>
                      <a:pt x="4229" y="959"/>
                    </a:lnTo>
                    <a:lnTo>
                      <a:pt x="4235" y="959"/>
                    </a:lnTo>
                    <a:lnTo>
                      <a:pt x="4235" y="965"/>
                    </a:lnTo>
                    <a:lnTo>
                      <a:pt x="4235" y="965"/>
                    </a:lnTo>
                    <a:lnTo>
                      <a:pt x="4235" y="965"/>
                    </a:lnTo>
                    <a:lnTo>
                      <a:pt x="4235" y="965"/>
                    </a:lnTo>
                    <a:lnTo>
                      <a:pt x="4235" y="965"/>
                    </a:lnTo>
                    <a:lnTo>
                      <a:pt x="4235" y="965"/>
                    </a:lnTo>
                    <a:lnTo>
                      <a:pt x="4235" y="965"/>
                    </a:lnTo>
                    <a:lnTo>
                      <a:pt x="4242" y="965"/>
                    </a:lnTo>
                    <a:lnTo>
                      <a:pt x="4242" y="965"/>
                    </a:lnTo>
                    <a:lnTo>
                      <a:pt x="4242" y="965"/>
                    </a:lnTo>
                    <a:lnTo>
                      <a:pt x="4242" y="965"/>
                    </a:lnTo>
                    <a:lnTo>
                      <a:pt x="4242" y="965"/>
                    </a:lnTo>
                    <a:lnTo>
                      <a:pt x="4242" y="965"/>
                    </a:lnTo>
                    <a:lnTo>
                      <a:pt x="4242" y="965"/>
                    </a:lnTo>
                    <a:lnTo>
                      <a:pt x="4242" y="965"/>
                    </a:lnTo>
                    <a:lnTo>
                      <a:pt x="4248" y="965"/>
                    </a:lnTo>
                    <a:lnTo>
                      <a:pt x="4248" y="971"/>
                    </a:lnTo>
                    <a:lnTo>
                      <a:pt x="4248" y="971"/>
                    </a:lnTo>
                    <a:lnTo>
                      <a:pt x="4248" y="971"/>
                    </a:lnTo>
                    <a:lnTo>
                      <a:pt x="4248" y="971"/>
                    </a:lnTo>
                    <a:lnTo>
                      <a:pt x="4248" y="971"/>
                    </a:lnTo>
                    <a:lnTo>
                      <a:pt x="4248" y="971"/>
                    </a:lnTo>
                    <a:lnTo>
                      <a:pt x="4248" y="971"/>
                    </a:lnTo>
                    <a:lnTo>
                      <a:pt x="4254" y="971"/>
                    </a:lnTo>
                    <a:lnTo>
                      <a:pt x="4254" y="971"/>
                    </a:lnTo>
                    <a:lnTo>
                      <a:pt x="4254" y="965"/>
                    </a:lnTo>
                    <a:lnTo>
                      <a:pt x="4254" y="965"/>
                    </a:lnTo>
                    <a:lnTo>
                      <a:pt x="4254" y="965"/>
                    </a:lnTo>
                    <a:lnTo>
                      <a:pt x="4254" y="971"/>
                    </a:lnTo>
                    <a:lnTo>
                      <a:pt x="4254" y="971"/>
                    </a:lnTo>
                    <a:lnTo>
                      <a:pt x="4254" y="971"/>
                    </a:lnTo>
                    <a:lnTo>
                      <a:pt x="4254" y="971"/>
                    </a:lnTo>
                    <a:lnTo>
                      <a:pt x="4254" y="971"/>
                    </a:lnTo>
                    <a:lnTo>
                      <a:pt x="4260" y="971"/>
                    </a:lnTo>
                    <a:lnTo>
                      <a:pt x="4260" y="965"/>
                    </a:lnTo>
                    <a:lnTo>
                      <a:pt x="4260" y="965"/>
                    </a:lnTo>
                    <a:lnTo>
                      <a:pt x="4260" y="971"/>
                    </a:lnTo>
                    <a:lnTo>
                      <a:pt x="4260" y="971"/>
                    </a:lnTo>
                    <a:lnTo>
                      <a:pt x="4260" y="971"/>
                    </a:lnTo>
                    <a:lnTo>
                      <a:pt x="4260" y="971"/>
                    </a:lnTo>
                    <a:lnTo>
                      <a:pt x="4260" y="971"/>
                    </a:lnTo>
                    <a:lnTo>
                      <a:pt x="4260" y="971"/>
                    </a:lnTo>
                    <a:lnTo>
                      <a:pt x="4266" y="971"/>
                    </a:lnTo>
                    <a:lnTo>
                      <a:pt x="4266" y="971"/>
                    </a:lnTo>
                    <a:lnTo>
                      <a:pt x="4266" y="977"/>
                    </a:lnTo>
                    <a:lnTo>
                      <a:pt x="4266" y="977"/>
                    </a:lnTo>
                    <a:lnTo>
                      <a:pt x="4260" y="977"/>
                    </a:lnTo>
                    <a:lnTo>
                      <a:pt x="4260" y="977"/>
                    </a:lnTo>
                    <a:lnTo>
                      <a:pt x="4260" y="977"/>
                    </a:lnTo>
                    <a:lnTo>
                      <a:pt x="4260" y="977"/>
                    </a:lnTo>
                    <a:lnTo>
                      <a:pt x="4260" y="977"/>
                    </a:lnTo>
                    <a:lnTo>
                      <a:pt x="4260" y="983"/>
                    </a:lnTo>
                    <a:lnTo>
                      <a:pt x="4260" y="983"/>
                    </a:lnTo>
                    <a:lnTo>
                      <a:pt x="4254" y="983"/>
                    </a:lnTo>
                    <a:lnTo>
                      <a:pt x="4254" y="983"/>
                    </a:lnTo>
                    <a:lnTo>
                      <a:pt x="4260" y="983"/>
                    </a:lnTo>
                    <a:lnTo>
                      <a:pt x="4254" y="983"/>
                    </a:lnTo>
                    <a:lnTo>
                      <a:pt x="4254" y="983"/>
                    </a:lnTo>
                    <a:lnTo>
                      <a:pt x="4254" y="983"/>
                    </a:lnTo>
                    <a:lnTo>
                      <a:pt x="4254" y="983"/>
                    </a:lnTo>
                    <a:lnTo>
                      <a:pt x="4254" y="989"/>
                    </a:lnTo>
                    <a:lnTo>
                      <a:pt x="4254" y="989"/>
                    </a:lnTo>
                    <a:lnTo>
                      <a:pt x="4254" y="989"/>
                    </a:lnTo>
                    <a:lnTo>
                      <a:pt x="4254" y="989"/>
                    </a:lnTo>
                    <a:lnTo>
                      <a:pt x="4254" y="989"/>
                    </a:lnTo>
                    <a:lnTo>
                      <a:pt x="4254" y="989"/>
                    </a:lnTo>
                    <a:lnTo>
                      <a:pt x="4254" y="989"/>
                    </a:lnTo>
                    <a:lnTo>
                      <a:pt x="4254" y="996"/>
                    </a:lnTo>
                    <a:lnTo>
                      <a:pt x="4254" y="996"/>
                    </a:lnTo>
                    <a:lnTo>
                      <a:pt x="4254" y="996"/>
                    </a:lnTo>
                    <a:lnTo>
                      <a:pt x="4254" y="996"/>
                    </a:lnTo>
                    <a:lnTo>
                      <a:pt x="4254" y="996"/>
                    </a:lnTo>
                    <a:lnTo>
                      <a:pt x="4254" y="1002"/>
                    </a:lnTo>
                    <a:lnTo>
                      <a:pt x="4254" y="1002"/>
                    </a:lnTo>
                    <a:lnTo>
                      <a:pt x="4254" y="1002"/>
                    </a:lnTo>
                    <a:lnTo>
                      <a:pt x="4254" y="1002"/>
                    </a:lnTo>
                    <a:lnTo>
                      <a:pt x="4248" y="1002"/>
                    </a:lnTo>
                    <a:lnTo>
                      <a:pt x="4248" y="1008"/>
                    </a:lnTo>
                    <a:lnTo>
                      <a:pt x="4248" y="1008"/>
                    </a:lnTo>
                    <a:lnTo>
                      <a:pt x="4248" y="1008"/>
                    </a:lnTo>
                    <a:lnTo>
                      <a:pt x="4248" y="1008"/>
                    </a:lnTo>
                    <a:lnTo>
                      <a:pt x="4248" y="1008"/>
                    </a:lnTo>
                    <a:lnTo>
                      <a:pt x="4248" y="1008"/>
                    </a:lnTo>
                    <a:lnTo>
                      <a:pt x="4248" y="1008"/>
                    </a:lnTo>
                    <a:lnTo>
                      <a:pt x="4248" y="1008"/>
                    </a:lnTo>
                    <a:lnTo>
                      <a:pt x="4248" y="1014"/>
                    </a:lnTo>
                    <a:lnTo>
                      <a:pt x="4248" y="1014"/>
                    </a:lnTo>
                    <a:lnTo>
                      <a:pt x="4248" y="1014"/>
                    </a:lnTo>
                    <a:lnTo>
                      <a:pt x="4248" y="1014"/>
                    </a:lnTo>
                    <a:lnTo>
                      <a:pt x="4248" y="1014"/>
                    </a:lnTo>
                    <a:lnTo>
                      <a:pt x="4242" y="1014"/>
                    </a:lnTo>
                    <a:lnTo>
                      <a:pt x="4242" y="1014"/>
                    </a:lnTo>
                    <a:lnTo>
                      <a:pt x="4242" y="1020"/>
                    </a:lnTo>
                    <a:lnTo>
                      <a:pt x="4242" y="1020"/>
                    </a:lnTo>
                    <a:lnTo>
                      <a:pt x="4242" y="1020"/>
                    </a:lnTo>
                    <a:lnTo>
                      <a:pt x="4242" y="1020"/>
                    </a:lnTo>
                    <a:lnTo>
                      <a:pt x="4242" y="1020"/>
                    </a:lnTo>
                    <a:lnTo>
                      <a:pt x="4242" y="1020"/>
                    </a:lnTo>
                    <a:lnTo>
                      <a:pt x="4242" y="1020"/>
                    </a:lnTo>
                    <a:lnTo>
                      <a:pt x="4235" y="1020"/>
                    </a:lnTo>
                    <a:lnTo>
                      <a:pt x="4235" y="1026"/>
                    </a:lnTo>
                    <a:lnTo>
                      <a:pt x="4235" y="1026"/>
                    </a:lnTo>
                    <a:lnTo>
                      <a:pt x="4235" y="1026"/>
                    </a:lnTo>
                    <a:lnTo>
                      <a:pt x="4235" y="1026"/>
                    </a:lnTo>
                    <a:lnTo>
                      <a:pt x="4235" y="1026"/>
                    </a:lnTo>
                    <a:lnTo>
                      <a:pt x="4235" y="1026"/>
                    </a:lnTo>
                    <a:lnTo>
                      <a:pt x="4242" y="1026"/>
                    </a:lnTo>
                    <a:lnTo>
                      <a:pt x="4242" y="1032"/>
                    </a:lnTo>
                    <a:lnTo>
                      <a:pt x="4242" y="1032"/>
                    </a:lnTo>
                    <a:lnTo>
                      <a:pt x="4242" y="1032"/>
                    </a:lnTo>
                    <a:lnTo>
                      <a:pt x="4242" y="1032"/>
                    </a:lnTo>
                    <a:lnTo>
                      <a:pt x="4242" y="1032"/>
                    </a:lnTo>
                    <a:lnTo>
                      <a:pt x="4242" y="1032"/>
                    </a:lnTo>
                    <a:lnTo>
                      <a:pt x="4242" y="1032"/>
                    </a:lnTo>
                    <a:lnTo>
                      <a:pt x="4242" y="1032"/>
                    </a:lnTo>
                    <a:lnTo>
                      <a:pt x="4242" y="1032"/>
                    </a:lnTo>
                    <a:lnTo>
                      <a:pt x="4248" y="1038"/>
                    </a:lnTo>
                    <a:lnTo>
                      <a:pt x="4248" y="1038"/>
                    </a:lnTo>
                    <a:lnTo>
                      <a:pt x="4248" y="1038"/>
                    </a:lnTo>
                    <a:lnTo>
                      <a:pt x="4248" y="1038"/>
                    </a:lnTo>
                    <a:lnTo>
                      <a:pt x="4248" y="1038"/>
                    </a:lnTo>
                    <a:lnTo>
                      <a:pt x="4242" y="1038"/>
                    </a:lnTo>
                    <a:lnTo>
                      <a:pt x="4242" y="1038"/>
                    </a:lnTo>
                    <a:lnTo>
                      <a:pt x="4242" y="1044"/>
                    </a:lnTo>
                    <a:lnTo>
                      <a:pt x="4242" y="1044"/>
                    </a:lnTo>
                    <a:lnTo>
                      <a:pt x="4248" y="1044"/>
                    </a:lnTo>
                    <a:lnTo>
                      <a:pt x="4248" y="1044"/>
                    </a:lnTo>
                    <a:lnTo>
                      <a:pt x="4242" y="1044"/>
                    </a:lnTo>
                    <a:lnTo>
                      <a:pt x="4242" y="1044"/>
                    </a:lnTo>
                    <a:lnTo>
                      <a:pt x="4242" y="1044"/>
                    </a:lnTo>
                    <a:lnTo>
                      <a:pt x="4242" y="1044"/>
                    </a:lnTo>
                    <a:lnTo>
                      <a:pt x="4242" y="1051"/>
                    </a:lnTo>
                    <a:lnTo>
                      <a:pt x="4242" y="1051"/>
                    </a:lnTo>
                    <a:lnTo>
                      <a:pt x="4242" y="1051"/>
                    </a:lnTo>
                    <a:lnTo>
                      <a:pt x="4242" y="1051"/>
                    </a:lnTo>
                    <a:lnTo>
                      <a:pt x="4235" y="1051"/>
                    </a:lnTo>
                    <a:lnTo>
                      <a:pt x="4235" y="1051"/>
                    </a:lnTo>
                    <a:lnTo>
                      <a:pt x="4235" y="1051"/>
                    </a:lnTo>
                    <a:lnTo>
                      <a:pt x="4235" y="1051"/>
                    </a:lnTo>
                    <a:lnTo>
                      <a:pt x="4235" y="1057"/>
                    </a:lnTo>
                    <a:lnTo>
                      <a:pt x="4235" y="1057"/>
                    </a:lnTo>
                    <a:lnTo>
                      <a:pt x="4242" y="1057"/>
                    </a:lnTo>
                    <a:lnTo>
                      <a:pt x="4242" y="1057"/>
                    </a:lnTo>
                    <a:lnTo>
                      <a:pt x="4235" y="1057"/>
                    </a:lnTo>
                    <a:lnTo>
                      <a:pt x="4235" y="1057"/>
                    </a:lnTo>
                    <a:lnTo>
                      <a:pt x="4235" y="1063"/>
                    </a:lnTo>
                    <a:lnTo>
                      <a:pt x="4235" y="1063"/>
                    </a:lnTo>
                    <a:lnTo>
                      <a:pt x="4242" y="1063"/>
                    </a:lnTo>
                    <a:lnTo>
                      <a:pt x="4242" y="1063"/>
                    </a:lnTo>
                    <a:lnTo>
                      <a:pt x="4242" y="1063"/>
                    </a:lnTo>
                    <a:lnTo>
                      <a:pt x="4242" y="1063"/>
                    </a:lnTo>
                    <a:lnTo>
                      <a:pt x="4242" y="1063"/>
                    </a:lnTo>
                    <a:lnTo>
                      <a:pt x="4242" y="1069"/>
                    </a:lnTo>
                    <a:lnTo>
                      <a:pt x="4242" y="1069"/>
                    </a:lnTo>
                    <a:lnTo>
                      <a:pt x="4242" y="1069"/>
                    </a:lnTo>
                    <a:lnTo>
                      <a:pt x="4242" y="1069"/>
                    </a:lnTo>
                    <a:lnTo>
                      <a:pt x="4242" y="1069"/>
                    </a:lnTo>
                    <a:lnTo>
                      <a:pt x="4242" y="1069"/>
                    </a:lnTo>
                    <a:lnTo>
                      <a:pt x="4242" y="1075"/>
                    </a:lnTo>
                    <a:lnTo>
                      <a:pt x="4242" y="1075"/>
                    </a:lnTo>
                    <a:lnTo>
                      <a:pt x="4242" y="1075"/>
                    </a:lnTo>
                    <a:lnTo>
                      <a:pt x="4242" y="1075"/>
                    </a:lnTo>
                    <a:lnTo>
                      <a:pt x="4248" y="1075"/>
                    </a:lnTo>
                    <a:lnTo>
                      <a:pt x="4248" y="1075"/>
                    </a:lnTo>
                    <a:lnTo>
                      <a:pt x="4248" y="1075"/>
                    </a:lnTo>
                    <a:lnTo>
                      <a:pt x="4248" y="1075"/>
                    </a:lnTo>
                    <a:lnTo>
                      <a:pt x="4248" y="1075"/>
                    </a:lnTo>
                    <a:lnTo>
                      <a:pt x="4248" y="1075"/>
                    </a:lnTo>
                    <a:lnTo>
                      <a:pt x="4248" y="1075"/>
                    </a:lnTo>
                    <a:lnTo>
                      <a:pt x="4254" y="1075"/>
                    </a:lnTo>
                    <a:lnTo>
                      <a:pt x="4254" y="1075"/>
                    </a:lnTo>
                    <a:lnTo>
                      <a:pt x="4254" y="1075"/>
                    </a:lnTo>
                    <a:lnTo>
                      <a:pt x="4254" y="1075"/>
                    </a:lnTo>
                    <a:lnTo>
                      <a:pt x="4254" y="1075"/>
                    </a:lnTo>
                    <a:lnTo>
                      <a:pt x="4254" y="1081"/>
                    </a:lnTo>
                    <a:lnTo>
                      <a:pt x="4254" y="1081"/>
                    </a:lnTo>
                    <a:lnTo>
                      <a:pt x="4254" y="1081"/>
                    </a:lnTo>
                    <a:lnTo>
                      <a:pt x="4254" y="1081"/>
                    </a:lnTo>
                    <a:lnTo>
                      <a:pt x="4254" y="1081"/>
                    </a:lnTo>
                    <a:lnTo>
                      <a:pt x="4254" y="1087"/>
                    </a:lnTo>
                    <a:lnTo>
                      <a:pt x="4254" y="1087"/>
                    </a:lnTo>
                    <a:lnTo>
                      <a:pt x="4260" y="1087"/>
                    </a:lnTo>
                    <a:lnTo>
                      <a:pt x="4260" y="1087"/>
                    </a:lnTo>
                    <a:lnTo>
                      <a:pt x="4260" y="1087"/>
                    </a:lnTo>
                    <a:lnTo>
                      <a:pt x="4260" y="1087"/>
                    </a:lnTo>
                    <a:lnTo>
                      <a:pt x="4260" y="1087"/>
                    </a:lnTo>
                    <a:lnTo>
                      <a:pt x="4260" y="1087"/>
                    </a:lnTo>
                    <a:lnTo>
                      <a:pt x="4260" y="1087"/>
                    </a:lnTo>
                    <a:lnTo>
                      <a:pt x="4266" y="1087"/>
                    </a:lnTo>
                    <a:lnTo>
                      <a:pt x="4266" y="1087"/>
                    </a:lnTo>
                    <a:lnTo>
                      <a:pt x="4266" y="1087"/>
                    </a:lnTo>
                    <a:lnTo>
                      <a:pt x="4266" y="1093"/>
                    </a:lnTo>
                    <a:lnTo>
                      <a:pt x="4266" y="1093"/>
                    </a:lnTo>
                    <a:lnTo>
                      <a:pt x="4266" y="1093"/>
                    </a:lnTo>
                    <a:lnTo>
                      <a:pt x="4272" y="1093"/>
                    </a:lnTo>
                    <a:lnTo>
                      <a:pt x="4272" y="1093"/>
                    </a:lnTo>
                    <a:lnTo>
                      <a:pt x="4272" y="1099"/>
                    </a:lnTo>
                    <a:lnTo>
                      <a:pt x="4272" y="1099"/>
                    </a:lnTo>
                    <a:lnTo>
                      <a:pt x="4272" y="1099"/>
                    </a:lnTo>
                    <a:lnTo>
                      <a:pt x="4272" y="1099"/>
                    </a:lnTo>
                    <a:lnTo>
                      <a:pt x="4272" y="1099"/>
                    </a:lnTo>
                    <a:lnTo>
                      <a:pt x="4278" y="1099"/>
                    </a:lnTo>
                    <a:lnTo>
                      <a:pt x="4278" y="1099"/>
                    </a:lnTo>
                    <a:lnTo>
                      <a:pt x="4278" y="1099"/>
                    </a:lnTo>
                    <a:lnTo>
                      <a:pt x="4278" y="1099"/>
                    </a:lnTo>
                    <a:lnTo>
                      <a:pt x="4278" y="1099"/>
                    </a:lnTo>
                    <a:lnTo>
                      <a:pt x="4278" y="1106"/>
                    </a:lnTo>
                    <a:lnTo>
                      <a:pt x="4278" y="1106"/>
                    </a:lnTo>
                    <a:lnTo>
                      <a:pt x="4284" y="1106"/>
                    </a:lnTo>
                    <a:lnTo>
                      <a:pt x="4284" y="1106"/>
                    </a:lnTo>
                    <a:lnTo>
                      <a:pt x="4284" y="1106"/>
                    </a:lnTo>
                    <a:lnTo>
                      <a:pt x="4284" y="1106"/>
                    </a:lnTo>
                    <a:lnTo>
                      <a:pt x="4284" y="1106"/>
                    </a:lnTo>
                    <a:lnTo>
                      <a:pt x="4290" y="1106"/>
                    </a:lnTo>
                    <a:lnTo>
                      <a:pt x="4290" y="1112"/>
                    </a:lnTo>
                    <a:lnTo>
                      <a:pt x="4290" y="1112"/>
                    </a:lnTo>
                    <a:lnTo>
                      <a:pt x="4290" y="1112"/>
                    </a:lnTo>
                    <a:lnTo>
                      <a:pt x="4290" y="1112"/>
                    </a:lnTo>
                    <a:lnTo>
                      <a:pt x="4290" y="1112"/>
                    </a:lnTo>
                    <a:lnTo>
                      <a:pt x="4290" y="1112"/>
                    </a:lnTo>
                    <a:lnTo>
                      <a:pt x="4290" y="1112"/>
                    </a:lnTo>
                    <a:lnTo>
                      <a:pt x="4290" y="1112"/>
                    </a:lnTo>
                    <a:lnTo>
                      <a:pt x="4290" y="1118"/>
                    </a:lnTo>
                    <a:lnTo>
                      <a:pt x="4290" y="1118"/>
                    </a:lnTo>
                    <a:lnTo>
                      <a:pt x="4290" y="1118"/>
                    </a:lnTo>
                    <a:lnTo>
                      <a:pt x="4290" y="1118"/>
                    </a:lnTo>
                    <a:lnTo>
                      <a:pt x="4290" y="1118"/>
                    </a:lnTo>
                    <a:lnTo>
                      <a:pt x="4284" y="1118"/>
                    </a:lnTo>
                    <a:lnTo>
                      <a:pt x="4284" y="1118"/>
                    </a:lnTo>
                    <a:lnTo>
                      <a:pt x="4284" y="1118"/>
                    </a:lnTo>
                    <a:lnTo>
                      <a:pt x="4284" y="1118"/>
                    </a:lnTo>
                    <a:lnTo>
                      <a:pt x="4284" y="1118"/>
                    </a:lnTo>
                    <a:lnTo>
                      <a:pt x="4284" y="1118"/>
                    </a:lnTo>
                    <a:lnTo>
                      <a:pt x="4284" y="1124"/>
                    </a:lnTo>
                    <a:lnTo>
                      <a:pt x="4284" y="1124"/>
                    </a:lnTo>
                    <a:lnTo>
                      <a:pt x="4284" y="1124"/>
                    </a:lnTo>
                    <a:lnTo>
                      <a:pt x="4278" y="1124"/>
                    </a:lnTo>
                    <a:lnTo>
                      <a:pt x="4278" y="1124"/>
                    </a:lnTo>
                    <a:lnTo>
                      <a:pt x="4278" y="1124"/>
                    </a:lnTo>
                    <a:lnTo>
                      <a:pt x="4278" y="1124"/>
                    </a:lnTo>
                    <a:lnTo>
                      <a:pt x="4278" y="1130"/>
                    </a:lnTo>
                    <a:lnTo>
                      <a:pt x="4272" y="1130"/>
                    </a:lnTo>
                    <a:lnTo>
                      <a:pt x="4272" y="1130"/>
                    </a:lnTo>
                    <a:lnTo>
                      <a:pt x="4272" y="1130"/>
                    </a:lnTo>
                    <a:lnTo>
                      <a:pt x="4272" y="1130"/>
                    </a:lnTo>
                    <a:lnTo>
                      <a:pt x="4272" y="1136"/>
                    </a:lnTo>
                    <a:lnTo>
                      <a:pt x="4272" y="1136"/>
                    </a:lnTo>
                    <a:lnTo>
                      <a:pt x="4266" y="1136"/>
                    </a:lnTo>
                    <a:lnTo>
                      <a:pt x="4266" y="1136"/>
                    </a:lnTo>
                    <a:lnTo>
                      <a:pt x="4266" y="1136"/>
                    </a:lnTo>
                    <a:lnTo>
                      <a:pt x="4266" y="1142"/>
                    </a:lnTo>
                    <a:lnTo>
                      <a:pt x="4266" y="1142"/>
                    </a:lnTo>
                    <a:lnTo>
                      <a:pt x="4266" y="1142"/>
                    </a:lnTo>
                    <a:lnTo>
                      <a:pt x="4266" y="1142"/>
                    </a:lnTo>
                    <a:lnTo>
                      <a:pt x="4266" y="1142"/>
                    </a:lnTo>
                    <a:lnTo>
                      <a:pt x="4266" y="1142"/>
                    </a:lnTo>
                    <a:lnTo>
                      <a:pt x="4266" y="1148"/>
                    </a:lnTo>
                    <a:lnTo>
                      <a:pt x="4266" y="1148"/>
                    </a:lnTo>
                    <a:lnTo>
                      <a:pt x="4266" y="1148"/>
                    </a:lnTo>
                    <a:lnTo>
                      <a:pt x="4266" y="1148"/>
                    </a:lnTo>
                    <a:lnTo>
                      <a:pt x="4266" y="1148"/>
                    </a:lnTo>
                    <a:lnTo>
                      <a:pt x="4266" y="1148"/>
                    </a:lnTo>
                    <a:lnTo>
                      <a:pt x="4260" y="1148"/>
                    </a:lnTo>
                    <a:lnTo>
                      <a:pt x="4260" y="1154"/>
                    </a:lnTo>
                    <a:lnTo>
                      <a:pt x="4260" y="1154"/>
                    </a:lnTo>
                    <a:lnTo>
                      <a:pt x="4260" y="1154"/>
                    </a:lnTo>
                    <a:lnTo>
                      <a:pt x="4254" y="1154"/>
                    </a:lnTo>
                    <a:lnTo>
                      <a:pt x="4254" y="1154"/>
                    </a:lnTo>
                    <a:lnTo>
                      <a:pt x="4254" y="1154"/>
                    </a:lnTo>
                    <a:lnTo>
                      <a:pt x="4248" y="1160"/>
                    </a:lnTo>
                    <a:lnTo>
                      <a:pt x="4248" y="1160"/>
                    </a:lnTo>
                    <a:lnTo>
                      <a:pt x="4248" y="1160"/>
                    </a:lnTo>
                    <a:lnTo>
                      <a:pt x="4248" y="1160"/>
                    </a:lnTo>
                    <a:lnTo>
                      <a:pt x="4248" y="1160"/>
                    </a:lnTo>
                    <a:lnTo>
                      <a:pt x="4242" y="1160"/>
                    </a:lnTo>
                    <a:lnTo>
                      <a:pt x="4242" y="1167"/>
                    </a:lnTo>
                    <a:lnTo>
                      <a:pt x="4242" y="1167"/>
                    </a:lnTo>
                    <a:lnTo>
                      <a:pt x="4242" y="1167"/>
                    </a:lnTo>
                    <a:lnTo>
                      <a:pt x="4235" y="1167"/>
                    </a:lnTo>
                    <a:lnTo>
                      <a:pt x="4235" y="1160"/>
                    </a:lnTo>
                    <a:lnTo>
                      <a:pt x="4235" y="1160"/>
                    </a:lnTo>
                    <a:lnTo>
                      <a:pt x="4235" y="1160"/>
                    </a:lnTo>
                    <a:lnTo>
                      <a:pt x="4229" y="1160"/>
                    </a:lnTo>
                    <a:lnTo>
                      <a:pt x="4229" y="1160"/>
                    </a:lnTo>
                    <a:lnTo>
                      <a:pt x="4229" y="1167"/>
                    </a:lnTo>
                    <a:lnTo>
                      <a:pt x="4229" y="1167"/>
                    </a:lnTo>
                    <a:lnTo>
                      <a:pt x="4223" y="1167"/>
                    </a:lnTo>
                    <a:lnTo>
                      <a:pt x="4223" y="1167"/>
                    </a:lnTo>
                    <a:lnTo>
                      <a:pt x="4223" y="1167"/>
                    </a:lnTo>
                    <a:lnTo>
                      <a:pt x="4217" y="1167"/>
                    </a:lnTo>
                    <a:lnTo>
                      <a:pt x="4217" y="1167"/>
                    </a:lnTo>
                    <a:lnTo>
                      <a:pt x="4217" y="1173"/>
                    </a:lnTo>
                    <a:lnTo>
                      <a:pt x="4217" y="1173"/>
                    </a:lnTo>
                    <a:lnTo>
                      <a:pt x="4217" y="1173"/>
                    </a:lnTo>
                    <a:lnTo>
                      <a:pt x="4217" y="1173"/>
                    </a:lnTo>
                    <a:lnTo>
                      <a:pt x="4217" y="1173"/>
                    </a:lnTo>
                    <a:lnTo>
                      <a:pt x="4211" y="1179"/>
                    </a:lnTo>
                    <a:lnTo>
                      <a:pt x="4211" y="1179"/>
                    </a:lnTo>
                    <a:lnTo>
                      <a:pt x="4211" y="1179"/>
                    </a:lnTo>
                    <a:lnTo>
                      <a:pt x="4211" y="1179"/>
                    </a:lnTo>
                    <a:lnTo>
                      <a:pt x="4211" y="1179"/>
                    </a:lnTo>
                    <a:lnTo>
                      <a:pt x="4211" y="1179"/>
                    </a:lnTo>
                    <a:lnTo>
                      <a:pt x="4205" y="1185"/>
                    </a:lnTo>
                    <a:lnTo>
                      <a:pt x="4193" y="1185"/>
                    </a:lnTo>
                    <a:lnTo>
                      <a:pt x="4193" y="1185"/>
                    </a:lnTo>
                    <a:lnTo>
                      <a:pt x="4193" y="1185"/>
                    </a:lnTo>
                    <a:lnTo>
                      <a:pt x="4187" y="1185"/>
                    </a:lnTo>
                    <a:lnTo>
                      <a:pt x="4181" y="1191"/>
                    </a:lnTo>
                    <a:lnTo>
                      <a:pt x="4174" y="1191"/>
                    </a:lnTo>
                    <a:lnTo>
                      <a:pt x="4162" y="1191"/>
                    </a:lnTo>
                    <a:lnTo>
                      <a:pt x="4162" y="1191"/>
                    </a:lnTo>
                    <a:lnTo>
                      <a:pt x="4156" y="1191"/>
                    </a:lnTo>
                    <a:lnTo>
                      <a:pt x="4150" y="1197"/>
                    </a:lnTo>
                    <a:lnTo>
                      <a:pt x="4150" y="1197"/>
                    </a:lnTo>
                    <a:lnTo>
                      <a:pt x="4144" y="1197"/>
                    </a:lnTo>
                    <a:lnTo>
                      <a:pt x="4132" y="1197"/>
                    </a:lnTo>
                    <a:lnTo>
                      <a:pt x="4126" y="1197"/>
                    </a:lnTo>
                    <a:lnTo>
                      <a:pt x="4126" y="1203"/>
                    </a:lnTo>
                    <a:lnTo>
                      <a:pt x="4120" y="1203"/>
                    </a:lnTo>
                    <a:lnTo>
                      <a:pt x="4113" y="1203"/>
                    </a:lnTo>
                    <a:lnTo>
                      <a:pt x="4107" y="1203"/>
                    </a:lnTo>
                    <a:lnTo>
                      <a:pt x="4101" y="1203"/>
                    </a:lnTo>
                    <a:lnTo>
                      <a:pt x="4101" y="1203"/>
                    </a:lnTo>
                    <a:lnTo>
                      <a:pt x="4095" y="1209"/>
                    </a:lnTo>
                    <a:lnTo>
                      <a:pt x="4089" y="1209"/>
                    </a:lnTo>
                    <a:lnTo>
                      <a:pt x="4077" y="1209"/>
                    </a:lnTo>
                    <a:lnTo>
                      <a:pt x="4077" y="1209"/>
                    </a:lnTo>
                    <a:lnTo>
                      <a:pt x="4065" y="1209"/>
                    </a:lnTo>
                    <a:lnTo>
                      <a:pt x="4065" y="1215"/>
                    </a:lnTo>
                    <a:lnTo>
                      <a:pt x="4052" y="1215"/>
                    </a:lnTo>
                    <a:lnTo>
                      <a:pt x="4046" y="1215"/>
                    </a:lnTo>
                    <a:lnTo>
                      <a:pt x="4046" y="1215"/>
                    </a:lnTo>
                    <a:lnTo>
                      <a:pt x="4040" y="1215"/>
                    </a:lnTo>
                    <a:lnTo>
                      <a:pt x="4034" y="1215"/>
                    </a:lnTo>
                    <a:lnTo>
                      <a:pt x="4028" y="1222"/>
                    </a:lnTo>
                    <a:lnTo>
                      <a:pt x="4016" y="1222"/>
                    </a:lnTo>
                    <a:lnTo>
                      <a:pt x="4010" y="1222"/>
                    </a:lnTo>
                    <a:lnTo>
                      <a:pt x="4004" y="1222"/>
                    </a:lnTo>
                    <a:lnTo>
                      <a:pt x="4004" y="1222"/>
                    </a:lnTo>
                    <a:lnTo>
                      <a:pt x="3997" y="1222"/>
                    </a:lnTo>
                    <a:lnTo>
                      <a:pt x="3997" y="1222"/>
                    </a:lnTo>
                    <a:lnTo>
                      <a:pt x="3991" y="1228"/>
                    </a:lnTo>
                    <a:lnTo>
                      <a:pt x="3985" y="1228"/>
                    </a:lnTo>
                    <a:lnTo>
                      <a:pt x="3979" y="1228"/>
                    </a:lnTo>
                    <a:lnTo>
                      <a:pt x="3973" y="1228"/>
                    </a:lnTo>
                    <a:lnTo>
                      <a:pt x="3973" y="1228"/>
                    </a:lnTo>
                    <a:lnTo>
                      <a:pt x="3961" y="1234"/>
                    </a:lnTo>
                    <a:lnTo>
                      <a:pt x="3949" y="1234"/>
                    </a:lnTo>
                    <a:lnTo>
                      <a:pt x="3943" y="1234"/>
                    </a:lnTo>
                    <a:lnTo>
                      <a:pt x="3930" y="1240"/>
                    </a:lnTo>
                    <a:lnTo>
                      <a:pt x="3918" y="1240"/>
                    </a:lnTo>
                    <a:lnTo>
                      <a:pt x="3912" y="1240"/>
                    </a:lnTo>
                    <a:lnTo>
                      <a:pt x="3906" y="1240"/>
                    </a:lnTo>
                    <a:lnTo>
                      <a:pt x="3900" y="1240"/>
                    </a:lnTo>
                    <a:lnTo>
                      <a:pt x="3888" y="1246"/>
                    </a:lnTo>
                    <a:lnTo>
                      <a:pt x="3882" y="1246"/>
                    </a:lnTo>
                    <a:lnTo>
                      <a:pt x="3869" y="1246"/>
                    </a:lnTo>
                    <a:lnTo>
                      <a:pt x="3857" y="1252"/>
                    </a:lnTo>
                    <a:lnTo>
                      <a:pt x="3851" y="1252"/>
                    </a:lnTo>
                    <a:lnTo>
                      <a:pt x="3839" y="1252"/>
                    </a:lnTo>
                    <a:lnTo>
                      <a:pt x="3827" y="1258"/>
                    </a:lnTo>
                    <a:lnTo>
                      <a:pt x="3814" y="1258"/>
                    </a:lnTo>
                    <a:lnTo>
                      <a:pt x="3808" y="1258"/>
                    </a:lnTo>
                    <a:lnTo>
                      <a:pt x="3802" y="1258"/>
                    </a:lnTo>
                    <a:lnTo>
                      <a:pt x="3802" y="1252"/>
                    </a:lnTo>
                    <a:lnTo>
                      <a:pt x="3796" y="1240"/>
                    </a:lnTo>
                    <a:lnTo>
                      <a:pt x="3796" y="1234"/>
                    </a:lnTo>
                    <a:lnTo>
                      <a:pt x="3796" y="1234"/>
                    </a:lnTo>
                    <a:lnTo>
                      <a:pt x="3796" y="1215"/>
                    </a:lnTo>
                    <a:lnTo>
                      <a:pt x="3796" y="1209"/>
                    </a:lnTo>
                    <a:lnTo>
                      <a:pt x="3796" y="1209"/>
                    </a:lnTo>
                    <a:lnTo>
                      <a:pt x="3790" y="1191"/>
                    </a:lnTo>
                    <a:lnTo>
                      <a:pt x="3790" y="1185"/>
                    </a:lnTo>
                    <a:lnTo>
                      <a:pt x="3790" y="1179"/>
                    </a:lnTo>
                    <a:lnTo>
                      <a:pt x="3790" y="1173"/>
                    </a:lnTo>
                    <a:lnTo>
                      <a:pt x="3790" y="1173"/>
                    </a:lnTo>
                    <a:lnTo>
                      <a:pt x="3784" y="1160"/>
                    </a:lnTo>
                    <a:lnTo>
                      <a:pt x="3784" y="1154"/>
                    </a:lnTo>
                    <a:lnTo>
                      <a:pt x="3784" y="1136"/>
                    </a:lnTo>
                    <a:lnTo>
                      <a:pt x="3784" y="1136"/>
                    </a:lnTo>
                    <a:lnTo>
                      <a:pt x="3784" y="1130"/>
                    </a:lnTo>
                    <a:lnTo>
                      <a:pt x="3784" y="1130"/>
                    </a:lnTo>
                    <a:lnTo>
                      <a:pt x="3778" y="1124"/>
                    </a:lnTo>
                    <a:lnTo>
                      <a:pt x="3778" y="1124"/>
                    </a:lnTo>
                    <a:lnTo>
                      <a:pt x="3778" y="1112"/>
                    </a:lnTo>
                    <a:lnTo>
                      <a:pt x="3778" y="1106"/>
                    </a:lnTo>
                    <a:lnTo>
                      <a:pt x="3778" y="1106"/>
                    </a:lnTo>
                    <a:lnTo>
                      <a:pt x="3778" y="1099"/>
                    </a:lnTo>
                    <a:lnTo>
                      <a:pt x="3778" y="1099"/>
                    </a:lnTo>
                    <a:lnTo>
                      <a:pt x="3778" y="1099"/>
                    </a:lnTo>
                    <a:lnTo>
                      <a:pt x="3778" y="1093"/>
                    </a:lnTo>
                    <a:lnTo>
                      <a:pt x="3778" y="1093"/>
                    </a:lnTo>
                    <a:lnTo>
                      <a:pt x="3778" y="1087"/>
                    </a:lnTo>
                    <a:lnTo>
                      <a:pt x="3772" y="1087"/>
                    </a:lnTo>
                    <a:lnTo>
                      <a:pt x="3772" y="1081"/>
                    </a:lnTo>
                    <a:lnTo>
                      <a:pt x="3772" y="1081"/>
                    </a:lnTo>
                    <a:lnTo>
                      <a:pt x="3772" y="1075"/>
                    </a:lnTo>
                    <a:lnTo>
                      <a:pt x="3772" y="1075"/>
                    </a:lnTo>
                    <a:lnTo>
                      <a:pt x="3772" y="1075"/>
                    </a:lnTo>
                    <a:lnTo>
                      <a:pt x="3772" y="1069"/>
                    </a:lnTo>
                    <a:lnTo>
                      <a:pt x="3772" y="1063"/>
                    </a:lnTo>
                    <a:lnTo>
                      <a:pt x="3772" y="1063"/>
                    </a:lnTo>
                    <a:lnTo>
                      <a:pt x="3772" y="1063"/>
                    </a:lnTo>
                    <a:lnTo>
                      <a:pt x="3772" y="1057"/>
                    </a:lnTo>
                    <a:lnTo>
                      <a:pt x="3772" y="1051"/>
                    </a:lnTo>
                    <a:lnTo>
                      <a:pt x="3766" y="1051"/>
                    </a:lnTo>
                    <a:lnTo>
                      <a:pt x="3766" y="1038"/>
                    </a:lnTo>
                    <a:lnTo>
                      <a:pt x="3766" y="1032"/>
                    </a:lnTo>
                    <a:lnTo>
                      <a:pt x="3766" y="1026"/>
                    </a:lnTo>
                    <a:lnTo>
                      <a:pt x="3766" y="1026"/>
                    </a:lnTo>
                    <a:lnTo>
                      <a:pt x="3766" y="1026"/>
                    </a:lnTo>
                    <a:lnTo>
                      <a:pt x="3759" y="1008"/>
                    </a:lnTo>
                    <a:lnTo>
                      <a:pt x="3759" y="1002"/>
                    </a:lnTo>
                    <a:lnTo>
                      <a:pt x="3759" y="1002"/>
                    </a:lnTo>
                    <a:lnTo>
                      <a:pt x="3766" y="996"/>
                    </a:lnTo>
                    <a:lnTo>
                      <a:pt x="3772" y="996"/>
                    </a:lnTo>
                    <a:lnTo>
                      <a:pt x="3772" y="996"/>
                    </a:lnTo>
                    <a:lnTo>
                      <a:pt x="3772" y="996"/>
                    </a:lnTo>
                    <a:lnTo>
                      <a:pt x="3772" y="989"/>
                    </a:lnTo>
                    <a:lnTo>
                      <a:pt x="3778" y="989"/>
                    </a:lnTo>
                    <a:lnTo>
                      <a:pt x="3778" y="989"/>
                    </a:lnTo>
                    <a:lnTo>
                      <a:pt x="3784" y="983"/>
                    </a:lnTo>
                    <a:lnTo>
                      <a:pt x="3784" y="983"/>
                    </a:lnTo>
                    <a:lnTo>
                      <a:pt x="3784" y="983"/>
                    </a:lnTo>
                    <a:lnTo>
                      <a:pt x="3790" y="977"/>
                    </a:lnTo>
                    <a:lnTo>
                      <a:pt x="3790" y="977"/>
                    </a:lnTo>
                    <a:lnTo>
                      <a:pt x="3790" y="977"/>
                    </a:lnTo>
                    <a:lnTo>
                      <a:pt x="3790" y="971"/>
                    </a:lnTo>
                    <a:lnTo>
                      <a:pt x="3790" y="971"/>
                    </a:lnTo>
                    <a:lnTo>
                      <a:pt x="3796" y="971"/>
                    </a:lnTo>
                    <a:lnTo>
                      <a:pt x="3790" y="971"/>
                    </a:lnTo>
                    <a:lnTo>
                      <a:pt x="3796" y="971"/>
                    </a:lnTo>
                    <a:lnTo>
                      <a:pt x="3796" y="977"/>
                    </a:lnTo>
                    <a:lnTo>
                      <a:pt x="3796" y="977"/>
                    </a:lnTo>
                    <a:lnTo>
                      <a:pt x="3802" y="971"/>
                    </a:lnTo>
                    <a:lnTo>
                      <a:pt x="3802" y="965"/>
                    </a:lnTo>
                    <a:lnTo>
                      <a:pt x="3808" y="965"/>
                    </a:lnTo>
                    <a:lnTo>
                      <a:pt x="3808" y="965"/>
                    </a:lnTo>
                    <a:lnTo>
                      <a:pt x="3808" y="965"/>
                    </a:lnTo>
                    <a:lnTo>
                      <a:pt x="3808" y="965"/>
                    </a:lnTo>
                    <a:lnTo>
                      <a:pt x="3814" y="959"/>
                    </a:lnTo>
                    <a:lnTo>
                      <a:pt x="3814" y="959"/>
                    </a:lnTo>
                    <a:lnTo>
                      <a:pt x="3820" y="959"/>
                    </a:lnTo>
                    <a:lnTo>
                      <a:pt x="3820" y="959"/>
                    </a:lnTo>
                    <a:lnTo>
                      <a:pt x="3820" y="959"/>
                    </a:lnTo>
                    <a:lnTo>
                      <a:pt x="3820" y="965"/>
                    </a:lnTo>
                    <a:lnTo>
                      <a:pt x="3820" y="965"/>
                    </a:lnTo>
                    <a:lnTo>
                      <a:pt x="3820" y="971"/>
                    </a:lnTo>
                    <a:lnTo>
                      <a:pt x="3820" y="971"/>
                    </a:lnTo>
                    <a:lnTo>
                      <a:pt x="3820" y="971"/>
                    </a:lnTo>
                    <a:lnTo>
                      <a:pt x="3820" y="983"/>
                    </a:lnTo>
                    <a:lnTo>
                      <a:pt x="3820" y="989"/>
                    </a:lnTo>
                    <a:lnTo>
                      <a:pt x="3833" y="983"/>
                    </a:lnTo>
                    <a:lnTo>
                      <a:pt x="3833" y="983"/>
                    </a:lnTo>
                    <a:moveTo>
                      <a:pt x="208" y="1838"/>
                    </a:moveTo>
                    <a:lnTo>
                      <a:pt x="208" y="1838"/>
                    </a:lnTo>
                    <a:lnTo>
                      <a:pt x="208" y="1844"/>
                    </a:lnTo>
                    <a:lnTo>
                      <a:pt x="214" y="1844"/>
                    </a:lnTo>
                    <a:lnTo>
                      <a:pt x="214" y="1844"/>
                    </a:lnTo>
                    <a:lnTo>
                      <a:pt x="214" y="1844"/>
                    </a:lnTo>
                    <a:lnTo>
                      <a:pt x="214" y="1851"/>
                    </a:lnTo>
                    <a:lnTo>
                      <a:pt x="214" y="1851"/>
                    </a:lnTo>
                    <a:lnTo>
                      <a:pt x="214" y="1851"/>
                    </a:lnTo>
                    <a:lnTo>
                      <a:pt x="208" y="1851"/>
                    </a:lnTo>
                    <a:lnTo>
                      <a:pt x="208" y="1844"/>
                    </a:lnTo>
                    <a:lnTo>
                      <a:pt x="208" y="1844"/>
                    </a:lnTo>
                    <a:lnTo>
                      <a:pt x="201" y="1844"/>
                    </a:lnTo>
                    <a:lnTo>
                      <a:pt x="201" y="1844"/>
                    </a:lnTo>
                    <a:lnTo>
                      <a:pt x="201" y="1838"/>
                    </a:lnTo>
                    <a:lnTo>
                      <a:pt x="201" y="1844"/>
                    </a:lnTo>
                    <a:lnTo>
                      <a:pt x="208" y="1844"/>
                    </a:lnTo>
                    <a:lnTo>
                      <a:pt x="208" y="1838"/>
                    </a:lnTo>
                    <a:moveTo>
                      <a:pt x="1965" y="1325"/>
                    </a:moveTo>
                    <a:lnTo>
                      <a:pt x="1971" y="1325"/>
                    </a:lnTo>
                    <a:lnTo>
                      <a:pt x="1971" y="1325"/>
                    </a:lnTo>
                    <a:lnTo>
                      <a:pt x="1971" y="1325"/>
                    </a:lnTo>
                    <a:lnTo>
                      <a:pt x="1977" y="1325"/>
                    </a:lnTo>
                    <a:lnTo>
                      <a:pt x="1977" y="1325"/>
                    </a:lnTo>
                    <a:lnTo>
                      <a:pt x="1984" y="1325"/>
                    </a:lnTo>
                    <a:lnTo>
                      <a:pt x="1984" y="1325"/>
                    </a:lnTo>
                    <a:lnTo>
                      <a:pt x="1990" y="1325"/>
                    </a:lnTo>
                    <a:lnTo>
                      <a:pt x="1990" y="1325"/>
                    </a:lnTo>
                    <a:lnTo>
                      <a:pt x="1990" y="1325"/>
                    </a:lnTo>
                    <a:lnTo>
                      <a:pt x="1990" y="1325"/>
                    </a:lnTo>
                    <a:lnTo>
                      <a:pt x="1996" y="1325"/>
                    </a:lnTo>
                    <a:lnTo>
                      <a:pt x="2002" y="1325"/>
                    </a:lnTo>
                    <a:lnTo>
                      <a:pt x="2002" y="1325"/>
                    </a:lnTo>
                    <a:lnTo>
                      <a:pt x="2008" y="1325"/>
                    </a:lnTo>
                    <a:lnTo>
                      <a:pt x="2008" y="1325"/>
                    </a:lnTo>
                    <a:lnTo>
                      <a:pt x="2008" y="1325"/>
                    </a:lnTo>
                    <a:lnTo>
                      <a:pt x="2014" y="1325"/>
                    </a:lnTo>
                    <a:lnTo>
                      <a:pt x="2026" y="1325"/>
                    </a:lnTo>
                    <a:lnTo>
                      <a:pt x="2026" y="1325"/>
                    </a:lnTo>
                    <a:lnTo>
                      <a:pt x="2026" y="1325"/>
                    </a:lnTo>
                    <a:lnTo>
                      <a:pt x="2032" y="1325"/>
                    </a:lnTo>
                    <a:lnTo>
                      <a:pt x="2032" y="1325"/>
                    </a:lnTo>
                    <a:lnTo>
                      <a:pt x="2032" y="1325"/>
                    </a:lnTo>
                    <a:lnTo>
                      <a:pt x="2032" y="1325"/>
                    </a:lnTo>
                    <a:lnTo>
                      <a:pt x="2032" y="1325"/>
                    </a:lnTo>
                    <a:lnTo>
                      <a:pt x="2038" y="1325"/>
                    </a:lnTo>
                    <a:lnTo>
                      <a:pt x="2045" y="1325"/>
                    </a:lnTo>
                    <a:lnTo>
                      <a:pt x="2045" y="1331"/>
                    </a:lnTo>
                    <a:lnTo>
                      <a:pt x="2051" y="1331"/>
                    </a:lnTo>
                    <a:lnTo>
                      <a:pt x="2051" y="1331"/>
                    </a:lnTo>
                    <a:lnTo>
                      <a:pt x="2057" y="1331"/>
                    </a:lnTo>
                    <a:lnTo>
                      <a:pt x="2057" y="1331"/>
                    </a:lnTo>
                    <a:lnTo>
                      <a:pt x="2063" y="1331"/>
                    </a:lnTo>
                    <a:lnTo>
                      <a:pt x="2069" y="1331"/>
                    </a:lnTo>
                    <a:lnTo>
                      <a:pt x="2075" y="1331"/>
                    </a:lnTo>
                    <a:lnTo>
                      <a:pt x="2075" y="1331"/>
                    </a:lnTo>
                    <a:lnTo>
                      <a:pt x="2075" y="1331"/>
                    </a:lnTo>
                    <a:lnTo>
                      <a:pt x="2075" y="1331"/>
                    </a:lnTo>
                    <a:lnTo>
                      <a:pt x="2075" y="1331"/>
                    </a:lnTo>
                    <a:lnTo>
                      <a:pt x="2087" y="1331"/>
                    </a:lnTo>
                    <a:lnTo>
                      <a:pt x="2093" y="1331"/>
                    </a:lnTo>
                    <a:lnTo>
                      <a:pt x="2093" y="1331"/>
                    </a:lnTo>
                    <a:lnTo>
                      <a:pt x="2099" y="1331"/>
                    </a:lnTo>
                    <a:lnTo>
                      <a:pt x="2099" y="1331"/>
                    </a:lnTo>
                    <a:lnTo>
                      <a:pt x="2099" y="1331"/>
                    </a:lnTo>
                    <a:lnTo>
                      <a:pt x="2106" y="1331"/>
                    </a:lnTo>
                    <a:lnTo>
                      <a:pt x="2112" y="1331"/>
                    </a:lnTo>
                    <a:lnTo>
                      <a:pt x="2112" y="1331"/>
                    </a:lnTo>
                    <a:lnTo>
                      <a:pt x="2112" y="1331"/>
                    </a:lnTo>
                    <a:lnTo>
                      <a:pt x="2118" y="1331"/>
                    </a:lnTo>
                    <a:lnTo>
                      <a:pt x="2124" y="1331"/>
                    </a:lnTo>
                    <a:lnTo>
                      <a:pt x="2124" y="1331"/>
                    </a:lnTo>
                    <a:lnTo>
                      <a:pt x="2124" y="1331"/>
                    </a:lnTo>
                    <a:lnTo>
                      <a:pt x="2136" y="1331"/>
                    </a:lnTo>
                    <a:lnTo>
                      <a:pt x="2136" y="1331"/>
                    </a:lnTo>
                    <a:lnTo>
                      <a:pt x="2142" y="1331"/>
                    </a:lnTo>
                    <a:lnTo>
                      <a:pt x="2142" y="1331"/>
                    </a:lnTo>
                    <a:lnTo>
                      <a:pt x="2142" y="1331"/>
                    </a:lnTo>
                    <a:lnTo>
                      <a:pt x="2154" y="1331"/>
                    </a:lnTo>
                    <a:lnTo>
                      <a:pt x="2154" y="1331"/>
                    </a:lnTo>
                    <a:lnTo>
                      <a:pt x="2154" y="1331"/>
                    </a:lnTo>
                    <a:lnTo>
                      <a:pt x="2160" y="1331"/>
                    </a:lnTo>
                    <a:lnTo>
                      <a:pt x="2160" y="1331"/>
                    </a:lnTo>
                    <a:lnTo>
                      <a:pt x="2160" y="1331"/>
                    </a:lnTo>
                    <a:lnTo>
                      <a:pt x="2167" y="1331"/>
                    </a:lnTo>
                    <a:lnTo>
                      <a:pt x="2167" y="1331"/>
                    </a:lnTo>
                    <a:lnTo>
                      <a:pt x="2167" y="1331"/>
                    </a:lnTo>
                    <a:lnTo>
                      <a:pt x="2173" y="1331"/>
                    </a:lnTo>
                    <a:lnTo>
                      <a:pt x="2173" y="1331"/>
                    </a:lnTo>
                    <a:lnTo>
                      <a:pt x="2173" y="1331"/>
                    </a:lnTo>
                    <a:lnTo>
                      <a:pt x="2173" y="1331"/>
                    </a:lnTo>
                    <a:lnTo>
                      <a:pt x="2179" y="1331"/>
                    </a:lnTo>
                    <a:lnTo>
                      <a:pt x="2179" y="1331"/>
                    </a:lnTo>
                    <a:lnTo>
                      <a:pt x="2179" y="1331"/>
                    </a:lnTo>
                    <a:lnTo>
                      <a:pt x="2185" y="1331"/>
                    </a:lnTo>
                    <a:lnTo>
                      <a:pt x="2185" y="1331"/>
                    </a:lnTo>
                    <a:lnTo>
                      <a:pt x="2185" y="1331"/>
                    </a:lnTo>
                    <a:lnTo>
                      <a:pt x="2191" y="1331"/>
                    </a:lnTo>
                    <a:lnTo>
                      <a:pt x="2197" y="1331"/>
                    </a:lnTo>
                    <a:lnTo>
                      <a:pt x="2197" y="1331"/>
                    </a:lnTo>
                    <a:lnTo>
                      <a:pt x="2197" y="1331"/>
                    </a:lnTo>
                    <a:lnTo>
                      <a:pt x="2203" y="1331"/>
                    </a:lnTo>
                    <a:lnTo>
                      <a:pt x="2203" y="1338"/>
                    </a:lnTo>
                    <a:lnTo>
                      <a:pt x="2209" y="1338"/>
                    </a:lnTo>
                    <a:lnTo>
                      <a:pt x="2209" y="1338"/>
                    </a:lnTo>
                    <a:lnTo>
                      <a:pt x="2209" y="1338"/>
                    </a:lnTo>
                    <a:lnTo>
                      <a:pt x="2209" y="1338"/>
                    </a:lnTo>
                    <a:lnTo>
                      <a:pt x="2215" y="1338"/>
                    </a:lnTo>
                    <a:lnTo>
                      <a:pt x="2215" y="1338"/>
                    </a:lnTo>
                    <a:lnTo>
                      <a:pt x="2215" y="1338"/>
                    </a:lnTo>
                    <a:lnTo>
                      <a:pt x="2222" y="1338"/>
                    </a:lnTo>
                    <a:lnTo>
                      <a:pt x="2222" y="1338"/>
                    </a:lnTo>
                    <a:lnTo>
                      <a:pt x="2222" y="1338"/>
                    </a:lnTo>
                    <a:lnTo>
                      <a:pt x="2228" y="1338"/>
                    </a:lnTo>
                    <a:lnTo>
                      <a:pt x="2228" y="1338"/>
                    </a:lnTo>
                    <a:lnTo>
                      <a:pt x="2228" y="1338"/>
                    </a:lnTo>
                    <a:lnTo>
                      <a:pt x="2234" y="1338"/>
                    </a:lnTo>
                    <a:lnTo>
                      <a:pt x="2234" y="1338"/>
                    </a:lnTo>
                    <a:lnTo>
                      <a:pt x="2240" y="1338"/>
                    </a:lnTo>
                    <a:lnTo>
                      <a:pt x="2246" y="1338"/>
                    </a:lnTo>
                    <a:lnTo>
                      <a:pt x="2246" y="1338"/>
                    </a:lnTo>
                    <a:lnTo>
                      <a:pt x="2246" y="1338"/>
                    </a:lnTo>
                    <a:lnTo>
                      <a:pt x="2252" y="1338"/>
                    </a:lnTo>
                    <a:lnTo>
                      <a:pt x="2252" y="1338"/>
                    </a:lnTo>
                    <a:lnTo>
                      <a:pt x="2258" y="1338"/>
                    </a:lnTo>
                    <a:lnTo>
                      <a:pt x="2258" y="1338"/>
                    </a:lnTo>
                    <a:lnTo>
                      <a:pt x="2258" y="1338"/>
                    </a:lnTo>
                    <a:lnTo>
                      <a:pt x="2258" y="1338"/>
                    </a:lnTo>
                    <a:lnTo>
                      <a:pt x="2264" y="1338"/>
                    </a:lnTo>
                    <a:lnTo>
                      <a:pt x="2264" y="1338"/>
                    </a:lnTo>
                    <a:lnTo>
                      <a:pt x="2264" y="1338"/>
                    </a:lnTo>
                    <a:lnTo>
                      <a:pt x="2264" y="1338"/>
                    </a:lnTo>
                    <a:lnTo>
                      <a:pt x="2276" y="1338"/>
                    </a:lnTo>
                    <a:lnTo>
                      <a:pt x="2276" y="1338"/>
                    </a:lnTo>
                    <a:lnTo>
                      <a:pt x="2283" y="1338"/>
                    </a:lnTo>
                    <a:lnTo>
                      <a:pt x="2283" y="1338"/>
                    </a:lnTo>
                    <a:lnTo>
                      <a:pt x="2283" y="1338"/>
                    </a:lnTo>
                    <a:lnTo>
                      <a:pt x="2283" y="1338"/>
                    </a:lnTo>
                    <a:lnTo>
                      <a:pt x="2283" y="1338"/>
                    </a:lnTo>
                    <a:lnTo>
                      <a:pt x="2289" y="1338"/>
                    </a:lnTo>
                    <a:lnTo>
                      <a:pt x="2289" y="1338"/>
                    </a:lnTo>
                    <a:lnTo>
                      <a:pt x="2301" y="1338"/>
                    </a:lnTo>
                    <a:lnTo>
                      <a:pt x="2301" y="1338"/>
                    </a:lnTo>
                    <a:lnTo>
                      <a:pt x="2307" y="1338"/>
                    </a:lnTo>
                    <a:lnTo>
                      <a:pt x="2313" y="1338"/>
                    </a:lnTo>
                    <a:lnTo>
                      <a:pt x="2313" y="1338"/>
                    </a:lnTo>
                    <a:lnTo>
                      <a:pt x="2319" y="1338"/>
                    </a:lnTo>
                    <a:lnTo>
                      <a:pt x="2319" y="1338"/>
                    </a:lnTo>
                    <a:lnTo>
                      <a:pt x="2319" y="1338"/>
                    </a:lnTo>
                    <a:lnTo>
                      <a:pt x="2325" y="1338"/>
                    </a:lnTo>
                    <a:lnTo>
                      <a:pt x="2325" y="1338"/>
                    </a:lnTo>
                    <a:lnTo>
                      <a:pt x="2325" y="1338"/>
                    </a:lnTo>
                    <a:lnTo>
                      <a:pt x="2331" y="1338"/>
                    </a:lnTo>
                    <a:lnTo>
                      <a:pt x="2331" y="1338"/>
                    </a:lnTo>
                    <a:lnTo>
                      <a:pt x="2337" y="1338"/>
                    </a:lnTo>
                    <a:lnTo>
                      <a:pt x="2337" y="1338"/>
                    </a:lnTo>
                    <a:lnTo>
                      <a:pt x="2344" y="1338"/>
                    </a:lnTo>
                    <a:lnTo>
                      <a:pt x="2344" y="1338"/>
                    </a:lnTo>
                    <a:lnTo>
                      <a:pt x="2350" y="1338"/>
                    </a:lnTo>
                    <a:lnTo>
                      <a:pt x="2350" y="1338"/>
                    </a:lnTo>
                    <a:lnTo>
                      <a:pt x="2356" y="1338"/>
                    </a:lnTo>
                    <a:lnTo>
                      <a:pt x="2356" y="1338"/>
                    </a:lnTo>
                    <a:lnTo>
                      <a:pt x="2356" y="1338"/>
                    </a:lnTo>
                    <a:lnTo>
                      <a:pt x="2362" y="1338"/>
                    </a:lnTo>
                    <a:lnTo>
                      <a:pt x="2362" y="1338"/>
                    </a:lnTo>
                    <a:lnTo>
                      <a:pt x="2368" y="1338"/>
                    </a:lnTo>
                    <a:lnTo>
                      <a:pt x="2374" y="1338"/>
                    </a:lnTo>
                    <a:lnTo>
                      <a:pt x="2374" y="1338"/>
                    </a:lnTo>
                    <a:lnTo>
                      <a:pt x="2380" y="1338"/>
                    </a:lnTo>
                    <a:lnTo>
                      <a:pt x="2386" y="1338"/>
                    </a:lnTo>
                    <a:lnTo>
                      <a:pt x="2386" y="1338"/>
                    </a:lnTo>
                    <a:lnTo>
                      <a:pt x="2392" y="1338"/>
                    </a:lnTo>
                    <a:lnTo>
                      <a:pt x="2392" y="1338"/>
                    </a:lnTo>
                    <a:lnTo>
                      <a:pt x="2392" y="1338"/>
                    </a:lnTo>
                    <a:lnTo>
                      <a:pt x="2392" y="1338"/>
                    </a:lnTo>
                    <a:lnTo>
                      <a:pt x="2399" y="1338"/>
                    </a:lnTo>
                    <a:lnTo>
                      <a:pt x="2399" y="1338"/>
                    </a:lnTo>
                    <a:lnTo>
                      <a:pt x="2405" y="1338"/>
                    </a:lnTo>
                    <a:lnTo>
                      <a:pt x="2411" y="1338"/>
                    </a:lnTo>
                    <a:lnTo>
                      <a:pt x="2417" y="1338"/>
                    </a:lnTo>
                    <a:lnTo>
                      <a:pt x="2423" y="1338"/>
                    </a:lnTo>
                    <a:lnTo>
                      <a:pt x="2423" y="1338"/>
                    </a:lnTo>
                    <a:lnTo>
                      <a:pt x="2423" y="1338"/>
                    </a:lnTo>
                    <a:lnTo>
                      <a:pt x="2429" y="1338"/>
                    </a:lnTo>
                    <a:lnTo>
                      <a:pt x="2429" y="1338"/>
                    </a:lnTo>
                    <a:lnTo>
                      <a:pt x="2435" y="1338"/>
                    </a:lnTo>
                    <a:lnTo>
                      <a:pt x="2435" y="1338"/>
                    </a:lnTo>
                    <a:lnTo>
                      <a:pt x="2435" y="1338"/>
                    </a:lnTo>
                    <a:lnTo>
                      <a:pt x="2441" y="1338"/>
                    </a:lnTo>
                    <a:lnTo>
                      <a:pt x="2441" y="1338"/>
                    </a:lnTo>
                    <a:lnTo>
                      <a:pt x="2441" y="1338"/>
                    </a:lnTo>
                    <a:lnTo>
                      <a:pt x="2447" y="1338"/>
                    </a:lnTo>
                    <a:lnTo>
                      <a:pt x="2453" y="1338"/>
                    </a:lnTo>
                    <a:lnTo>
                      <a:pt x="2453" y="1338"/>
                    </a:lnTo>
                    <a:lnTo>
                      <a:pt x="2460" y="1338"/>
                    </a:lnTo>
                    <a:lnTo>
                      <a:pt x="2460" y="1338"/>
                    </a:lnTo>
                    <a:lnTo>
                      <a:pt x="2472" y="1338"/>
                    </a:lnTo>
                    <a:lnTo>
                      <a:pt x="2472" y="1338"/>
                    </a:lnTo>
                    <a:lnTo>
                      <a:pt x="2472" y="1338"/>
                    </a:lnTo>
                    <a:lnTo>
                      <a:pt x="2484" y="1338"/>
                    </a:lnTo>
                    <a:lnTo>
                      <a:pt x="2490" y="1338"/>
                    </a:lnTo>
                    <a:lnTo>
                      <a:pt x="2496" y="1338"/>
                    </a:lnTo>
                    <a:lnTo>
                      <a:pt x="2496" y="1338"/>
                    </a:lnTo>
                    <a:lnTo>
                      <a:pt x="2502" y="1338"/>
                    </a:lnTo>
                    <a:lnTo>
                      <a:pt x="2502" y="1338"/>
                    </a:lnTo>
                    <a:lnTo>
                      <a:pt x="2502" y="1338"/>
                    </a:lnTo>
                    <a:lnTo>
                      <a:pt x="2508" y="1344"/>
                    </a:lnTo>
                    <a:lnTo>
                      <a:pt x="2508" y="1344"/>
                    </a:lnTo>
                    <a:lnTo>
                      <a:pt x="2508" y="1344"/>
                    </a:lnTo>
                    <a:lnTo>
                      <a:pt x="2508" y="1344"/>
                    </a:lnTo>
                    <a:lnTo>
                      <a:pt x="2508" y="1344"/>
                    </a:lnTo>
                    <a:lnTo>
                      <a:pt x="2508" y="1344"/>
                    </a:lnTo>
                    <a:lnTo>
                      <a:pt x="2514" y="1344"/>
                    </a:lnTo>
                    <a:lnTo>
                      <a:pt x="2514" y="1344"/>
                    </a:lnTo>
                    <a:lnTo>
                      <a:pt x="2514" y="1344"/>
                    </a:lnTo>
                    <a:lnTo>
                      <a:pt x="2514" y="1344"/>
                    </a:lnTo>
                    <a:lnTo>
                      <a:pt x="2514" y="1350"/>
                    </a:lnTo>
                    <a:lnTo>
                      <a:pt x="2514" y="1350"/>
                    </a:lnTo>
                    <a:lnTo>
                      <a:pt x="2514" y="1350"/>
                    </a:lnTo>
                    <a:lnTo>
                      <a:pt x="2514" y="1350"/>
                    </a:lnTo>
                    <a:lnTo>
                      <a:pt x="2514" y="1350"/>
                    </a:lnTo>
                    <a:lnTo>
                      <a:pt x="2521" y="1350"/>
                    </a:lnTo>
                    <a:lnTo>
                      <a:pt x="2521" y="1350"/>
                    </a:lnTo>
                    <a:lnTo>
                      <a:pt x="2521" y="1350"/>
                    </a:lnTo>
                    <a:lnTo>
                      <a:pt x="2521" y="1350"/>
                    </a:lnTo>
                    <a:lnTo>
                      <a:pt x="2521" y="1350"/>
                    </a:lnTo>
                    <a:lnTo>
                      <a:pt x="2521" y="1350"/>
                    </a:lnTo>
                    <a:lnTo>
                      <a:pt x="2521" y="1356"/>
                    </a:lnTo>
                    <a:lnTo>
                      <a:pt x="2521" y="1356"/>
                    </a:lnTo>
                    <a:lnTo>
                      <a:pt x="2521" y="1356"/>
                    </a:lnTo>
                    <a:lnTo>
                      <a:pt x="2527" y="1356"/>
                    </a:lnTo>
                    <a:lnTo>
                      <a:pt x="2527" y="1356"/>
                    </a:lnTo>
                    <a:lnTo>
                      <a:pt x="2527" y="1356"/>
                    </a:lnTo>
                    <a:lnTo>
                      <a:pt x="2527" y="1356"/>
                    </a:lnTo>
                    <a:lnTo>
                      <a:pt x="2527" y="1350"/>
                    </a:lnTo>
                    <a:lnTo>
                      <a:pt x="2527" y="1350"/>
                    </a:lnTo>
                    <a:lnTo>
                      <a:pt x="2527" y="1350"/>
                    </a:lnTo>
                    <a:lnTo>
                      <a:pt x="2533" y="1350"/>
                    </a:lnTo>
                    <a:lnTo>
                      <a:pt x="2533" y="1350"/>
                    </a:lnTo>
                    <a:lnTo>
                      <a:pt x="2533" y="1350"/>
                    </a:lnTo>
                    <a:lnTo>
                      <a:pt x="2533" y="1350"/>
                    </a:lnTo>
                    <a:lnTo>
                      <a:pt x="2533" y="1350"/>
                    </a:lnTo>
                    <a:lnTo>
                      <a:pt x="2539" y="1350"/>
                    </a:lnTo>
                    <a:lnTo>
                      <a:pt x="2539" y="1350"/>
                    </a:lnTo>
                    <a:lnTo>
                      <a:pt x="2539" y="1350"/>
                    </a:lnTo>
                    <a:lnTo>
                      <a:pt x="2539" y="1356"/>
                    </a:lnTo>
                    <a:lnTo>
                      <a:pt x="2539" y="1356"/>
                    </a:lnTo>
                    <a:lnTo>
                      <a:pt x="2539" y="1356"/>
                    </a:lnTo>
                    <a:lnTo>
                      <a:pt x="2539" y="1356"/>
                    </a:lnTo>
                    <a:lnTo>
                      <a:pt x="2539" y="1356"/>
                    </a:lnTo>
                    <a:lnTo>
                      <a:pt x="2539" y="1356"/>
                    </a:lnTo>
                    <a:lnTo>
                      <a:pt x="2539" y="1356"/>
                    </a:lnTo>
                    <a:lnTo>
                      <a:pt x="2539" y="1356"/>
                    </a:lnTo>
                    <a:lnTo>
                      <a:pt x="2545" y="1356"/>
                    </a:lnTo>
                    <a:lnTo>
                      <a:pt x="2545" y="1356"/>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62"/>
                    </a:lnTo>
                    <a:lnTo>
                      <a:pt x="2545" y="1362"/>
                    </a:lnTo>
                    <a:lnTo>
                      <a:pt x="2545" y="1368"/>
                    </a:lnTo>
                    <a:lnTo>
                      <a:pt x="2545" y="1368"/>
                    </a:lnTo>
                    <a:lnTo>
                      <a:pt x="2545" y="1368"/>
                    </a:lnTo>
                    <a:lnTo>
                      <a:pt x="2539" y="1368"/>
                    </a:lnTo>
                    <a:lnTo>
                      <a:pt x="2539" y="1368"/>
                    </a:lnTo>
                    <a:lnTo>
                      <a:pt x="2539" y="1368"/>
                    </a:lnTo>
                    <a:lnTo>
                      <a:pt x="2539" y="1368"/>
                    </a:lnTo>
                    <a:lnTo>
                      <a:pt x="2539" y="1368"/>
                    </a:lnTo>
                    <a:lnTo>
                      <a:pt x="2539" y="1368"/>
                    </a:lnTo>
                    <a:lnTo>
                      <a:pt x="2533" y="1368"/>
                    </a:lnTo>
                    <a:lnTo>
                      <a:pt x="2533" y="1368"/>
                    </a:lnTo>
                    <a:lnTo>
                      <a:pt x="2533" y="1368"/>
                    </a:lnTo>
                    <a:lnTo>
                      <a:pt x="2533" y="1368"/>
                    </a:lnTo>
                    <a:lnTo>
                      <a:pt x="2533" y="1374"/>
                    </a:lnTo>
                    <a:lnTo>
                      <a:pt x="2533" y="1374"/>
                    </a:lnTo>
                    <a:lnTo>
                      <a:pt x="2533" y="1374"/>
                    </a:lnTo>
                    <a:lnTo>
                      <a:pt x="2533" y="1374"/>
                    </a:lnTo>
                    <a:lnTo>
                      <a:pt x="2533" y="1374"/>
                    </a:lnTo>
                    <a:lnTo>
                      <a:pt x="2533" y="1374"/>
                    </a:lnTo>
                    <a:lnTo>
                      <a:pt x="2527" y="1374"/>
                    </a:lnTo>
                    <a:lnTo>
                      <a:pt x="2527" y="1374"/>
                    </a:lnTo>
                    <a:lnTo>
                      <a:pt x="2527" y="1380"/>
                    </a:lnTo>
                    <a:lnTo>
                      <a:pt x="2527" y="1380"/>
                    </a:lnTo>
                    <a:lnTo>
                      <a:pt x="2527" y="1380"/>
                    </a:lnTo>
                    <a:lnTo>
                      <a:pt x="2527" y="1380"/>
                    </a:lnTo>
                    <a:lnTo>
                      <a:pt x="2527" y="1380"/>
                    </a:lnTo>
                    <a:lnTo>
                      <a:pt x="2527" y="1380"/>
                    </a:lnTo>
                    <a:lnTo>
                      <a:pt x="2527" y="1386"/>
                    </a:lnTo>
                    <a:lnTo>
                      <a:pt x="2527" y="1386"/>
                    </a:lnTo>
                    <a:lnTo>
                      <a:pt x="2527" y="1386"/>
                    </a:lnTo>
                    <a:lnTo>
                      <a:pt x="2527" y="1386"/>
                    </a:lnTo>
                    <a:lnTo>
                      <a:pt x="2527" y="1386"/>
                    </a:lnTo>
                    <a:lnTo>
                      <a:pt x="2527" y="1386"/>
                    </a:lnTo>
                    <a:lnTo>
                      <a:pt x="2521" y="1386"/>
                    </a:lnTo>
                    <a:lnTo>
                      <a:pt x="2521" y="1386"/>
                    </a:lnTo>
                    <a:lnTo>
                      <a:pt x="2521" y="1386"/>
                    </a:lnTo>
                    <a:lnTo>
                      <a:pt x="2521" y="1386"/>
                    </a:lnTo>
                    <a:lnTo>
                      <a:pt x="2521" y="1393"/>
                    </a:lnTo>
                    <a:lnTo>
                      <a:pt x="2521" y="1393"/>
                    </a:lnTo>
                    <a:lnTo>
                      <a:pt x="2527" y="1393"/>
                    </a:lnTo>
                    <a:lnTo>
                      <a:pt x="2527" y="1393"/>
                    </a:lnTo>
                    <a:lnTo>
                      <a:pt x="2527" y="1399"/>
                    </a:lnTo>
                    <a:lnTo>
                      <a:pt x="2527" y="1399"/>
                    </a:lnTo>
                    <a:lnTo>
                      <a:pt x="2527" y="1399"/>
                    </a:lnTo>
                    <a:lnTo>
                      <a:pt x="2527" y="1399"/>
                    </a:lnTo>
                    <a:lnTo>
                      <a:pt x="2527" y="1399"/>
                    </a:lnTo>
                    <a:lnTo>
                      <a:pt x="2533" y="1399"/>
                    </a:lnTo>
                    <a:lnTo>
                      <a:pt x="2533" y="1405"/>
                    </a:lnTo>
                    <a:lnTo>
                      <a:pt x="2533" y="1405"/>
                    </a:lnTo>
                    <a:lnTo>
                      <a:pt x="2533" y="1405"/>
                    </a:lnTo>
                    <a:lnTo>
                      <a:pt x="2533" y="1405"/>
                    </a:lnTo>
                    <a:lnTo>
                      <a:pt x="2533" y="1405"/>
                    </a:lnTo>
                    <a:lnTo>
                      <a:pt x="2539" y="1405"/>
                    </a:lnTo>
                    <a:lnTo>
                      <a:pt x="2539" y="1405"/>
                    </a:lnTo>
                    <a:lnTo>
                      <a:pt x="2539" y="1411"/>
                    </a:lnTo>
                    <a:lnTo>
                      <a:pt x="2539" y="1411"/>
                    </a:lnTo>
                    <a:lnTo>
                      <a:pt x="2539" y="1411"/>
                    </a:lnTo>
                    <a:lnTo>
                      <a:pt x="2539" y="1411"/>
                    </a:lnTo>
                    <a:lnTo>
                      <a:pt x="2539" y="1411"/>
                    </a:lnTo>
                    <a:lnTo>
                      <a:pt x="2539" y="1411"/>
                    </a:lnTo>
                    <a:lnTo>
                      <a:pt x="2545" y="1411"/>
                    </a:lnTo>
                    <a:lnTo>
                      <a:pt x="2545" y="1411"/>
                    </a:lnTo>
                    <a:lnTo>
                      <a:pt x="2545" y="1411"/>
                    </a:lnTo>
                    <a:lnTo>
                      <a:pt x="2539" y="1411"/>
                    </a:lnTo>
                    <a:lnTo>
                      <a:pt x="2539" y="1411"/>
                    </a:lnTo>
                    <a:lnTo>
                      <a:pt x="2539" y="1411"/>
                    </a:lnTo>
                    <a:lnTo>
                      <a:pt x="2539" y="1417"/>
                    </a:lnTo>
                    <a:lnTo>
                      <a:pt x="2539" y="1417"/>
                    </a:lnTo>
                    <a:lnTo>
                      <a:pt x="2539" y="1417"/>
                    </a:lnTo>
                    <a:lnTo>
                      <a:pt x="2545" y="1423"/>
                    </a:lnTo>
                    <a:lnTo>
                      <a:pt x="2545" y="1423"/>
                    </a:lnTo>
                    <a:lnTo>
                      <a:pt x="2545" y="1423"/>
                    </a:lnTo>
                    <a:lnTo>
                      <a:pt x="2545" y="1423"/>
                    </a:lnTo>
                    <a:lnTo>
                      <a:pt x="2545" y="1423"/>
                    </a:lnTo>
                    <a:lnTo>
                      <a:pt x="2545" y="1423"/>
                    </a:lnTo>
                    <a:lnTo>
                      <a:pt x="2545" y="1423"/>
                    </a:lnTo>
                    <a:lnTo>
                      <a:pt x="2545" y="1423"/>
                    </a:lnTo>
                    <a:lnTo>
                      <a:pt x="2545" y="1423"/>
                    </a:lnTo>
                    <a:lnTo>
                      <a:pt x="2545" y="1429"/>
                    </a:lnTo>
                    <a:lnTo>
                      <a:pt x="2545" y="1429"/>
                    </a:lnTo>
                    <a:lnTo>
                      <a:pt x="2545" y="1429"/>
                    </a:lnTo>
                    <a:lnTo>
                      <a:pt x="2551" y="1429"/>
                    </a:lnTo>
                    <a:lnTo>
                      <a:pt x="2551" y="1429"/>
                    </a:lnTo>
                    <a:lnTo>
                      <a:pt x="2551" y="1429"/>
                    </a:lnTo>
                    <a:lnTo>
                      <a:pt x="2551" y="1429"/>
                    </a:lnTo>
                    <a:lnTo>
                      <a:pt x="2551" y="1429"/>
                    </a:lnTo>
                    <a:lnTo>
                      <a:pt x="2551" y="1429"/>
                    </a:lnTo>
                    <a:lnTo>
                      <a:pt x="2557" y="1435"/>
                    </a:lnTo>
                    <a:lnTo>
                      <a:pt x="2557" y="1435"/>
                    </a:lnTo>
                    <a:lnTo>
                      <a:pt x="2557" y="1435"/>
                    </a:lnTo>
                    <a:lnTo>
                      <a:pt x="2557" y="1435"/>
                    </a:lnTo>
                    <a:lnTo>
                      <a:pt x="2557" y="1435"/>
                    </a:lnTo>
                    <a:lnTo>
                      <a:pt x="2563" y="1429"/>
                    </a:lnTo>
                    <a:lnTo>
                      <a:pt x="2563" y="1429"/>
                    </a:lnTo>
                    <a:lnTo>
                      <a:pt x="2563" y="1435"/>
                    </a:lnTo>
                    <a:lnTo>
                      <a:pt x="2563" y="1435"/>
                    </a:lnTo>
                    <a:lnTo>
                      <a:pt x="2563" y="1435"/>
                    </a:lnTo>
                    <a:lnTo>
                      <a:pt x="2563" y="1435"/>
                    </a:lnTo>
                    <a:lnTo>
                      <a:pt x="2563" y="1435"/>
                    </a:lnTo>
                    <a:lnTo>
                      <a:pt x="2563" y="1435"/>
                    </a:lnTo>
                    <a:lnTo>
                      <a:pt x="2563" y="1435"/>
                    </a:lnTo>
                    <a:lnTo>
                      <a:pt x="2569" y="1435"/>
                    </a:lnTo>
                    <a:lnTo>
                      <a:pt x="2569" y="1435"/>
                    </a:lnTo>
                    <a:lnTo>
                      <a:pt x="2569" y="1435"/>
                    </a:lnTo>
                    <a:lnTo>
                      <a:pt x="2569" y="1435"/>
                    </a:lnTo>
                    <a:lnTo>
                      <a:pt x="2569" y="1435"/>
                    </a:lnTo>
                    <a:lnTo>
                      <a:pt x="2569" y="1435"/>
                    </a:lnTo>
                    <a:lnTo>
                      <a:pt x="2569" y="1441"/>
                    </a:lnTo>
                    <a:lnTo>
                      <a:pt x="2569" y="1441"/>
                    </a:lnTo>
                    <a:lnTo>
                      <a:pt x="2569" y="1441"/>
                    </a:lnTo>
                    <a:lnTo>
                      <a:pt x="2569" y="1441"/>
                    </a:lnTo>
                    <a:lnTo>
                      <a:pt x="2569" y="1448"/>
                    </a:lnTo>
                    <a:lnTo>
                      <a:pt x="2569" y="1448"/>
                    </a:lnTo>
                    <a:lnTo>
                      <a:pt x="2569" y="1448"/>
                    </a:lnTo>
                    <a:lnTo>
                      <a:pt x="2569" y="1448"/>
                    </a:lnTo>
                    <a:lnTo>
                      <a:pt x="2569" y="1454"/>
                    </a:lnTo>
                    <a:lnTo>
                      <a:pt x="2569" y="1454"/>
                    </a:lnTo>
                    <a:lnTo>
                      <a:pt x="2569" y="1460"/>
                    </a:lnTo>
                    <a:lnTo>
                      <a:pt x="2569" y="1460"/>
                    </a:lnTo>
                    <a:lnTo>
                      <a:pt x="2569" y="1460"/>
                    </a:lnTo>
                    <a:lnTo>
                      <a:pt x="2569" y="1466"/>
                    </a:lnTo>
                    <a:lnTo>
                      <a:pt x="2569" y="1466"/>
                    </a:lnTo>
                    <a:lnTo>
                      <a:pt x="2569" y="1472"/>
                    </a:lnTo>
                    <a:lnTo>
                      <a:pt x="2569" y="1472"/>
                    </a:lnTo>
                    <a:lnTo>
                      <a:pt x="2569" y="1472"/>
                    </a:lnTo>
                    <a:lnTo>
                      <a:pt x="2569" y="1472"/>
                    </a:lnTo>
                    <a:lnTo>
                      <a:pt x="2569" y="1478"/>
                    </a:lnTo>
                    <a:lnTo>
                      <a:pt x="2569" y="1478"/>
                    </a:lnTo>
                    <a:lnTo>
                      <a:pt x="2569" y="1484"/>
                    </a:lnTo>
                    <a:lnTo>
                      <a:pt x="2569" y="1484"/>
                    </a:lnTo>
                    <a:lnTo>
                      <a:pt x="2569" y="1490"/>
                    </a:lnTo>
                    <a:lnTo>
                      <a:pt x="2569" y="1496"/>
                    </a:lnTo>
                    <a:lnTo>
                      <a:pt x="2569" y="1496"/>
                    </a:lnTo>
                    <a:lnTo>
                      <a:pt x="2569" y="1496"/>
                    </a:lnTo>
                    <a:lnTo>
                      <a:pt x="2569" y="1496"/>
                    </a:lnTo>
                    <a:lnTo>
                      <a:pt x="2569" y="1502"/>
                    </a:lnTo>
                    <a:lnTo>
                      <a:pt x="2569" y="1502"/>
                    </a:lnTo>
                    <a:lnTo>
                      <a:pt x="2569" y="1502"/>
                    </a:lnTo>
                    <a:lnTo>
                      <a:pt x="2569" y="1509"/>
                    </a:lnTo>
                    <a:lnTo>
                      <a:pt x="2569" y="1515"/>
                    </a:lnTo>
                    <a:lnTo>
                      <a:pt x="2569" y="1521"/>
                    </a:lnTo>
                    <a:lnTo>
                      <a:pt x="2569" y="1521"/>
                    </a:lnTo>
                    <a:lnTo>
                      <a:pt x="2569" y="1521"/>
                    </a:lnTo>
                    <a:lnTo>
                      <a:pt x="2569" y="1527"/>
                    </a:lnTo>
                    <a:lnTo>
                      <a:pt x="2569" y="1527"/>
                    </a:lnTo>
                    <a:lnTo>
                      <a:pt x="2569" y="1533"/>
                    </a:lnTo>
                    <a:lnTo>
                      <a:pt x="2569" y="1533"/>
                    </a:lnTo>
                    <a:lnTo>
                      <a:pt x="2569" y="1533"/>
                    </a:lnTo>
                    <a:lnTo>
                      <a:pt x="2569" y="1539"/>
                    </a:lnTo>
                    <a:lnTo>
                      <a:pt x="2569" y="1539"/>
                    </a:lnTo>
                    <a:lnTo>
                      <a:pt x="2569" y="1545"/>
                    </a:lnTo>
                    <a:lnTo>
                      <a:pt x="2569" y="1545"/>
                    </a:lnTo>
                    <a:lnTo>
                      <a:pt x="2569" y="1545"/>
                    </a:lnTo>
                    <a:lnTo>
                      <a:pt x="2569" y="1545"/>
                    </a:lnTo>
                    <a:lnTo>
                      <a:pt x="2569" y="1545"/>
                    </a:lnTo>
                    <a:lnTo>
                      <a:pt x="2569" y="1551"/>
                    </a:lnTo>
                    <a:lnTo>
                      <a:pt x="2569" y="1551"/>
                    </a:lnTo>
                    <a:lnTo>
                      <a:pt x="2569" y="1551"/>
                    </a:lnTo>
                    <a:lnTo>
                      <a:pt x="2569" y="1551"/>
                    </a:lnTo>
                    <a:lnTo>
                      <a:pt x="2569" y="1557"/>
                    </a:lnTo>
                    <a:lnTo>
                      <a:pt x="2569" y="1564"/>
                    </a:lnTo>
                    <a:lnTo>
                      <a:pt x="2569" y="1564"/>
                    </a:lnTo>
                    <a:lnTo>
                      <a:pt x="2569" y="1570"/>
                    </a:lnTo>
                    <a:lnTo>
                      <a:pt x="2569" y="1570"/>
                    </a:lnTo>
                    <a:lnTo>
                      <a:pt x="2569" y="1576"/>
                    </a:lnTo>
                    <a:lnTo>
                      <a:pt x="2569" y="1576"/>
                    </a:lnTo>
                    <a:lnTo>
                      <a:pt x="2569" y="1576"/>
                    </a:lnTo>
                    <a:lnTo>
                      <a:pt x="2569" y="1576"/>
                    </a:lnTo>
                    <a:lnTo>
                      <a:pt x="2569" y="1582"/>
                    </a:lnTo>
                    <a:lnTo>
                      <a:pt x="2569" y="1582"/>
                    </a:lnTo>
                    <a:lnTo>
                      <a:pt x="2569" y="1582"/>
                    </a:lnTo>
                    <a:lnTo>
                      <a:pt x="2569" y="1588"/>
                    </a:lnTo>
                    <a:lnTo>
                      <a:pt x="2569" y="1588"/>
                    </a:lnTo>
                    <a:lnTo>
                      <a:pt x="2569" y="1588"/>
                    </a:lnTo>
                    <a:lnTo>
                      <a:pt x="2569" y="1594"/>
                    </a:lnTo>
                    <a:lnTo>
                      <a:pt x="2569" y="1600"/>
                    </a:lnTo>
                    <a:lnTo>
                      <a:pt x="2569" y="1600"/>
                    </a:lnTo>
                    <a:lnTo>
                      <a:pt x="2569" y="1606"/>
                    </a:lnTo>
                    <a:lnTo>
                      <a:pt x="2569" y="1606"/>
                    </a:lnTo>
                    <a:lnTo>
                      <a:pt x="2569" y="1612"/>
                    </a:lnTo>
                    <a:lnTo>
                      <a:pt x="2569" y="1612"/>
                    </a:lnTo>
                    <a:lnTo>
                      <a:pt x="2569" y="1619"/>
                    </a:lnTo>
                    <a:lnTo>
                      <a:pt x="2569" y="1619"/>
                    </a:lnTo>
                    <a:lnTo>
                      <a:pt x="2569" y="1619"/>
                    </a:lnTo>
                    <a:lnTo>
                      <a:pt x="2569" y="1619"/>
                    </a:lnTo>
                    <a:lnTo>
                      <a:pt x="2569" y="1625"/>
                    </a:lnTo>
                    <a:lnTo>
                      <a:pt x="2569" y="1625"/>
                    </a:lnTo>
                    <a:lnTo>
                      <a:pt x="2569" y="1625"/>
                    </a:lnTo>
                    <a:lnTo>
                      <a:pt x="2569" y="1625"/>
                    </a:lnTo>
                    <a:lnTo>
                      <a:pt x="2569" y="1631"/>
                    </a:lnTo>
                    <a:lnTo>
                      <a:pt x="2569" y="1631"/>
                    </a:lnTo>
                    <a:lnTo>
                      <a:pt x="2569" y="1631"/>
                    </a:lnTo>
                    <a:lnTo>
                      <a:pt x="2569" y="1637"/>
                    </a:lnTo>
                    <a:lnTo>
                      <a:pt x="2569" y="1637"/>
                    </a:lnTo>
                    <a:lnTo>
                      <a:pt x="2569" y="1637"/>
                    </a:lnTo>
                    <a:lnTo>
                      <a:pt x="2569" y="1637"/>
                    </a:lnTo>
                    <a:lnTo>
                      <a:pt x="2569" y="1637"/>
                    </a:lnTo>
                    <a:lnTo>
                      <a:pt x="2569" y="1643"/>
                    </a:lnTo>
                    <a:lnTo>
                      <a:pt x="2569" y="1649"/>
                    </a:lnTo>
                    <a:lnTo>
                      <a:pt x="2569" y="1649"/>
                    </a:lnTo>
                    <a:lnTo>
                      <a:pt x="2569" y="1655"/>
                    </a:lnTo>
                    <a:lnTo>
                      <a:pt x="2569" y="1661"/>
                    </a:lnTo>
                    <a:lnTo>
                      <a:pt x="2569" y="1661"/>
                    </a:lnTo>
                    <a:lnTo>
                      <a:pt x="2569" y="1661"/>
                    </a:lnTo>
                    <a:lnTo>
                      <a:pt x="2569" y="1661"/>
                    </a:lnTo>
                    <a:lnTo>
                      <a:pt x="2569" y="1661"/>
                    </a:lnTo>
                    <a:lnTo>
                      <a:pt x="2569" y="1667"/>
                    </a:lnTo>
                    <a:lnTo>
                      <a:pt x="2569" y="1667"/>
                    </a:lnTo>
                    <a:lnTo>
                      <a:pt x="2569" y="1667"/>
                    </a:lnTo>
                    <a:lnTo>
                      <a:pt x="2569" y="1673"/>
                    </a:lnTo>
                    <a:lnTo>
                      <a:pt x="2569" y="1673"/>
                    </a:lnTo>
                    <a:lnTo>
                      <a:pt x="2569" y="1673"/>
                    </a:lnTo>
                    <a:lnTo>
                      <a:pt x="2569" y="1673"/>
                    </a:lnTo>
                    <a:lnTo>
                      <a:pt x="2569" y="1680"/>
                    </a:lnTo>
                    <a:lnTo>
                      <a:pt x="2569" y="1680"/>
                    </a:lnTo>
                    <a:lnTo>
                      <a:pt x="2569" y="1680"/>
                    </a:lnTo>
                    <a:lnTo>
                      <a:pt x="2569" y="1686"/>
                    </a:lnTo>
                    <a:lnTo>
                      <a:pt x="2569" y="1686"/>
                    </a:lnTo>
                    <a:lnTo>
                      <a:pt x="2569" y="1686"/>
                    </a:lnTo>
                    <a:lnTo>
                      <a:pt x="2563" y="1686"/>
                    </a:lnTo>
                    <a:lnTo>
                      <a:pt x="2563" y="1686"/>
                    </a:lnTo>
                    <a:lnTo>
                      <a:pt x="2557" y="1686"/>
                    </a:lnTo>
                    <a:lnTo>
                      <a:pt x="2551" y="1686"/>
                    </a:lnTo>
                    <a:lnTo>
                      <a:pt x="2551" y="1686"/>
                    </a:lnTo>
                    <a:lnTo>
                      <a:pt x="2551" y="1686"/>
                    </a:lnTo>
                    <a:lnTo>
                      <a:pt x="2545" y="1686"/>
                    </a:lnTo>
                    <a:lnTo>
                      <a:pt x="2545" y="1686"/>
                    </a:lnTo>
                    <a:lnTo>
                      <a:pt x="2545" y="1686"/>
                    </a:lnTo>
                    <a:lnTo>
                      <a:pt x="2539" y="1686"/>
                    </a:lnTo>
                    <a:lnTo>
                      <a:pt x="2533" y="1686"/>
                    </a:lnTo>
                    <a:lnTo>
                      <a:pt x="2533" y="1686"/>
                    </a:lnTo>
                    <a:lnTo>
                      <a:pt x="2533" y="1686"/>
                    </a:lnTo>
                    <a:lnTo>
                      <a:pt x="2533" y="1686"/>
                    </a:lnTo>
                    <a:lnTo>
                      <a:pt x="2527" y="1686"/>
                    </a:lnTo>
                    <a:lnTo>
                      <a:pt x="2521" y="1686"/>
                    </a:lnTo>
                    <a:lnTo>
                      <a:pt x="2521" y="1686"/>
                    </a:lnTo>
                    <a:lnTo>
                      <a:pt x="2508" y="1686"/>
                    </a:lnTo>
                    <a:lnTo>
                      <a:pt x="2502" y="1686"/>
                    </a:lnTo>
                    <a:lnTo>
                      <a:pt x="2496" y="1686"/>
                    </a:lnTo>
                    <a:lnTo>
                      <a:pt x="2490" y="1686"/>
                    </a:lnTo>
                    <a:lnTo>
                      <a:pt x="2490" y="1686"/>
                    </a:lnTo>
                    <a:lnTo>
                      <a:pt x="2484" y="1686"/>
                    </a:lnTo>
                    <a:lnTo>
                      <a:pt x="2484" y="1686"/>
                    </a:lnTo>
                    <a:lnTo>
                      <a:pt x="2478" y="1686"/>
                    </a:lnTo>
                    <a:lnTo>
                      <a:pt x="2478" y="1686"/>
                    </a:lnTo>
                    <a:lnTo>
                      <a:pt x="2478" y="1686"/>
                    </a:lnTo>
                    <a:lnTo>
                      <a:pt x="2478" y="1686"/>
                    </a:lnTo>
                    <a:lnTo>
                      <a:pt x="2472" y="1686"/>
                    </a:lnTo>
                    <a:lnTo>
                      <a:pt x="2472" y="1686"/>
                    </a:lnTo>
                    <a:lnTo>
                      <a:pt x="2472" y="1686"/>
                    </a:lnTo>
                    <a:lnTo>
                      <a:pt x="2466" y="1686"/>
                    </a:lnTo>
                    <a:lnTo>
                      <a:pt x="2466" y="1686"/>
                    </a:lnTo>
                    <a:lnTo>
                      <a:pt x="2466" y="1686"/>
                    </a:lnTo>
                    <a:lnTo>
                      <a:pt x="2460" y="1686"/>
                    </a:lnTo>
                    <a:lnTo>
                      <a:pt x="2460" y="1686"/>
                    </a:lnTo>
                    <a:lnTo>
                      <a:pt x="2460" y="1686"/>
                    </a:lnTo>
                    <a:lnTo>
                      <a:pt x="2453" y="1686"/>
                    </a:lnTo>
                    <a:lnTo>
                      <a:pt x="2453" y="1686"/>
                    </a:lnTo>
                    <a:lnTo>
                      <a:pt x="2453" y="1686"/>
                    </a:lnTo>
                    <a:lnTo>
                      <a:pt x="2447" y="1686"/>
                    </a:lnTo>
                    <a:lnTo>
                      <a:pt x="2447" y="1686"/>
                    </a:lnTo>
                    <a:lnTo>
                      <a:pt x="2441" y="1686"/>
                    </a:lnTo>
                    <a:lnTo>
                      <a:pt x="2429" y="1686"/>
                    </a:lnTo>
                    <a:lnTo>
                      <a:pt x="2429" y="1686"/>
                    </a:lnTo>
                    <a:lnTo>
                      <a:pt x="2429" y="1686"/>
                    </a:lnTo>
                    <a:lnTo>
                      <a:pt x="2423" y="1686"/>
                    </a:lnTo>
                    <a:lnTo>
                      <a:pt x="2423" y="1686"/>
                    </a:lnTo>
                    <a:lnTo>
                      <a:pt x="2423" y="1686"/>
                    </a:lnTo>
                    <a:lnTo>
                      <a:pt x="2417" y="1686"/>
                    </a:lnTo>
                    <a:lnTo>
                      <a:pt x="2411" y="1686"/>
                    </a:lnTo>
                    <a:lnTo>
                      <a:pt x="2405" y="1686"/>
                    </a:lnTo>
                    <a:lnTo>
                      <a:pt x="2405" y="1686"/>
                    </a:lnTo>
                    <a:lnTo>
                      <a:pt x="2399" y="1686"/>
                    </a:lnTo>
                    <a:lnTo>
                      <a:pt x="2392" y="1686"/>
                    </a:lnTo>
                    <a:lnTo>
                      <a:pt x="2386" y="1686"/>
                    </a:lnTo>
                    <a:lnTo>
                      <a:pt x="2386" y="1686"/>
                    </a:lnTo>
                    <a:lnTo>
                      <a:pt x="2386" y="1686"/>
                    </a:lnTo>
                    <a:lnTo>
                      <a:pt x="2380" y="1686"/>
                    </a:lnTo>
                    <a:lnTo>
                      <a:pt x="2380" y="1686"/>
                    </a:lnTo>
                    <a:lnTo>
                      <a:pt x="2380" y="1686"/>
                    </a:lnTo>
                    <a:lnTo>
                      <a:pt x="2374" y="1686"/>
                    </a:lnTo>
                    <a:lnTo>
                      <a:pt x="2374" y="1686"/>
                    </a:lnTo>
                    <a:lnTo>
                      <a:pt x="2374" y="1686"/>
                    </a:lnTo>
                    <a:lnTo>
                      <a:pt x="2368" y="1686"/>
                    </a:lnTo>
                    <a:lnTo>
                      <a:pt x="2368" y="1686"/>
                    </a:lnTo>
                    <a:lnTo>
                      <a:pt x="2362" y="1686"/>
                    </a:lnTo>
                    <a:lnTo>
                      <a:pt x="2362" y="1686"/>
                    </a:lnTo>
                    <a:lnTo>
                      <a:pt x="2362" y="1686"/>
                    </a:lnTo>
                    <a:lnTo>
                      <a:pt x="2356" y="1686"/>
                    </a:lnTo>
                    <a:lnTo>
                      <a:pt x="2356" y="1686"/>
                    </a:lnTo>
                    <a:lnTo>
                      <a:pt x="2356" y="1686"/>
                    </a:lnTo>
                    <a:lnTo>
                      <a:pt x="2350" y="1686"/>
                    </a:lnTo>
                    <a:lnTo>
                      <a:pt x="2350" y="1686"/>
                    </a:lnTo>
                    <a:lnTo>
                      <a:pt x="2344" y="1686"/>
                    </a:lnTo>
                    <a:lnTo>
                      <a:pt x="2344" y="1686"/>
                    </a:lnTo>
                    <a:lnTo>
                      <a:pt x="2337" y="1686"/>
                    </a:lnTo>
                    <a:lnTo>
                      <a:pt x="2331" y="1686"/>
                    </a:lnTo>
                    <a:lnTo>
                      <a:pt x="2313" y="1686"/>
                    </a:lnTo>
                    <a:lnTo>
                      <a:pt x="2307" y="1686"/>
                    </a:lnTo>
                    <a:lnTo>
                      <a:pt x="2307" y="1686"/>
                    </a:lnTo>
                    <a:lnTo>
                      <a:pt x="2301" y="1686"/>
                    </a:lnTo>
                    <a:lnTo>
                      <a:pt x="2301" y="1686"/>
                    </a:lnTo>
                    <a:lnTo>
                      <a:pt x="2301" y="1686"/>
                    </a:lnTo>
                    <a:lnTo>
                      <a:pt x="2295" y="1686"/>
                    </a:lnTo>
                    <a:lnTo>
                      <a:pt x="2295" y="1686"/>
                    </a:lnTo>
                    <a:lnTo>
                      <a:pt x="2295" y="1686"/>
                    </a:lnTo>
                    <a:lnTo>
                      <a:pt x="2289" y="1686"/>
                    </a:lnTo>
                    <a:lnTo>
                      <a:pt x="2283" y="1686"/>
                    </a:lnTo>
                    <a:lnTo>
                      <a:pt x="2283" y="1686"/>
                    </a:lnTo>
                    <a:lnTo>
                      <a:pt x="2276" y="1686"/>
                    </a:lnTo>
                    <a:lnTo>
                      <a:pt x="2270" y="1686"/>
                    </a:lnTo>
                    <a:lnTo>
                      <a:pt x="2270" y="1686"/>
                    </a:lnTo>
                    <a:lnTo>
                      <a:pt x="2252" y="1686"/>
                    </a:lnTo>
                    <a:lnTo>
                      <a:pt x="2246" y="1686"/>
                    </a:lnTo>
                    <a:lnTo>
                      <a:pt x="2246" y="1686"/>
                    </a:lnTo>
                    <a:lnTo>
                      <a:pt x="2246" y="1686"/>
                    </a:lnTo>
                    <a:lnTo>
                      <a:pt x="2246" y="1686"/>
                    </a:lnTo>
                    <a:lnTo>
                      <a:pt x="2240" y="1686"/>
                    </a:lnTo>
                    <a:lnTo>
                      <a:pt x="2240" y="1686"/>
                    </a:lnTo>
                    <a:lnTo>
                      <a:pt x="2240" y="1686"/>
                    </a:lnTo>
                    <a:lnTo>
                      <a:pt x="2228" y="1686"/>
                    </a:lnTo>
                    <a:lnTo>
                      <a:pt x="2228" y="1686"/>
                    </a:lnTo>
                    <a:lnTo>
                      <a:pt x="2228" y="1686"/>
                    </a:lnTo>
                    <a:lnTo>
                      <a:pt x="2222" y="1686"/>
                    </a:lnTo>
                    <a:lnTo>
                      <a:pt x="2222" y="1686"/>
                    </a:lnTo>
                    <a:lnTo>
                      <a:pt x="2209" y="1686"/>
                    </a:lnTo>
                    <a:lnTo>
                      <a:pt x="2203" y="1686"/>
                    </a:lnTo>
                    <a:lnTo>
                      <a:pt x="2197" y="1686"/>
                    </a:lnTo>
                    <a:lnTo>
                      <a:pt x="2197" y="1686"/>
                    </a:lnTo>
                    <a:lnTo>
                      <a:pt x="2191" y="1686"/>
                    </a:lnTo>
                    <a:lnTo>
                      <a:pt x="2191" y="1686"/>
                    </a:lnTo>
                    <a:lnTo>
                      <a:pt x="2185" y="1686"/>
                    </a:lnTo>
                    <a:lnTo>
                      <a:pt x="2179" y="1686"/>
                    </a:lnTo>
                    <a:lnTo>
                      <a:pt x="2173" y="1686"/>
                    </a:lnTo>
                    <a:lnTo>
                      <a:pt x="2167" y="1686"/>
                    </a:lnTo>
                    <a:lnTo>
                      <a:pt x="2167" y="1686"/>
                    </a:lnTo>
                    <a:lnTo>
                      <a:pt x="2167" y="1686"/>
                    </a:lnTo>
                    <a:lnTo>
                      <a:pt x="2160" y="1686"/>
                    </a:lnTo>
                    <a:lnTo>
                      <a:pt x="2142" y="1680"/>
                    </a:lnTo>
                    <a:lnTo>
                      <a:pt x="2142" y="1680"/>
                    </a:lnTo>
                    <a:lnTo>
                      <a:pt x="2136" y="1680"/>
                    </a:lnTo>
                    <a:lnTo>
                      <a:pt x="2136" y="1680"/>
                    </a:lnTo>
                    <a:lnTo>
                      <a:pt x="2130" y="1680"/>
                    </a:lnTo>
                    <a:lnTo>
                      <a:pt x="2130" y="1680"/>
                    </a:lnTo>
                    <a:lnTo>
                      <a:pt x="2124" y="1680"/>
                    </a:lnTo>
                    <a:lnTo>
                      <a:pt x="2124" y="1680"/>
                    </a:lnTo>
                    <a:lnTo>
                      <a:pt x="2124" y="1680"/>
                    </a:lnTo>
                    <a:lnTo>
                      <a:pt x="2118" y="1680"/>
                    </a:lnTo>
                    <a:lnTo>
                      <a:pt x="2118" y="1680"/>
                    </a:lnTo>
                    <a:lnTo>
                      <a:pt x="2118" y="1680"/>
                    </a:lnTo>
                    <a:lnTo>
                      <a:pt x="2112" y="1680"/>
                    </a:lnTo>
                    <a:lnTo>
                      <a:pt x="2112" y="1680"/>
                    </a:lnTo>
                    <a:lnTo>
                      <a:pt x="2106" y="1680"/>
                    </a:lnTo>
                    <a:lnTo>
                      <a:pt x="2099" y="1680"/>
                    </a:lnTo>
                    <a:lnTo>
                      <a:pt x="2087" y="1680"/>
                    </a:lnTo>
                    <a:lnTo>
                      <a:pt x="2087" y="1680"/>
                    </a:lnTo>
                    <a:lnTo>
                      <a:pt x="2087" y="1680"/>
                    </a:lnTo>
                    <a:lnTo>
                      <a:pt x="2081" y="1680"/>
                    </a:lnTo>
                    <a:lnTo>
                      <a:pt x="2075" y="1680"/>
                    </a:lnTo>
                    <a:lnTo>
                      <a:pt x="2069" y="1680"/>
                    </a:lnTo>
                    <a:lnTo>
                      <a:pt x="2069" y="1680"/>
                    </a:lnTo>
                    <a:lnTo>
                      <a:pt x="2063" y="1680"/>
                    </a:lnTo>
                    <a:lnTo>
                      <a:pt x="2057" y="1680"/>
                    </a:lnTo>
                    <a:lnTo>
                      <a:pt x="2051" y="1680"/>
                    </a:lnTo>
                    <a:lnTo>
                      <a:pt x="2038" y="1680"/>
                    </a:lnTo>
                    <a:lnTo>
                      <a:pt x="2038" y="1680"/>
                    </a:lnTo>
                    <a:lnTo>
                      <a:pt x="2038" y="1680"/>
                    </a:lnTo>
                    <a:lnTo>
                      <a:pt x="2032" y="1680"/>
                    </a:lnTo>
                    <a:lnTo>
                      <a:pt x="2026" y="1680"/>
                    </a:lnTo>
                    <a:lnTo>
                      <a:pt x="2026" y="1680"/>
                    </a:lnTo>
                    <a:lnTo>
                      <a:pt x="2020" y="1680"/>
                    </a:lnTo>
                    <a:lnTo>
                      <a:pt x="2020" y="1680"/>
                    </a:lnTo>
                    <a:lnTo>
                      <a:pt x="2014" y="1680"/>
                    </a:lnTo>
                    <a:lnTo>
                      <a:pt x="2008" y="1673"/>
                    </a:lnTo>
                    <a:lnTo>
                      <a:pt x="2008" y="1673"/>
                    </a:lnTo>
                    <a:lnTo>
                      <a:pt x="2008" y="1673"/>
                    </a:lnTo>
                    <a:lnTo>
                      <a:pt x="2002" y="1673"/>
                    </a:lnTo>
                    <a:lnTo>
                      <a:pt x="2002" y="1673"/>
                    </a:lnTo>
                    <a:lnTo>
                      <a:pt x="2002" y="1673"/>
                    </a:lnTo>
                    <a:lnTo>
                      <a:pt x="1996" y="1673"/>
                    </a:lnTo>
                    <a:lnTo>
                      <a:pt x="1996" y="1673"/>
                    </a:lnTo>
                    <a:lnTo>
                      <a:pt x="1990" y="1673"/>
                    </a:lnTo>
                    <a:lnTo>
                      <a:pt x="1990" y="1673"/>
                    </a:lnTo>
                    <a:lnTo>
                      <a:pt x="1990" y="1673"/>
                    </a:lnTo>
                    <a:lnTo>
                      <a:pt x="1984" y="1673"/>
                    </a:lnTo>
                    <a:lnTo>
                      <a:pt x="1984" y="1673"/>
                    </a:lnTo>
                    <a:lnTo>
                      <a:pt x="1977" y="1673"/>
                    </a:lnTo>
                    <a:lnTo>
                      <a:pt x="1965" y="1673"/>
                    </a:lnTo>
                    <a:lnTo>
                      <a:pt x="1959" y="1673"/>
                    </a:lnTo>
                    <a:lnTo>
                      <a:pt x="1953" y="1673"/>
                    </a:lnTo>
                    <a:lnTo>
                      <a:pt x="1947" y="1673"/>
                    </a:lnTo>
                    <a:lnTo>
                      <a:pt x="1941" y="1673"/>
                    </a:lnTo>
                    <a:lnTo>
                      <a:pt x="1935" y="1673"/>
                    </a:lnTo>
                    <a:lnTo>
                      <a:pt x="1929" y="1673"/>
                    </a:lnTo>
                    <a:lnTo>
                      <a:pt x="1929" y="1673"/>
                    </a:lnTo>
                    <a:lnTo>
                      <a:pt x="1929" y="1673"/>
                    </a:lnTo>
                    <a:lnTo>
                      <a:pt x="1916" y="1673"/>
                    </a:lnTo>
                    <a:lnTo>
                      <a:pt x="1916" y="1673"/>
                    </a:lnTo>
                    <a:lnTo>
                      <a:pt x="1916" y="1673"/>
                    </a:lnTo>
                    <a:lnTo>
                      <a:pt x="1910" y="1673"/>
                    </a:lnTo>
                    <a:lnTo>
                      <a:pt x="1904" y="1673"/>
                    </a:lnTo>
                    <a:lnTo>
                      <a:pt x="1904" y="1673"/>
                    </a:lnTo>
                    <a:lnTo>
                      <a:pt x="1892" y="1673"/>
                    </a:lnTo>
                    <a:lnTo>
                      <a:pt x="1892" y="1673"/>
                    </a:lnTo>
                    <a:lnTo>
                      <a:pt x="1892" y="1667"/>
                    </a:lnTo>
                    <a:lnTo>
                      <a:pt x="1892" y="1667"/>
                    </a:lnTo>
                    <a:lnTo>
                      <a:pt x="1892" y="1667"/>
                    </a:lnTo>
                    <a:lnTo>
                      <a:pt x="1892" y="1655"/>
                    </a:lnTo>
                    <a:lnTo>
                      <a:pt x="1892" y="1655"/>
                    </a:lnTo>
                    <a:lnTo>
                      <a:pt x="1892" y="1655"/>
                    </a:lnTo>
                    <a:lnTo>
                      <a:pt x="1892" y="1655"/>
                    </a:lnTo>
                    <a:lnTo>
                      <a:pt x="1892" y="1643"/>
                    </a:lnTo>
                    <a:lnTo>
                      <a:pt x="1892" y="1637"/>
                    </a:lnTo>
                    <a:lnTo>
                      <a:pt x="1892" y="1637"/>
                    </a:lnTo>
                    <a:lnTo>
                      <a:pt x="1892" y="1637"/>
                    </a:lnTo>
                    <a:lnTo>
                      <a:pt x="1892" y="1631"/>
                    </a:lnTo>
                    <a:lnTo>
                      <a:pt x="1892" y="1631"/>
                    </a:lnTo>
                    <a:lnTo>
                      <a:pt x="1892" y="1631"/>
                    </a:lnTo>
                    <a:lnTo>
                      <a:pt x="1892" y="1625"/>
                    </a:lnTo>
                    <a:lnTo>
                      <a:pt x="1892" y="1625"/>
                    </a:lnTo>
                    <a:lnTo>
                      <a:pt x="1892" y="1625"/>
                    </a:lnTo>
                    <a:lnTo>
                      <a:pt x="1892" y="1625"/>
                    </a:lnTo>
                    <a:lnTo>
                      <a:pt x="1892" y="1619"/>
                    </a:lnTo>
                    <a:lnTo>
                      <a:pt x="1892" y="1612"/>
                    </a:lnTo>
                    <a:lnTo>
                      <a:pt x="1892" y="1612"/>
                    </a:lnTo>
                    <a:lnTo>
                      <a:pt x="1892" y="1606"/>
                    </a:lnTo>
                    <a:lnTo>
                      <a:pt x="1892" y="1606"/>
                    </a:lnTo>
                    <a:lnTo>
                      <a:pt x="1892" y="1606"/>
                    </a:lnTo>
                    <a:lnTo>
                      <a:pt x="1898" y="1600"/>
                    </a:lnTo>
                    <a:lnTo>
                      <a:pt x="1898" y="1594"/>
                    </a:lnTo>
                    <a:lnTo>
                      <a:pt x="1898" y="1594"/>
                    </a:lnTo>
                    <a:lnTo>
                      <a:pt x="1898" y="1594"/>
                    </a:lnTo>
                    <a:lnTo>
                      <a:pt x="1898" y="1594"/>
                    </a:lnTo>
                    <a:lnTo>
                      <a:pt x="1898" y="1588"/>
                    </a:lnTo>
                    <a:lnTo>
                      <a:pt x="1898" y="1582"/>
                    </a:lnTo>
                    <a:lnTo>
                      <a:pt x="1898" y="1582"/>
                    </a:lnTo>
                    <a:lnTo>
                      <a:pt x="1898" y="1576"/>
                    </a:lnTo>
                    <a:lnTo>
                      <a:pt x="1898" y="1576"/>
                    </a:lnTo>
                    <a:lnTo>
                      <a:pt x="1898" y="1570"/>
                    </a:lnTo>
                    <a:lnTo>
                      <a:pt x="1898" y="1570"/>
                    </a:lnTo>
                    <a:lnTo>
                      <a:pt x="1898" y="1564"/>
                    </a:lnTo>
                    <a:lnTo>
                      <a:pt x="1898" y="1551"/>
                    </a:lnTo>
                    <a:lnTo>
                      <a:pt x="1898" y="1545"/>
                    </a:lnTo>
                    <a:lnTo>
                      <a:pt x="1898" y="1539"/>
                    </a:lnTo>
                    <a:lnTo>
                      <a:pt x="1898" y="1539"/>
                    </a:lnTo>
                    <a:lnTo>
                      <a:pt x="1898" y="1539"/>
                    </a:lnTo>
                    <a:lnTo>
                      <a:pt x="1898" y="1527"/>
                    </a:lnTo>
                    <a:lnTo>
                      <a:pt x="1898" y="1521"/>
                    </a:lnTo>
                    <a:lnTo>
                      <a:pt x="1898" y="1521"/>
                    </a:lnTo>
                    <a:lnTo>
                      <a:pt x="1898" y="1515"/>
                    </a:lnTo>
                    <a:lnTo>
                      <a:pt x="1898" y="1515"/>
                    </a:lnTo>
                    <a:lnTo>
                      <a:pt x="1898" y="1509"/>
                    </a:lnTo>
                    <a:lnTo>
                      <a:pt x="1898" y="1509"/>
                    </a:lnTo>
                    <a:lnTo>
                      <a:pt x="1898" y="1509"/>
                    </a:lnTo>
                    <a:lnTo>
                      <a:pt x="1898" y="1502"/>
                    </a:lnTo>
                    <a:lnTo>
                      <a:pt x="1898" y="1502"/>
                    </a:lnTo>
                    <a:lnTo>
                      <a:pt x="1904" y="1502"/>
                    </a:lnTo>
                    <a:lnTo>
                      <a:pt x="1904" y="1496"/>
                    </a:lnTo>
                    <a:lnTo>
                      <a:pt x="1904" y="1496"/>
                    </a:lnTo>
                    <a:lnTo>
                      <a:pt x="1904" y="1496"/>
                    </a:lnTo>
                    <a:lnTo>
                      <a:pt x="1904" y="1490"/>
                    </a:lnTo>
                    <a:lnTo>
                      <a:pt x="1904" y="1490"/>
                    </a:lnTo>
                    <a:lnTo>
                      <a:pt x="1904" y="1490"/>
                    </a:lnTo>
                    <a:lnTo>
                      <a:pt x="1904" y="1484"/>
                    </a:lnTo>
                    <a:lnTo>
                      <a:pt x="1904" y="1484"/>
                    </a:lnTo>
                    <a:lnTo>
                      <a:pt x="1904" y="1478"/>
                    </a:lnTo>
                    <a:lnTo>
                      <a:pt x="1904" y="1472"/>
                    </a:lnTo>
                    <a:lnTo>
                      <a:pt x="1904" y="1472"/>
                    </a:lnTo>
                    <a:lnTo>
                      <a:pt x="1904" y="1466"/>
                    </a:lnTo>
                    <a:lnTo>
                      <a:pt x="1904" y="1466"/>
                    </a:lnTo>
                    <a:lnTo>
                      <a:pt x="1904" y="1466"/>
                    </a:lnTo>
                    <a:lnTo>
                      <a:pt x="1904" y="1460"/>
                    </a:lnTo>
                    <a:lnTo>
                      <a:pt x="1904" y="1460"/>
                    </a:lnTo>
                    <a:lnTo>
                      <a:pt x="1904" y="1460"/>
                    </a:lnTo>
                    <a:lnTo>
                      <a:pt x="1904" y="1429"/>
                    </a:lnTo>
                    <a:lnTo>
                      <a:pt x="1904" y="1423"/>
                    </a:lnTo>
                    <a:lnTo>
                      <a:pt x="1904" y="1423"/>
                    </a:lnTo>
                    <a:lnTo>
                      <a:pt x="1910" y="1399"/>
                    </a:lnTo>
                    <a:lnTo>
                      <a:pt x="1910" y="1393"/>
                    </a:lnTo>
                    <a:lnTo>
                      <a:pt x="1910" y="1393"/>
                    </a:lnTo>
                    <a:lnTo>
                      <a:pt x="1910" y="1386"/>
                    </a:lnTo>
                    <a:lnTo>
                      <a:pt x="1910" y="1380"/>
                    </a:lnTo>
                    <a:lnTo>
                      <a:pt x="1910" y="1374"/>
                    </a:lnTo>
                    <a:lnTo>
                      <a:pt x="1910" y="1374"/>
                    </a:lnTo>
                    <a:lnTo>
                      <a:pt x="1910" y="1368"/>
                    </a:lnTo>
                    <a:lnTo>
                      <a:pt x="1910" y="1362"/>
                    </a:lnTo>
                    <a:lnTo>
                      <a:pt x="1910" y="1362"/>
                    </a:lnTo>
                    <a:lnTo>
                      <a:pt x="1910" y="1356"/>
                    </a:lnTo>
                    <a:lnTo>
                      <a:pt x="1910" y="1338"/>
                    </a:lnTo>
                    <a:lnTo>
                      <a:pt x="1910" y="1338"/>
                    </a:lnTo>
                    <a:lnTo>
                      <a:pt x="1910" y="1325"/>
                    </a:lnTo>
                    <a:lnTo>
                      <a:pt x="1910" y="1319"/>
                    </a:lnTo>
                    <a:lnTo>
                      <a:pt x="1922" y="1319"/>
                    </a:lnTo>
                    <a:lnTo>
                      <a:pt x="1929" y="1319"/>
                    </a:lnTo>
                    <a:lnTo>
                      <a:pt x="1929" y="1319"/>
                    </a:lnTo>
                    <a:lnTo>
                      <a:pt x="1935" y="1319"/>
                    </a:lnTo>
                    <a:lnTo>
                      <a:pt x="1935" y="1319"/>
                    </a:lnTo>
                    <a:lnTo>
                      <a:pt x="1935" y="1319"/>
                    </a:lnTo>
                    <a:lnTo>
                      <a:pt x="1935" y="1319"/>
                    </a:lnTo>
                    <a:lnTo>
                      <a:pt x="1953" y="1325"/>
                    </a:lnTo>
                    <a:lnTo>
                      <a:pt x="1953" y="1325"/>
                    </a:lnTo>
                    <a:lnTo>
                      <a:pt x="1959" y="1325"/>
                    </a:lnTo>
                    <a:lnTo>
                      <a:pt x="1965" y="1325"/>
                    </a:lnTo>
                    <a:lnTo>
                      <a:pt x="1965" y="1325"/>
                    </a:lnTo>
                    <a:lnTo>
                      <a:pt x="1965" y="1325"/>
                    </a:lnTo>
                    <a:lnTo>
                      <a:pt x="1965" y="1325"/>
                    </a:lnTo>
                    <a:moveTo>
                      <a:pt x="4541" y="892"/>
                    </a:moveTo>
                    <a:lnTo>
                      <a:pt x="4541" y="892"/>
                    </a:lnTo>
                    <a:lnTo>
                      <a:pt x="4541" y="892"/>
                    </a:lnTo>
                    <a:lnTo>
                      <a:pt x="4541" y="892"/>
                    </a:lnTo>
                    <a:lnTo>
                      <a:pt x="4541" y="892"/>
                    </a:lnTo>
                    <a:moveTo>
                      <a:pt x="4705" y="513"/>
                    </a:moveTo>
                    <a:lnTo>
                      <a:pt x="4705" y="507"/>
                    </a:lnTo>
                    <a:lnTo>
                      <a:pt x="4705" y="513"/>
                    </a:lnTo>
                    <a:lnTo>
                      <a:pt x="4705" y="513"/>
                    </a:lnTo>
                    <a:lnTo>
                      <a:pt x="4705" y="513"/>
                    </a:lnTo>
                    <a:lnTo>
                      <a:pt x="4705" y="513"/>
                    </a:lnTo>
                    <a:lnTo>
                      <a:pt x="4705" y="513"/>
                    </a:lnTo>
                    <a:lnTo>
                      <a:pt x="4705" y="513"/>
                    </a:lnTo>
                    <a:lnTo>
                      <a:pt x="4699" y="513"/>
                    </a:lnTo>
                    <a:lnTo>
                      <a:pt x="4699" y="513"/>
                    </a:lnTo>
                    <a:lnTo>
                      <a:pt x="4705" y="513"/>
                    </a:lnTo>
                    <a:lnTo>
                      <a:pt x="4705" y="513"/>
                    </a:lnTo>
                    <a:lnTo>
                      <a:pt x="4705" y="513"/>
                    </a:lnTo>
                    <a:moveTo>
                      <a:pt x="3125" y="2449"/>
                    </a:moveTo>
                    <a:lnTo>
                      <a:pt x="3131" y="2449"/>
                    </a:lnTo>
                    <a:lnTo>
                      <a:pt x="3131" y="2449"/>
                    </a:lnTo>
                    <a:lnTo>
                      <a:pt x="3137" y="2443"/>
                    </a:lnTo>
                    <a:lnTo>
                      <a:pt x="3137" y="2443"/>
                    </a:lnTo>
                    <a:lnTo>
                      <a:pt x="3137" y="2449"/>
                    </a:lnTo>
                    <a:lnTo>
                      <a:pt x="3131" y="2449"/>
                    </a:lnTo>
                    <a:lnTo>
                      <a:pt x="3131" y="2449"/>
                    </a:lnTo>
                    <a:lnTo>
                      <a:pt x="3125" y="2449"/>
                    </a:lnTo>
                    <a:moveTo>
                      <a:pt x="3027" y="617"/>
                    </a:moveTo>
                    <a:lnTo>
                      <a:pt x="3027" y="617"/>
                    </a:lnTo>
                    <a:lnTo>
                      <a:pt x="3027" y="617"/>
                    </a:lnTo>
                    <a:lnTo>
                      <a:pt x="3027" y="617"/>
                    </a:lnTo>
                    <a:lnTo>
                      <a:pt x="3027" y="617"/>
                    </a:lnTo>
                    <a:lnTo>
                      <a:pt x="3027" y="617"/>
                    </a:lnTo>
                    <a:lnTo>
                      <a:pt x="3027" y="617"/>
                    </a:lnTo>
                    <a:lnTo>
                      <a:pt x="3027" y="617"/>
                    </a:lnTo>
                    <a:lnTo>
                      <a:pt x="3021" y="617"/>
                    </a:lnTo>
                    <a:lnTo>
                      <a:pt x="3021" y="617"/>
                    </a:lnTo>
                    <a:lnTo>
                      <a:pt x="3021" y="617"/>
                    </a:lnTo>
                    <a:lnTo>
                      <a:pt x="3021" y="617"/>
                    </a:lnTo>
                    <a:lnTo>
                      <a:pt x="3021" y="617"/>
                    </a:lnTo>
                    <a:lnTo>
                      <a:pt x="3021" y="617"/>
                    </a:lnTo>
                    <a:lnTo>
                      <a:pt x="3021" y="617"/>
                    </a:lnTo>
                    <a:lnTo>
                      <a:pt x="3021" y="617"/>
                    </a:lnTo>
                    <a:lnTo>
                      <a:pt x="3015" y="617"/>
                    </a:lnTo>
                    <a:lnTo>
                      <a:pt x="3009" y="611"/>
                    </a:lnTo>
                    <a:lnTo>
                      <a:pt x="3009" y="611"/>
                    </a:lnTo>
                    <a:lnTo>
                      <a:pt x="2997" y="605"/>
                    </a:lnTo>
                    <a:lnTo>
                      <a:pt x="2997" y="605"/>
                    </a:lnTo>
                    <a:lnTo>
                      <a:pt x="2990" y="605"/>
                    </a:lnTo>
                    <a:lnTo>
                      <a:pt x="2990" y="605"/>
                    </a:lnTo>
                    <a:lnTo>
                      <a:pt x="2990" y="605"/>
                    </a:lnTo>
                    <a:lnTo>
                      <a:pt x="2990" y="605"/>
                    </a:lnTo>
                    <a:lnTo>
                      <a:pt x="2984" y="605"/>
                    </a:lnTo>
                    <a:lnTo>
                      <a:pt x="2972" y="599"/>
                    </a:lnTo>
                    <a:lnTo>
                      <a:pt x="2966" y="599"/>
                    </a:lnTo>
                    <a:lnTo>
                      <a:pt x="2960" y="599"/>
                    </a:lnTo>
                    <a:lnTo>
                      <a:pt x="2954" y="599"/>
                    </a:lnTo>
                    <a:lnTo>
                      <a:pt x="2948" y="599"/>
                    </a:lnTo>
                    <a:lnTo>
                      <a:pt x="2942" y="593"/>
                    </a:lnTo>
                    <a:lnTo>
                      <a:pt x="2936" y="593"/>
                    </a:lnTo>
                    <a:lnTo>
                      <a:pt x="2929" y="593"/>
                    </a:lnTo>
                    <a:lnTo>
                      <a:pt x="2929" y="593"/>
                    </a:lnTo>
                    <a:lnTo>
                      <a:pt x="2923" y="593"/>
                    </a:lnTo>
                    <a:lnTo>
                      <a:pt x="2917" y="586"/>
                    </a:lnTo>
                    <a:lnTo>
                      <a:pt x="2917" y="586"/>
                    </a:lnTo>
                    <a:lnTo>
                      <a:pt x="2917" y="586"/>
                    </a:lnTo>
                    <a:lnTo>
                      <a:pt x="2917" y="586"/>
                    </a:lnTo>
                    <a:lnTo>
                      <a:pt x="2911" y="586"/>
                    </a:lnTo>
                    <a:lnTo>
                      <a:pt x="2911" y="586"/>
                    </a:lnTo>
                    <a:lnTo>
                      <a:pt x="2911" y="586"/>
                    </a:lnTo>
                    <a:lnTo>
                      <a:pt x="2911" y="586"/>
                    </a:lnTo>
                    <a:lnTo>
                      <a:pt x="2911" y="586"/>
                    </a:lnTo>
                    <a:lnTo>
                      <a:pt x="2911" y="580"/>
                    </a:lnTo>
                    <a:lnTo>
                      <a:pt x="2911" y="580"/>
                    </a:lnTo>
                    <a:lnTo>
                      <a:pt x="2911" y="580"/>
                    </a:lnTo>
                    <a:lnTo>
                      <a:pt x="2911" y="580"/>
                    </a:lnTo>
                    <a:lnTo>
                      <a:pt x="2911" y="580"/>
                    </a:lnTo>
                    <a:lnTo>
                      <a:pt x="2911" y="580"/>
                    </a:lnTo>
                    <a:lnTo>
                      <a:pt x="2911" y="574"/>
                    </a:lnTo>
                    <a:lnTo>
                      <a:pt x="2911" y="574"/>
                    </a:lnTo>
                    <a:lnTo>
                      <a:pt x="2905" y="574"/>
                    </a:lnTo>
                    <a:lnTo>
                      <a:pt x="2905" y="574"/>
                    </a:lnTo>
                    <a:lnTo>
                      <a:pt x="2905" y="574"/>
                    </a:lnTo>
                    <a:lnTo>
                      <a:pt x="2905" y="574"/>
                    </a:lnTo>
                    <a:lnTo>
                      <a:pt x="2905" y="574"/>
                    </a:lnTo>
                    <a:lnTo>
                      <a:pt x="2905" y="574"/>
                    </a:lnTo>
                    <a:lnTo>
                      <a:pt x="2905" y="568"/>
                    </a:lnTo>
                    <a:lnTo>
                      <a:pt x="2905" y="568"/>
                    </a:lnTo>
                    <a:lnTo>
                      <a:pt x="2905"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3" y="568"/>
                    </a:lnTo>
                    <a:lnTo>
                      <a:pt x="2893" y="568"/>
                    </a:lnTo>
                    <a:lnTo>
                      <a:pt x="2893" y="568"/>
                    </a:lnTo>
                    <a:lnTo>
                      <a:pt x="2893" y="568"/>
                    </a:lnTo>
                    <a:lnTo>
                      <a:pt x="2893" y="568"/>
                    </a:lnTo>
                    <a:lnTo>
                      <a:pt x="2893" y="568"/>
                    </a:lnTo>
                    <a:lnTo>
                      <a:pt x="2893" y="568"/>
                    </a:lnTo>
                    <a:lnTo>
                      <a:pt x="2887" y="568"/>
                    </a:lnTo>
                    <a:lnTo>
                      <a:pt x="2887" y="568"/>
                    </a:lnTo>
                    <a:lnTo>
                      <a:pt x="2887" y="562"/>
                    </a:lnTo>
                    <a:moveTo>
                      <a:pt x="2887" y="562"/>
                    </a:moveTo>
                    <a:lnTo>
                      <a:pt x="2893" y="562"/>
                    </a:lnTo>
                    <a:lnTo>
                      <a:pt x="2893" y="562"/>
                    </a:lnTo>
                    <a:lnTo>
                      <a:pt x="2899" y="562"/>
                    </a:lnTo>
                    <a:lnTo>
                      <a:pt x="2899" y="556"/>
                    </a:lnTo>
                    <a:lnTo>
                      <a:pt x="2905" y="556"/>
                    </a:lnTo>
                    <a:lnTo>
                      <a:pt x="2911" y="556"/>
                    </a:lnTo>
                    <a:lnTo>
                      <a:pt x="2911" y="550"/>
                    </a:lnTo>
                    <a:lnTo>
                      <a:pt x="2917" y="550"/>
                    </a:lnTo>
                    <a:lnTo>
                      <a:pt x="2917" y="550"/>
                    </a:lnTo>
                    <a:lnTo>
                      <a:pt x="2923" y="550"/>
                    </a:lnTo>
                    <a:lnTo>
                      <a:pt x="2923" y="544"/>
                    </a:lnTo>
                    <a:lnTo>
                      <a:pt x="2923" y="544"/>
                    </a:lnTo>
                    <a:lnTo>
                      <a:pt x="2923" y="544"/>
                    </a:lnTo>
                    <a:lnTo>
                      <a:pt x="2929" y="544"/>
                    </a:lnTo>
                    <a:lnTo>
                      <a:pt x="2929" y="538"/>
                    </a:lnTo>
                    <a:lnTo>
                      <a:pt x="2936" y="538"/>
                    </a:lnTo>
                    <a:lnTo>
                      <a:pt x="2936" y="531"/>
                    </a:lnTo>
                    <a:lnTo>
                      <a:pt x="2936" y="531"/>
                    </a:lnTo>
                    <a:lnTo>
                      <a:pt x="2942" y="531"/>
                    </a:lnTo>
                    <a:lnTo>
                      <a:pt x="2948" y="531"/>
                    </a:lnTo>
                    <a:lnTo>
                      <a:pt x="2948" y="531"/>
                    </a:lnTo>
                    <a:lnTo>
                      <a:pt x="2948" y="531"/>
                    </a:lnTo>
                    <a:lnTo>
                      <a:pt x="2948" y="531"/>
                    </a:lnTo>
                    <a:lnTo>
                      <a:pt x="2948" y="531"/>
                    </a:lnTo>
                    <a:lnTo>
                      <a:pt x="2954" y="531"/>
                    </a:lnTo>
                    <a:lnTo>
                      <a:pt x="2954" y="525"/>
                    </a:lnTo>
                    <a:lnTo>
                      <a:pt x="2960" y="525"/>
                    </a:lnTo>
                    <a:lnTo>
                      <a:pt x="2960" y="525"/>
                    </a:lnTo>
                    <a:lnTo>
                      <a:pt x="2960" y="525"/>
                    </a:lnTo>
                    <a:lnTo>
                      <a:pt x="2966" y="525"/>
                    </a:lnTo>
                    <a:lnTo>
                      <a:pt x="2966" y="525"/>
                    </a:lnTo>
                    <a:lnTo>
                      <a:pt x="2972" y="525"/>
                    </a:lnTo>
                    <a:lnTo>
                      <a:pt x="2978" y="519"/>
                    </a:lnTo>
                    <a:lnTo>
                      <a:pt x="2978" y="519"/>
                    </a:lnTo>
                    <a:lnTo>
                      <a:pt x="2984" y="513"/>
                    </a:lnTo>
                    <a:lnTo>
                      <a:pt x="2984" y="513"/>
                    </a:lnTo>
                    <a:lnTo>
                      <a:pt x="2984" y="507"/>
                    </a:lnTo>
                    <a:lnTo>
                      <a:pt x="2990" y="507"/>
                    </a:lnTo>
                    <a:lnTo>
                      <a:pt x="2990" y="507"/>
                    </a:lnTo>
                    <a:lnTo>
                      <a:pt x="2990" y="507"/>
                    </a:lnTo>
                    <a:lnTo>
                      <a:pt x="2990" y="507"/>
                    </a:lnTo>
                    <a:lnTo>
                      <a:pt x="2990" y="507"/>
                    </a:lnTo>
                    <a:lnTo>
                      <a:pt x="2997" y="507"/>
                    </a:lnTo>
                    <a:lnTo>
                      <a:pt x="2997" y="507"/>
                    </a:lnTo>
                    <a:lnTo>
                      <a:pt x="2997" y="507"/>
                    </a:lnTo>
                    <a:lnTo>
                      <a:pt x="2997" y="507"/>
                    </a:lnTo>
                    <a:lnTo>
                      <a:pt x="2997" y="507"/>
                    </a:lnTo>
                    <a:lnTo>
                      <a:pt x="2997" y="507"/>
                    </a:lnTo>
                    <a:lnTo>
                      <a:pt x="3003" y="507"/>
                    </a:lnTo>
                    <a:lnTo>
                      <a:pt x="3003" y="507"/>
                    </a:lnTo>
                    <a:lnTo>
                      <a:pt x="3003" y="507"/>
                    </a:lnTo>
                    <a:lnTo>
                      <a:pt x="3003" y="501"/>
                    </a:lnTo>
                    <a:lnTo>
                      <a:pt x="3003" y="501"/>
                    </a:lnTo>
                    <a:lnTo>
                      <a:pt x="3003" y="495"/>
                    </a:lnTo>
                    <a:lnTo>
                      <a:pt x="3009" y="495"/>
                    </a:lnTo>
                    <a:lnTo>
                      <a:pt x="3009" y="495"/>
                    </a:lnTo>
                    <a:lnTo>
                      <a:pt x="3009" y="495"/>
                    </a:lnTo>
                    <a:lnTo>
                      <a:pt x="3015" y="489"/>
                    </a:lnTo>
                    <a:lnTo>
                      <a:pt x="3015" y="489"/>
                    </a:lnTo>
                    <a:lnTo>
                      <a:pt x="3015" y="489"/>
                    </a:lnTo>
                    <a:lnTo>
                      <a:pt x="3015" y="489"/>
                    </a:lnTo>
                    <a:lnTo>
                      <a:pt x="3015" y="483"/>
                    </a:lnTo>
                    <a:lnTo>
                      <a:pt x="3021" y="483"/>
                    </a:lnTo>
                    <a:lnTo>
                      <a:pt x="3021" y="483"/>
                    </a:lnTo>
                    <a:lnTo>
                      <a:pt x="3021" y="476"/>
                    </a:lnTo>
                    <a:lnTo>
                      <a:pt x="3027" y="476"/>
                    </a:lnTo>
                    <a:lnTo>
                      <a:pt x="3027" y="476"/>
                    </a:lnTo>
                    <a:lnTo>
                      <a:pt x="3027" y="476"/>
                    </a:lnTo>
                    <a:lnTo>
                      <a:pt x="3027" y="476"/>
                    </a:lnTo>
                    <a:lnTo>
                      <a:pt x="3027" y="476"/>
                    </a:lnTo>
                    <a:lnTo>
                      <a:pt x="3033" y="470"/>
                    </a:lnTo>
                    <a:lnTo>
                      <a:pt x="3039" y="470"/>
                    </a:lnTo>
                    <a:lnTo>
                      <a:pt x="3039" y="464"/>
                    </a:lnTo>
                    <a:lnTo>
                      <a:pt x="3039" y="464"/>
                    </a:lnTo>
                    <a:lnTo>
                      <a:pt x="3039" y="458"/>
                    </a:lnTo>
                    <a:lnTo>
                      <a:pt x="3045" y="458"/>
                    </a:lnTo>
                    <a:lnTo>
                      <a:pt x="3045" y="458"/>
                    </a:lnTo>
                    <a:lnTo>
                      <a:pt x="3052" y="452"/>
                    </a:lnTo>
                    <a:lnTo>
                      <a:pt x="3052" y="452"/>
                    </a:lnTo>
                    <a:lnTo>
                      <a:pt x="3052" y="452"/>
                    </a:lnTo>
                    <a:lnTo>
                      <a:pt x="3058" y="452"/>
                    </a:lnTo>
                    <a:lnTo>
                      <a:pt x="3058" y="452"/>
                    </a:lnTo>
                    <a:lnTo>
                      <a:pt x="3058" y="452"/>
                    </a:lnTo>
                    <a:lnTo>
                      <a:pt x="3058" y="446"/>
                    </a:lnTo>
                    <a:lnTo>
                      <a:pt x="3064" y="446"/>
                    </a:lnTo>
                    <a:lnTo>
                      <a:pt x="3064" y="446"/>
                    </a:lnTo>
                    <a:lnTo>
                      <a:pt x="3064" y="446"/>
                    </a:lnTo>
                    <a:lnTo>
                      <a:pt x="3070" y="446"/>
                    </a:lnTo>
                    <a:lnTo>
                      <a:pt x="3070" y="446"/>
                    </a:lnTo>
                    <a:lnTo>
                      <a:pt x="3070" y="446"/>
                    </a:lnTo>
                    <a:lnTo>
                      <a:pt x="3076" y="446"/>
                    </a:lnTo>
                    <a:lnTo>
                      <a:pt x="3076" y="446"/>
                    </a:lnTo>
                    <a:lnTo>
                      <a:pt x="3082" y="446"/>
                    </a:lnTo>
                    <a:lnTo>
                      <a:pt x="3088" y="446"/>
                    </a:lnTo>
                    <a:lnTo>
                      <a:pt x="3088" y="446"/>
                    </a:lnTo>
                    <a:lnTo>
                      <a:pt x="3094" y="446"/>
                    </a:lnTo>
                    <a:lnTo>
                      <a:pt x="3094" y="446"/>
                    </a:lnTo>
                    <a:lnTo>
                      <a:pt x="3094" y="446"/>
                    </a:lnTo>
                    <a:lnTo>
                      <a:pt x="3094" y="452"/>
                    </a:lnTo>
                    <a:lnTo>
                      <a:pt x="3094" y="452"/>
                    </a:lnTo>
                    <a:lnTo>
                      <a:pt x="3094" y="452"/>
                    </a:lnTo>
                    <a:lnTo>
                      <a:pt x="3094" y="452"/>
                    </a:lnTo>
                    <a:lnTo>
                      <a:pt x="3088" y="452"/>
                    </a:lnTo>
                    <a:lnTo>
                      <a:pt x="3088" y="452"/>
                    </a:lnTo>
                    <a:lnTo>
                      <a:pt x="3088" y="452"/>
                    </a:lnTo>
                    <a:lnTo>
                      <a:pt x="3082" y="452"/>
                    </a:lnTo>
                    <a:lnTo>
                      <a:pt x="3082" y="452"/>
                    </a:lnTo>
                    <a:lnTo>
                      <a:pt x="3076" y="452"/>
                    </a:lnTo>
                    <a:lnTo>
                      <a:pt x="3076" y="458"/>
                    </a:lnTo>
                    <a:lnTo>
                      <a:pt x="3076" y="458"/>
                    </a:lnTo>
                    <a:lnTo>
                      <a:pt x="3076" y="458"/>
                    </a:lnTo>
                    <a:lnTo>
                      <a:pt x="3076" y="458"/>
                    </a:lnTo>
                    <a:lnTo>
                      <a:pt x="3082" y="458"/>
                    </a:lnTo>
                    <a:lnTo>
                      <a:pt x="3082" y="464"/>
                    </a:lnTo>
                    <a:lnTo>
                      <a:pt x="3076" y="464"/>
                    </a:lnTo>
                    <a:lnTo>
                      <a:pt x="3076" y="464"/>
                    </a:lnTo>
                    <a:lnTo>
                      <a:pt x="3076" y="464"/>
                    </a:lnTo>
                    <a:lnTo>
                      <a:pt x="3076" y="464"/>
                    </a:lnTo>
                    <a:lnTo>
                      <a:pt x="3070" y="464"/>
                    </a:lnTo>
                    <a:lnTo>
                      <a:pt x="3070" y="470"/>
                    </a:lnTo>
                    <a:lnTo>
                      <a:pt x="3070" y="470"/>
                    </a:lnTo>
                    <a:lnTo>
                      <a:pt x="3064" y="470"/>
                    </a:lnTo>
                    <a:lnTo>
                      <a:pt x="3064" y="476"/>
                    </a:lnTo>
                    <a:lnTo>
                      <a:pt x="3064" y="476"/>
                    </a:lnTo>
                    <a:lnTo>
                      <a:pt x="3058" y="476"/>
                    </a:lnTo>
                    <a:lnTo>
                      <a:pt x="3058" y="476"/>
                    </a:lnTo>
                    <a:lnTo>
                      <a:pt x="3058" y="476"/>
                    </a:lnTo>
                    <a:lnTo>
                      <a:pt x="3058" y="483"/>
                    </a:lnTo>
                    <a:lnTo>
                      <a:pt x="3058" y="483"/>
                    </a:lnTo>
                    <a:lnTo>
                      <a:pt x="3058" y="483"/>
                    </a:lnTo>
                    <a:lnTo>
                      <a:pt x="3058" y="483"/>
                    </a:lnTo>
                    <a:lnTo>
                      <a:pt x="3058" y="489"/>
                    </a:lnTo>
                    <a:lnTo>
                      <a:pt x="3058" y="489"/>
                    </a:lnTo>
                    <a:lnTo>
                      <a:pt x="3058" y="489"/>
                    </a:lnTo>
                    <a:lnTo>
                      <a:pt x="3052" y="489"/>
                    </a:lnTo>
                    <a:lnTo>
                      <a:pt x="3052" y="489"/>
                    </a:lnTo>
                    <a:lnTo>
                      <a:pt x="3052" y="489"/>
                    </a:lnTo>
                    <a:lnTo>
                      <a:pt x="3052" y="489"/>
                    </a:lnTo>
                    <a:lnTo>
                      <a:pt x="3052" y="489"/>
                    </a:lnTo>
                    <a:lnTo>
                      <a:pt x="3052" y="495"/>
                    </a:lnTo>
                    <a:lnTo>
                      <a:pt x="3052" y="495"/>
                    </a:lnTo>
                    <a:lnTo>
                      <a:pt x="3052" y="495"/>
                    </a:lnTo>
                    <a:lnTo>
                      <a:pt x="3052" y="501"/>
                    </a:lnTo>
                    <a:lnTo>
                      <a:pt x="3045" y="501"/>
                    </a:lnTo>
                    <a:lnTo>
                      <a:pt x="3045" y="501"/>
                    </a:lnTo>
                    <a:lnTo>
                      <a:pt x="3045" y="501"/>
                    </a:lnTo>
                    <a:lnTo>
                      <a:pt x="3045" y="507"/>
                    </a:lnTo>
                    <a:lnTo>
                      <a:pt x="3039" y="507"/>
                    </a:lnTo>
                    <a:lnTo>
                      <a:pt x="3039" y="507"/>
                    </a:lnTo>
                    <a:lnTo>
                      <a:pt x="3039" y="513"/>
                    </a:lnTo>
                    <a:lnTo>
                      <a:pt x="3039" y="513"/>
                    </a:lnTo>
                    <a:lnTo>
                      <a:pt x="3039" y="519"/>
                    </a:lnTo>
                    <a:lnTo>
                      <a:pt x="3039" y="525"/>
                    </a:lnTo>
                    <a:lnTo>
                      <a:pt x="3039" y="525"/>
                    </a:lnTo>
                    <a:lnTo>
                      <a:pt x="3045" y="525"/>
                    </a:lnTo>
                    <a:lnTo>
                      <a:pt x="3045" y="525"/>
                    </a:lnTo>
                    <a:lnTo>
                      <a:pt x="3045" y="525"/>
                    </a:lnTo>
                    <a:lnTo>
                      <a:pt x="3045" y="525"/>
                    </a:lnTo>
                    <a:lnTo>
                      <a:pt x="3052" y="519"/>
                    </a:lnTo>
                    <a:lnTo>
                      <a:pt x="3052" y="519"/>
                    </a:lnTo>
                    <a:lnTo>
                      <a:pt x="3052" y="519"/>
                    </a:lnTo>
                    <a:lnTo>
                      <a:pt x="3052" y="513"/>
                    </a:lnTo>
                    <a:lnTo>
                      <a:pt x="3058" y="513"/>
                    </a:lnTo>
                    <a:lnTo>
                      <a:pt x="3058" y="513"/>
                    </a:lnTo>
                    <a:lnTo>
                      <a:pt x="3058" y="513"/>
                    </a:lnTo>
                    <a:lnTo>
                      <a:pt x="3064" y="507"/>
                    </a:lnTo>
                    <a:lnTo>
                      <a:pt x="3064" y="507"/>
                    </a:lnTo>
                    <a:lnTo>
                      <a:pt x="3070" y="507"/>
                    </a:lnTo>
                    <a:lnTo>
                      <a:pt x="3064" y="507"/>
                    </a:lnTo>
                    <a:lnTo>
                      <a:pt x="3064" y="513"/>
                    </a:lnTo>
                    <a:lnTo>
                      <a:pt x="3064" y="513"/>
                    </a:lnTo>
                    <a:lnTo>
                      <a:pt x="3064" y="513"/>
                    </a:lnTo>
                    <a:lnTo>
                      <a:pt x="3070" y="513"/>
                    </a:lnTo>
                    <a:lnTo>
                      <a:pt x="3070" y="513"/>
                    </a:lnTo>
                    <a:lnTo>
                      <a:pt x="3070" y="513"/>
                    </a:lnTo>
                    <a:lnTo>
                      <a:pt x="3076" y="513"/>
                    </a:lnTo>
                    <a:lnTo>
                      <a:pt x="3076" y="513"/>
                    </a:lnTo>
                    <a:lnTo>
                      <a:pt x="3076" y="513"/>
                    </a:lnTo>
                    <a:lnTo>
                      <a:pt x="3082" y="513"/>
                    </a:lnTo>
                    <a:lnTo>
                      <a:pt x="3082" y="513"/>
                    </a:lnTo>
                    <a:lnTo>
                      <a:pt x="3088" y="513"/>
                    </a:lnTo>
                    <a:lnTo>
                      <a:pt x="3088" y="513"/>
                    </a:lnTo>
                    <a:lnTo>
                      <a:pt x="3088" y="513"/>
                    </a:lnTo>
                    <a:lnTo>
                      <a:pt x="3094" y="513"/>
                    </a:lnTo>
                    <a:lnTo>
                      <a:pt x="3094" y="513"/>
                    </a:lnTo>
                    <a:lnTo>
                      <a:pt x="3094" y="513"/>
                    </a:lnTo>
                    <a:lnTo>
                      <a:pt x="3094" y="513"/>
                    </a:lnTo>
                    <a:lnTo>
                      <a:pt x="3094" y="513"/>
                    </a:lnTo>
                    <a:lnTo>
                      <a:pt x="3094" y="513"/>
                    </a:lnTo>
                    <a:lnTo>
                      <a:pt x="3094" y="513"/>
                    </a:lnTo>
                    <a:lnTo>
                      <a:pt x="3100" y="513"/>
                    </a:lnTo>
                    <a:lnTo>
                      <a:pt x="3100" y="513"/>
                    </a:lnTo>
                    <a:lnTo>
                      <a:pt x="3100" y="513"/>
                    </a:lnTo>
                    <a:lnTo>
                      <a:pt x="3100" y="513"/>
                    </a:lnTo>
                    <a:lnTo>
                      <a:pt x="3100" y="519"/>
                    </a:lnTo>
                    <a:lnTo>
                      <a:pt x="3100" y="519"/>
                    </a:lnTo>
                    <a:lnTo>
                      <a:pt x="3100" y="519"/>
                    </a:lnTo>
                    <a:lnTo>
                      <a:pt x="3100" y="519"/>
                    </a:lnTo>
                    <a:lnTo>
                      <a:pt x="3106" y="519"/>
                    </a:lnTo>
                    <a:lnTo>
                      <a:pt x="3100" y="519"/>
                    </a:lnTo>
                    <a:lnTo>
                      <a:pt x="3100" y="513"/>
                    </a:lnTo>
                    <a:lnTo>
                      <a:pt x="3106" y="513"/>
                    </a:lnTo>
                    <a:lnTo>
                      <a:pt x="3106" y="519"/>
                    </a:lnTo>
                    <a:lnTo>
                      <a:pt x="3106" y="519"/>
                    </a:lnTo>
                    <a:lnTo>
                      <a:pt x="3106" y="519"/>
                    </a:lnTo>
                    <a:lnTo>
                      <a:pt x="3106" y="519"/>
                    </a:lnTo>
                    <a:lnTo>
                      <a:pt x="3106" y="519"/>
                    </a:lnTo>
                    <a:lnTo>
                      <a:pt x="3106" y="519"/>
                    </a:lnTo>
                    <a:lnTo>
                      <a:pt x="3106" y="519"/>
                    </a:lnTo>
                    <a:lnTo>
                      <a:pt x="3113" y="519"/>
                    </a:lnTo>
                    <a:lnTo>
                      <a:pt x="3113" y="519"/>
                    </a:lnTo>
                    <a:lnTo>
                      <a:pt x="3113" y="525"/>
                    </a:lnTo>
                    <a:lnTo>
                      <a:pt x="3113" y="525"/>
                    </a:lnTo>
                    <a:lnTo>
                      <a:pt x="3113" y="531"/>
                    </a:lnTo>
                    <a:lnTo>
                      <a:pt x="3119" y="531"/>
                    </a:lnTo>
                    <a:lnTo>
                      <a:pt x="3119" y="531"/>
                    </a:lnTo>
                    <a:lnTo>
                      <a:pt x="3119" y="538"/>
                    </a:lnTo>
                    <a:lnTo>
                      <a:pt x="3119" y="538"/>
                    </a:lnTo>
                    <a:lnTo>
                      <a:pt x="3125" y="538"/>
                    </a:lnTo>
                    <a:lnTo>
                      <a:pt x="3125" y="538"/>
                    </a:lnTo>
                    <a:lnTo>
                      <a:pt x="3125" y="544"/>
                    </a:lnTo>
                    <a:lnTo>
                      <a:pt x="3125" y="544"/>
                    </a:lnTo>
                    <a:lnTo>
                      <a:pt x="3125" y="544"/>
                    </a:lnTo>
                    <a:lnTo>
                      <a:pt x="3131" y="544"/>
                    </a:lnTo>
                    <a:lnTo>
                      <a:pt x="3131" y="544"/>
                    </a:lnTo>
                    <a:lnTo>
                      <a:pt x="3131" y="544"/>
                    </a:lnTo>
                    <a:lnTo>
                      <a:pt x="3131" y="544"/>
                    </a:lnTo>
                    <a:lnTo>
                      <a:pt x="3131" y="550"/>
                    </a:lnTo>
                    <a:lnTo>
                      <a:pt x="3131" y="550"/>
                    </a:lnTo>
                    <a:lnTo>
                      <a:pt x="3131" y="550"/>
                    </a:lnTo>
                    <a:lnTo>
                      <a:pt x="3131" y="550"/>
                    </a:lnTo>
                    <a:lnTo>
                      <a:pt x="3131" y="550"/>
                    </a:lnTo>
                    <a:lnTo>
                      <a:pt x="3131" y="550"/>
                    </a:lnTo>
                    <a:lnTo>
                      <a:pt x="3137" y="556"/>
                    </a:lnTo>
                    <a:lnTo>
                      <a:pt x="3137" y="556"/>
                    </a:lnTo>
                    <a:lnTo>
                      <a:pt x="3143" y="556"/>
                    </a:lnTo>
                    <a:lnTo>
                      <a:pt x="3149" y="556"/>
                    </a:lnTo>
                    <a:lnTo>
                      <a:pt x="3149" y="550"/>
                    </a:lnTo>
                    <a:lnTo>
                      <a:pt x="3149" y="550"/>
                    </a:lnTo>
                    <a:lnTo>
                      <a:pt x="3155" y="550"/>
                    </a:lnTo>
                    <a:lnTo>
                      <a:pt x="3155" y="550"/>
                    </a:lnTo>
                    <a:lnTo>
                      <a:pt x="3155" y="550"/>
                    </a:lnTo>
                    <a:lnTo>
                      <a:pt x="3155" y="550"/>
                    </a:lnTo>
                    <a:lnTo>
                      <a:pt x="3161" y="550"/>
                    </a:lnTo>
                    <a:lnTo>
                      <a:pt x="3161" y="550"/>
                    </a:lnTo>
                    <a:lnTo>
                      <a:pt x="3161" y="550"/>
                    </a:lnTo>
                    <a:lnTo>
                      <a:pt x="3161" y="550"/>
                    </a:lnTo>
                    <a:lnTo>
                      <a:pt x="3161" y="550"/>
                    </a:lnTo>
                    <a:lnTo>
                      <a:pt x="3167" y="550"/>
                    </a:lnTo>
                    <a:lnTo>
                      <a:pt x="3167" y="556"/>
                    </a:lnTo>
                    <a:lnTo>
                      <a:pt x="3167" y="556"/>
                    </a:lnTo>
                    <a:lnTo>
                      <a:pt x="3167" y="556"/>
                    </a:lnTo>
                    <a:lnTo>
                      <a:pt x="3167" y="556"/>
                    </a:lnTo>
                    <a:lnTo>
                      <a:pt x="3174" y="556"/>
                    </a:lnTo>
                    <a:lnTo>
                      <a:pt x="3174" y="556"/>
                    </a:lnTo>
                    <a:lnTo>
                      <a:pt x="3174" y="556"/>
                    </a:lnTo>
                    <a:lnTo>
                      <a:pt x="3174" y="556"/>
                    </a:lnTo>
                    <a:lnTo>
                      <a:pt x="3174" y="556"/>
                    </a:lnTo>
                    <a:lnTo>
                      <a:pt x="3174" y="556"/>
                    </a:lnTo>
                    <a:lnTo>
                      <a:pt x="3180" y="556"/>
                    </a:lnTo>
                    <a:lnTo>
                      <a:pt x="3180" y="556"/>
                    </a:lnTo>
                    <a:lnTo>
                      <a:pt x="3180" y="556"/>
                    </a:lnTo>
                    <a:lnTo>
                      <a:pt x="3180" y="550"/>
                    </a:lnTo>
                    <a:lnTo>
                      <a:pt x="3180" y="550"/>
                    </a:lnTo>
                    <a:lnTo>
                      <a:pt x="3180" y="550"/>
                    </a:lnTo>
                    <a:lnTo>
                      <a:pt x="3186" y="550"/>
                    </a:lnTo>
                    <a:lnTo>
                      <a:pt x="3186" y="550"/>
                    </a:lnTo>
                    <a:lnTo>
                      <a:pt x="3186" y="556"/>
                    </a:lnTo>
                    <a:lnTo>
                      <a:pt x="3186" y="556"/>
                    </a:lnTo>
                    <a:lnTo>
                      <a:pt x="3186" y="556"/>
                    </a:lnTo>
                    <a:lnTo>
                      <a:pt x="3186" y="550"/>
                    </a:lnTo>
                    <a:lnTo>
                      <a:pt x="3186" y="550"/>
                    </a:lnTo>
                    <a:lnTo>
                      <a:pt x="3186" y="550"/>
                    </a:lnTo>
                    <a:lnTo>
                      <a:pt x="3186" y="550"/>
                    </a:lnTo>
                    <a:lnTo>
                      <a:pt x="3186" y="544"/>
                    </a:lnTo>
                    <a:lnTo>
                      <a:pt x="3186" y="544"/>
                    </a:lnTo>
                    <a:lnTo>
                      <a:pt x="3186" y="544"/>
                    </a:lnTo>
                    <a:lnTo>
                      <a:pt x="3186" y="544"/>
                    </a:lnTo>
                    <a:lnTo>
                      <a:pt x="3192" y="544"/>
                    </a:lnTo>
                    <a:lnTo>
                      <a:pt x="3192" y="544"/>
                    </a:lnTo>
                    <a:lnTo>
                      <a:pt x="3192" y="550"/>
                    </a:lnTo>
                    <a:lnTo>
                      <a:pt x="3192" y="550"/>
                    </a:lnTo>
                    <a:lnTo>
                      <a:pt x="3192" y="550"/>
                    </a:lnTo>
                    <a:lnTo>
                      <a:pt x="3192" y="550"/>
                    </a:lnTo>
                    <a:lnTo>
                      <a:pt x="3192" y="550"/>
                    </a:lnTo>
                    <a:lnTo>
                      <a:pt x="3192" y="550"/>
                    </a:lnTo>
                    <a:lnTo>
                      <a:pt x="3192" y="550"/>
                    </a:lnTo>
                    <a:lnTo>
                      <a:pt x="3192" y="550"/>
                    </a:lnTo>
                    <a:lnTo>
                      <a:pt x="3192" y="550"/>
                    </a:lnTo>
                    <a:lnTo>
                      <a:pt x="3198" y="550"/>
                    </a:lnTo>
                    <a:lnTo>
                      <a:pt x="3198" y="550"/>
                    </a:lnTo>
                    <a:lnTo>
                      <a:pt x="3198" y="544"/>
                    </a:lnTo>
                    <a:lnTo>
                      <a:pt x="3204" y="544"/>
                    </a:lnTo>
                    <a:lnTo>
                      <a:pt x="3204" y="544"/>
                    </a:lnTo>
                    <a:lnTo>
                      <a:pt x="3204" y="544"/>
                    </a:lnTo>
                    <a:lnTo>
                      <a:pt x="3204" y="538"/>
                    </a:lnTo>
                    <a:lnTo>
                      <a:pt x="3204" y="544"/>
                    </a:lnTo>
                    <a:lnTo>
                      <a:pt x="3204" y="538"/>
                    </a:lnTo>
                    <a:lnTo>
                      <a:pt x="3210" y="538"/>
                    </a:lnTo>
                    <a:lnTo>
                      <a:pt x="3210" y="538"/>
                    </a:lnTo>
                    <a:lnTo>
                      <a:pt x="3222" y="525"/>
                    </a:lnTo>
                    <a:lnTo>
                      <a:pt x="3228" y="525"/>
                    </a:lnTo>
                    <a:lnTo>
                      <a:pt x="3228" y="525"/>
                    </a:lnTo>
                    <a:lnTo>
                      <a:pt x="3228" y="525"/>
                    </a:lnTo>
                    <a:lnTo>
                      <a:pt x="3228" y="525"/>
                    </a:lnTo>
                    <a:lnTo>
                      <a:pt x="3235" y="525"/>
                    </a:lnTo>
                    <a:lnTo>
                      <a:pt x="3235" y="525"/>
                    </a:lnTo>
                    <a:lnTo>
                      <a:pt x="3241" y="525"/>
                    </a:lnTo>
                    <a:lnTo>
                      <a:pt x="3241" y="519"/>
                    </a:lnTo>
                    <a:lnTo>
                      <a:pt x="3247" y="519"/>
                    </a:lnTo>
                    <a:lnTo>
                      <a:pt x="3247" y="519"/>
                    </a:lnTo>
                    <a:lnTo>
                      <a:pt x="3253" y="519"/>
                    </a:lnTo>
                    <a:lnTo>
                      <a:pt x="3253" y="519"/>
                    </a:lnTo>
                    <a:lnTo>
                      <a:pt x="3259" y="519"/>
                    </a:lnTo>
                    <a:lnTo>
                      <a:pt x="3259" y="519"/>
                    </a:lnTo>
                    <a:lnTo>
                      <a:pt x="3265" y="519"/>
                    </a:lnTo>
                    <a:lnTo>
                      <a:pt x="3271" y="519"/>
                    </a:lnTo>
                    <a:lnTo>
                      <a:pt x="3271" y="519"/>
                    </a:lnTo>
                    <a:lnTo>
                      <a:pt x="3277" y="519"/>
                    </a:lnTo>
                    <a:lnTo>
                      <a:pt x="3277" y="519"/>
                    </a:lnTo>
                    <a:lnTo>
                      <a:pt x="3283" y="519"/>
                    </a:lnTo>
                    <a:lnTo>
                      <a:pt x="3290" y="513"/>
                    </a:lnTo>
                    <a:lnTo>
                      <a:pt x="3296" y="507"/>
                    </a:lnTo>
                    <a:lnTo>
                      <a:pt x="3296" y="507"/>
                    </a:lnTo>
                    <a:lnTo>
                      <a:pt x="3302" y="507"/>
                    </a:lnTo>
                    <a:lnTo>
                      <a:pt x="3314" y="507"/>
                    </a:lnTo>
                    <a:lnTo>
                      <a:pt x="3314" y="507"/>
                    </a:lnTo>
                    <a:lnTo>
                      <a:pt x="3314" y="501"/>
                    </a:lnTo>
                    <a:lnTo>
                      <a:pt x="3320" y="501"/>
                    </a:lnTo>
                    <a:lnTo>
                      <a:pt x="3320" y="501"/>
                    </a:lnTo>
                    <a:lnTo>
                      <a:pt x="3320" y="501"/>
                    </a:lnTo>
                    <a:lnTo>
                      <a:pt x="3320" y="507"/>
                    </a:lnTo>
                    <a:lnTo>
                      <a:pt x="3314" y="507"/>
                    </a:lnTo>
                    <a:lnTo>
                      <a:pt x="3314" y="513"/>
                    </a:lnTo>
                    <a:lnTo>
                      <a:pt x="3314" y="513"/>
                    </a:lnTo>
                    <a:lnTo>
                      <a:pt x="3314" y="513"/>
                    </a:lnTo>
                    <a:lnTo>
                      <a:pt x="3314" y="513"/>
                    </a:lnTo>
                    <a:lnTo>
                      <a:pt x="3314" y="519"/>
                    </a:lnTo>
                    <a:lnTo>
                      <a:pt x="3314" y="519"/>
                    </a:lnTo>
                    <a:lnTo>
                      <a:pt x="3314" y="525"/>
                    </a:lnTo>
                    <a:lnTo>
                      <a:pt x="3314" y="525"/>
                    </a:lnTo>
                    <a:lnTo>
                      <a:pt x="3320" y="525"/>
                    </a:lnTo>
                    <a:lnTo>
                      <a:pt x="3320" y="531"/>
                    </a:lnTo>
                    <a:lnTo>
                      <a:pt x="3314" y="531"/>
                    </a:lnTo>
                    <a:lnTo>
                      <a:pt x="3314" y="531"/>
                    </a:lnTo>
                    <a:lnTo>
                      <a:pt x="3314" y="531"/>
                    </a:lnTo>
                    <a:lnTo>
                      <a:pt x="3314" y="531"/>
                    </a:lnTo>
                    <a:lnTo>
                      <a:pt x="3314" y="531"/>
                    </a:lnTo>
                    <a:lnTo>
                      <a:pt x="3320" y="538"/>
                    </a:lnTo>
                    <a:lnTo>
                      <a:pt x="3320" y="538"/>
                    </a:lnTo>
                    <a:lnTo>
                      <a:pt x="3320" y="538"/>
                    </a:lnTo>
                    <a:lnTo>
                      <a:pt x="3326" y="538"/>
                    </a:lnTo>
                    <a:lnTo>
                      <a:pt x="3326" y="538"/>
                    </a:lnTo>
                    <a:lnTo>
                      <a:pt x="3326" y="538"/>
                    </a:lnTo>
                    <a:lnTo>
                      <a:pt x="3326" y="531"/>
                    </a:lnTo>
                    <a:lnTo>
                      <a:pt x="3326" y="538"/>
                    </a:lnTo>
                    <a:lnTo>
                      <a:pt x="3326" y="538"/>
                    </a:lnTo>
                    <a:lnTo>
                      <a:pt x="3332" y="538"/>
                    </a:lnTo>
                    <a:lnTo>
                      <a:pt x="3332" y="538"/>
                    </a:lnTo>
                    <a:lnTo>
                      <a:pt x="3332" y="538"/>
                    </a:lnTo>
                    <a:lnTo>
                      <a:pt x="3332" y="538"/>
                    </a:lnTo>
                    <a:lnTo>
                      <a:pt x="3332" y="538"/>
                    </a:lnTo>
                    <a:lnTo>
                      <a:pt x="3332" y="538"/>
                    </a:lnTo>
                    <a:lnTo>
                      <a:pt x="3338" y="538"/>
                    </a:lnTo>
                    <a:lnTo>
                      <a:pt x="3338" y="538"/>
                    </a:lnTo>
                    <a:lnTo>
                      <a:pt x="3344" y="538"/>
                    </a:lnTo>
                    <a:lnTo>
                      <a:pt x="3344" y="531"/>
                    </a:lnTo>
                    <a:lnTo>
                      <a:pt x="3344" y="531"/>
                    </a:lnTo>
                    <a:lnTo>
                      <a:pt x="3351" y="531"/>
                    </a:lnTo>
                    <a:lnTo>
                      <a:pt x="3351" y="531"/>
                    </a:lnTo>
                    <a:lnTo>
                      <a:pt x="3351" y="531"/>
                    </a:lnTo>
                    <a:lnTo>
                      <a:pt x="3351" y="538"/>
                    </a:lnTo>
                    <a:lnTo>
                      <a:pt x="3357" y="538"/>
                    </a:lnTo>
                    <a:lnTo>
                      <a:pt x="3357" y="538"/>
                    </a:lnTo>
                    <a:lnTo>
                      <a:pt x="3357" y="538"/>
                    </a:lnTo>
                    <a:lnTo>
                      <a:pt x="3363" y="538"/>
                    </a:lnTo>
                    <a:lnTo>
                      <a:pt x="3363" y="538"/>
                    </a:lnTo>
                    <a:lnTo>
                      <a:pt x="3363" y="538"/>
                    </a:lnTo>
                    <a:lnTo>
                      <a:pt x="3363" y="538"/>
                    </a:lnTo>
                    <a:lnTo>
                      <a:pt x="3363" y="531"/>
                    </a:lnTo>
                    <a:lnTo>
                      <a:pt x="3363" y="531"/>
                    </a:lnTo>
                    <a:lnTo>
                      <a:pt x="3363" y="531"/>
                    </a:lnTo>
                    <a:lnTo>
                      <a:pt x="3363" y="531"/>
                    </a:lnTo>
                    <a:lnTo>
                      <a:pt x="3369" y="525"/>
                    </a:lnTo>
                    <a:lnTo>
                      <a:pt x="3369" y="525"/>
                    </a:lnTo>
                    <a:lnTo>
                      <a:pt x="3369" y="525"/>
                    </a:lnTo>
                    <a:lnTo>
                      <a:pt x="3375" y="525"/>
                    </a:lnTo>
                    <a:lnTo>
                      <a:pt x="3375" y="525"/>
                    </a:lnTo>
                    <a:lnTo>
                      <a:pt x="3375" y="525"/>
                    </a:lnTo>
                    <a:lnTo>
                      <a:pt x="3375" y="525"/>
                    </a:lnTo>
                    <a:lnTo>
                      <a:pt x="3381" y="525"/>
                    </a:lnTo>
                    <a:lnTo>
                      <a:pt x="3381" y="525"/>
                    </a:lnTo>
                    <a:lnTo>
                      <a:pt x="3381" y="519"/>
                    </a:lnTo>
                    <a:lnTo>
                      <a:pt x="3381" y="519"/>
                    </a:lnTo>
                    <a:lnTo>
                      <a:pt x="3387" y="525"/>
                    </a:lnTo>
                    <a:lnTo>
                      <a:pt x="3387" y="525"/>
                    </a:lnTo>
                    <a:lnTo>
                      <a:pt x="3387" y="519"/>
                    </a:lnTo>
                    <a:lnTo>
                      <a:pt x="3387" y="519"/>
                    </a:lnTo>
                    <a:lnTo>
                      <a:pt x="3387" y="519"/>
                    </a:lnTo>
                    <a:lnTo>
                      <a:pt x="3387" y="525"/>
                    </a:lnTo>
                    <a:lnTo>
                      <a:pt x="3393" y="525"/>
                    </a:lnTo>
                    <a:lnTo>
                      <a:pt x="3393" y="531"/>
                    </a:lnTo>
                    <a:lnTo>
                      <a:pt x="3387" y="538"/>
                    </a:lnTo>
                    <a:lnTo>
                      <a:pt x="3393" y="538"/>
                    </a:lnTo>
                    <a:lnTo>
                      <a:pt x="3393" y="544"/>
                    </a:lnTo>
                    <a:lnTo>
                      <a:pt x="3393" y="544"/>
                    </a:lnTo>
                    <a:lnTo>
                      <a:pt x="3393" y="544"/>
                    </a:lnTo>
                    <a:lnTo>
                      <a:pt x="3393" y="550"/>
                    </a:lnTo>
                    <a:lnTo>
                      <a:pt x="3393" y="556"/>
                    </a:lnTo>
                    <a:lnTo>
                      <a:pt x="3393" y="556"/>
                    </a:lnTo>
                    <a:lnTo>
                      <a:pt x="3393" y="556"/>
                    </a:lnTo>
                    <a:lnTo>
                      <a:pt x="3393" y="556"/>
                    </a:lnTo>
                    <a:lnTo>
                      <a:pt x="3393" y="556"/>
                    </a:lnTo>
                    <a:lnTo>
                      <a:pt x="3393" y="556"/>
                    </a:lnTo>
                    <a:lnTo>
                      <a:pt x="3387" y="556"/>
                    </a:lnTo>
                    <a:lnTo>
                      <a:pt x="3387" y="556"/>
                    </a:lnTo>
                    <a:lnTo>
                      <a:pt x="3387" y="556"/>
                    </a:lnTo>
                    <a:lnTo>
                      <a:pt x="3381" y="562"/>
                    </a:lnTo>
                    <a:lnTo>
                      <a:pt x="3387" y="562"/>
                    </a:lnTo>
                    <a:lnTo>
                      <a:pt x="3387" y="562"/>
                    </a:lnTo>
                    <a:lnTo>
                      <a:pt x="3387" y="562"/>
                    </a:lnTo>
                    <a:lnTo>
                      <a:pt x="3387" y="568"/>
                    </a:lnTo>
                    <a:lnTo>
                      <a:pt x="3387" y="562"/>
                    </a:lnTo>
                    <a:lnTo>
                      <a:pt x="3387" y="562"/>
                    </a:lnTo>
                    <a:lnTo>
                      <a:pt x="3393" y="562"/>
                    </a:lnTo>
                    <a:lnTo>
                      <a:pt x="3393" y="562"/>
                    </a:lnTo>
                    <a:lnTo>
                      <a:pt x="3393" y="562"/>
                    </a:lnTo>
                    <a:lnTo>
                      <a:pt x="3399" y="568"/>
                    </a:lnTo>
                    <a:lnTo>
                      <a:pt x="3399" y="568"/>
                    </a:lnTo>
                    <a:lnTo>
                      <a:pt x="3399" y="568"/>
                    </a:lnTo>
                    <a:lnTo>
                      <a:pt x="3405" y="568"/>
                    </a:lnTo>
                    <a:lnTo>
                      <a:pt x="3405" y="568"/>
                    </a:lnTo>
                    <a:lnTo>
                      <a:pt x="3399" y="568"/>
                    </a:lnTo>
                    <a:lnTo>
                      <a:pt x="3399" y="568"/>
                    </a:lnTo>
                    <a:lnTo>
                      <a:pt x="3399" y="568"/>
                    </a:lnTo>
                    <a:lnTo>
                      <a:pt x="3399" y="574"/>
                    </a:lnTo>
                    <a:lnTo>
                      <a:pt x="3399" y="574"/>
                    </a:lnTo>
                    <a:lnTo>
                      <a:pt x="3399" y="574"/>
                    </a:lnTo>
                    <a:lnTo>
                      <a:pt x="3399" y="574"/>
                    </a:lnTo>
                    <a:lnTo>
                      <a:pt x="3405" y="574"/>
                    </a:lnTo>
                    <a:lnTo>
                      <a:pt x="3405" y="574"/>
                    </a:lnTo>
                    <a:lnTo>
                      <a:pt x="3405" y="580"/>
                    </a:lnTo>
                    <a:lnTo>
                      <a:pt x="3412" y="580"/>
                    </a:lnTo>
                    <a:lnTo>
                      <a:pt x="3412" y="580"/>
                    </a:lnTo>
                    <a:lnTo>
                      <a:pt x="3412" y="580"/>
                    </a:lnTo>
                    <a:lnTo>
                      <a:pt x="3412" y="580"/>
                    </a:lnTo>
                    <a:lnTo>
                      <a:pt x="3418" y="580"/>
                    </a:lnTo>
                    <a:lnTo>
                      <a:pt x="3418" y="580"/>
                    </a:lnTo>
                    <a:lnTo>
                      <a:pt x="3418" y="580"/>
                    </a:lnTo>
                    <a:lnTo>
                      <a:pt x="3424" y="580"/>
                    </a:lnTo>
                    <a:lnTo>
                      <a:pt x="3424" y="580"/>
                    </a:lnTo>
                    <a:lnTo>
                      <a:pt x="3424" y="580"/>
                    </a:lnTo>
                    <a:lnTo>
                      <a:pt x="3424" y="580"/>
                    </a:lnTo>
                    <a:lnTo>
                      <a:pt x="3424" y="580"/>
                    </a:lnTo>
                    <a:lnTo>
                      <a:pt x="3424" y="574"/>
                    </a:lnTo>
                    <a:lnTo>
                      <a:pt x="3424" y="574"/>
                    </a:lnTo>
                    <a:lnTo>
                      <a:pt x="3424" y="574"/>
                    </a:lnTo>
                    <a:lnTo>
                      <a:pt x="3424" y="574"/>
                    </a:lnTo>
                    <a:lnTo>
                      <a:pt x="3418" y="568"/>
                    </a:lnTo>
                    <a:lnTo>
                      <a:pt x="3418" y="568"/>
                    </a:lnTo>
                    <a:lnTo>
                      <a:pt x="3424" y="568"/>
                    </a:lnTo>
                    <a:lnTo>
                      <a:pt x="3424" y="568"/>
                    </a:lnTo>
                    <a:lnTo>
                      <a:pt x="3424" y="568"/>
                    </a:lnTo>
                    <a:lnTo>
                      <a:pt x="3424" y="568"/>
                    </a:lnTo>
                    <a:lnTo>
                      <a:pt x="3424" y="568"/>
                    </a:lnTo>
                    <a:lnTo>
                      <a:pt x="3430" y="568"/>
                    </a:lnTo>
                    <a:lnTo>
                      <a:pt x="3430" y="568"/>
                    </a:lnTo>
                    <a:lnTo>
                      <a:pt x="3430" y="568"/>
                    </a:lnTo>
                    <a:lnTo>
                      <a:pt x="3430" y="568"/>
                    </a:lnTo>
                    <a:lnTo>
                      <a:pt x="3436" y="568"/>
                    </a:lnTo>
                    <a:lnTo>
                      <a:pt x="3436" y="568"/>
                    </a:lnTo>
                    <a:lnTo>
                      <a:pt x="3436" y="568"/>
                    </a:lnTo>
                    <a:lnTo>
                      <a:pt x="3436" y="568"/>
                    </a:lnTo>
                    <a:lnTo>
                      <a:pt x="3436" y="568"/>
                    </a:lnTo>
                    <a:lnTo>
                      <a:pt x="3436" y="568"/>
                    </a:lnTo>
                    <a:lnTo>
                      <a:pt x="3442" y="568"/>
                    </a:lnTo>
                    <a:lnTo>
                      <a:pt x="3442" y="568"/>
                    </a:lnTo>
                    <a:lnTo>
                      <a:pt x="3442" y="568"/>
                    </a:lnTo>
                    <a:lnTo>
                      <a:pt x="3442" y="574"/>
                    </a:lnTo>
                    <a:lnTo>
                      <a:pt x="3442" y="574"/>
                    </a:lnTo>
                    <a:lnTo>
                      <a:pt x="3442" y="574"/>
                    </a:lnTo>
                    <a:lnTo>
                      <a:pt x="3442" y="574"/>
                    </a:lnTo>
                    <a:lnTo>
                      <a:pt x="3448" y="574"/>
                    </a:lnTo>
                    <a:lnTo>
                      <a:pt x="3448" y="574"/>
                    </a:lnTo>
                    <a:lnTo>
                      <a:pt x="3448" y="580"/>
                    </a:lnTo>
                    <a:lnTo>
                      <a:pt x="3448" y="580"/>
                    </a:lnTo>
                    <a:lnTo>
                      <a:pt x="3448" y="586"/>
                    </a:lnTo>
                    <a:lnTo>
                      <a:pt x="3448" y="586"/>
                    </a:lnTo>
                    <a:lnTo>
                      <a:pt x="3442" y="586"/>
                    </a:lnTo>
                    <a:lnTo>
                      <a:pt x="3442" y="586"/>
                    </a:lnTo>
                    <a:lnTo>
                      <a:pt x="3436" y="586"/>
                    </a:lnTo>
                    <a:lnTo>
                      <a:pt x="3436" y="586"/>
                    </a:lnTo>
                    <a:lnTo>
                      <a:pt x="3436" y="586"/>
                    </a:lnTo>
                    <a:lnTo>
                      <a:pt x="3430" y="586"/>
                    </a:lnTo>
                    <a:lnTo>
                      <a:pt x="3430" y="586"/>
                    </a:lnTo>
                    <a:lnTo>
                      <a:pt x="3430" y="586"/>
                    </a:lnTo>
                    <a:lnTo>
                      <a:pt x="3430" y="586"/>
                    </a:lnTo>
                    <a:lnTo>
                      <a:pt x="3430" y="586"/>
                    </a:lnTo>
                    <a:lnTo>
                      <a:pt x="3424" y="586"/>
                    </a:lnTo>
                    <a:lnTo>
                      <a:pt x="3424" y="586"/>
                    </a:lnTo>
                    <a:lnTo>
                      <a:pt x="3424" y="586"/>
                    </a:lnTo>
                    <a:lnTo>
                      <a:pt x="3424" y="586"/>
                    </a:lnTo>
                    <a:lnTo>
                      <a:pt x="3424" y="586"/>
                    </a:lnTo>
                    <a:lnTo>
                      <a:pt x="3424" y="586"/>
                    </a:lnTo>
                    <a:lnTo>
                      <a:pt x="3418" y="586"/>
                    </a:lnTo>
                    <a:lnTo>
                      <a:pt x="3418" y="586"/>
                    </a:lnTo>
                    <a:lnTo>
                      <a:pt x="3418" y="586"/>
                    </a:lnTo>
                    <a:lnTo>
                      <a:pt x="3418" y="586"/>
                    </a:lnTo>
                    <a:lnTo>
                      <a:pt x="3412" y="586"/>
                    </a:lnTo>
                    <a:lnTo>
                      <a:pt x="3412" y="586"/>
                    </a:lnTo>
                    <a:lnTo>
                      <a:pt x="3412" y="586"/>
                    </a:lnTo>
                    <a:lnTo>
                      <a:pt x="3405" y="586"/>
                    </a:lnTo>
                    <a:lnTo>
                      <a:pt x="3405" y="586"/>
                    </a:lnTo>
                    <a:lnTo>
                      <a:pt x="3399" y="586"/>
                    </a:lnTo>
                    <a:lnTo>
                      <a:pt x="3399" y="586"/>
                    </a:lnTo>
                    <a:lnTo>
                      <a:pt x="3399" y="586"/>
                    </a:lnTo>
                    <a:lnTo>
                      <a:pt x="3399" y="586"/>
                    </a:lnTo>
                    <a:lnTo>
                      <a:pt x="3399" y="586"/>
                    </a:lnTo>
                    <a:lnTo>
                      <a:pt x="3393" y="586"/>
                    </a:lnTo>
                    <a:lnTo>
                      <a:pt x="3393" y="586"/>
                    </a:lnTo>
                    <a:lnTo>
                      <a:pt x="3387" y="586"/>
                    </a:lnTo>
                    <a:lnTo>
                      <a:pt x="3387" y="586"/>
                    </a:lnTo>
                    <a:lnTo>
                      <a:pt x="3381" y="586"/>
                    </a:lnTo>
                    <a:lnTo>
                      <a:pt x="3381" y="593"/>
                    </a:lnTo>
                    <a:lnTo>
                      <a:pt x="3375" y="593"/>
                    </a:lnTo>
                    <a:lnTo>
                      <a:pt x="3375" y="593"/>
                    </a:lnTo>
                    <a:lnTo>
                      <a:pt x="3375" y="586"/>
                    </a:lnTo>
                    <a:lnTo>
                      <a:pt x="3369" y="586"/>
                    </a:lnTo>
                    <a:lnTo>
                      <a:pt x="3369" y="586"/>
                    </a:lnTo>
                    <a:lnTo>
                      <a:pt x="3369" y="586"/>
                    </a:lnTo>
                    <a:lnTo>
                      <a:pt x="3369" y="586"/>
                    </a:lnTo>
                    <a:lnTo>
                      <a:pt x="3369" y="586"/>
                    </a:lnTo>
                    <a:lnTo>
                      <a:pt x="3363" y="586"/>
                    </a:lnTo>
                    <a:lnTo>
                      <a:pt x="3369" y="586"/>
                    </a:lnTo>
                    <a:lnTo>
                      <a:pt x="3363" y="593"/>
                    </a:lnTo>
                    <a:lnTo>
                      <a:pt x="3363" y="593"/>
                    </a:lnTo>
                    <a:lnTo>
                      <a:pt x="3363" y="586"/>
                    </a:lnTo>
                    <a:lnTo>
                      <a:pt x="3363" y="586"/>
                    </a:lnTo>
                    <a:lnTo>
                      <a:pt x="3363" y="586"/>
                    </a:lnTo>
                    <a:lnTo>
                      <a:pt x="3363" y="586"/>
                    </a:lnTo>
                    <a:lnTo>
                      <a:pt x="3363" y="586"/>
                    </a:lnTo>
                    <a:lnTo>
                      <a:pt x="3363" y="586"/>
                    </a:lnTo>
                    <a:lnTo>
                      <a:pt x="3363" y="586"/>
                    </a:lnTo>
                    <a:lnTo>
                      <a:pt x="3357" y="586"/>
                    </a:lnTo>
                    <a:lnTo>
                      <a:pt x="3357" y="580"/>
                    </a:lnTo>
                    <a:lnTo>
                      <a:pt x="3357" y="580"/>
                    </a:lnTo>
                    <a:lnTo>
                      <a:pt x="3351" y="580"/>
                    </a:lnTo>
                    <a:lnTo>
                      <a:pt x="3351" y="586"/>
                    </a:lnTo>
                    <a:lnTo>
                      <a:pt x="3351" y="586"/>
                    </a:lnTo>
                    <a:lnTo>
                      <a:pt x="3351" y="593"/>
                    </a:lnTo>
                    <a:lnTo>
                      <a:pt x="3351" y="593"/>
                    </a:lnTo>
                    <a:lnTo>
                      <a:pt x="3351" y="593"/>
                    </a:lnTo>
                    <a:lnTo>
                      <a:pt x="3351" y="593"/>
                    </a:lnTo>
                    <a:lnTo>
                      <a:pt x="3351" y="593"/>
                    </a:lnTo>
                    <a:lnTo>
                      <a:pt x="3351" y="593"/>
                    </a:lnTo>
                    <a:lnTo>
                      <a:pt x="3351" y="599"/>
                    </a:lnTo>
                    <a:lnTo>
                      <a:pt x="3351" y="599"/>
                    </a:lnTo>
                    <a:lnTo>
                      <a:pt x="3351" y="599"/>
                    </a:lnTo>
                    <a:lnTo>
                      <a:pt x="3351" y="599"/>
                    </a:lnTo>
                    <a:lnTo>
                      <a:pt x="3351" y="605"/>
                    </a:lnTo>
                    <a:lnTo>
                      <a:pt x="3351" y="605"/>
                    </a:lnTo>
                    <a:lnTo>
                      <a:pt x="3351" y="605"/>
                    </a:lnTo>
                    <a:lnTo>
                      <a:pt x="3351" y="605"/>
                    </a:lnTo>
                    <a:lnTo>
                      <a:pt x="3351" y="605"/>
                    </a:lnTo>
                    <a:lnTo>
                      <a:pt x="3351" y="605"/>
                    </a:lnTo>
                    <a:lnTo>
                      <a:pt x="3351" y="605"/>
                    </a:lnTo>
                    <a:lnTo>
                      <a:pt x="3344" y="605"/>
                    </a:lnTo>
                    <a:lnTo>
                      <a:pt x="3344" y="605"/>
                    </a:lnTo>
                    <a:lnTo>
                      <a:pt x="3344" y="605"/>
                    </a:lnTo>
                    <a:lnTo>
                      <a:pt x="3344" y="599"/>
                    </a:lnTo>
                    <a:lnTo>
                      <a:pt x="3338" y="599"/>
                    </a:lnTo>
                    <a:lnTo>
                      <a:pt x="3338" y="599"/>
                    </a:lnTo>
                    <a:lnTo>
                      <a:pt x="3338" y="599"/>
                    </a:lnTo>
                    <a:lnTo>
                      <a:pt x="3338" y="599"/>
                    </a:lnTo>
                    <a:lnTo>
                      <a:pt x="3332" y="599"/>
                    </a:lnTo>
                    <a:lnTo>
                      <a:pt x="3332" y="593"/>
                    </a:lnTo>
                    <a:lnTo>
                      <a:pt x="3332" y="593"/>
                    </a:lnTo>
                    <a:lnTo>
                      <a:pt x="3326" y="593"/>
                    </a:lnTo>
                    <a:lnTo>
                      <a:pt x="3326" y="586"/>
                    </a:lnTo>
                    <a:lnTo>
                      <a:pt x="3320" y="586"/>
                    </a:lnTo>
                    <a:lnTo>
                      <a:pt x="3320" y="586"/>
                    </a:lnTo>
                    <a:lnTo>
                      <a:pt x="3320" y="586"/>
                    </a:lnTo>
                    <a:lnTo>
                      <a:pt x="3314" y="586"/>
                    </a:lnTo>
                    <a:lnTo>
                      <a:pt x="3314" y="586"/>
                    </a:lnTo>
                    <a:lnTo>
                      <a:pt x="3314" y="586"/>
                    </a:lnTo>
                    <a:lnTo>
                      <a:pt x="3314" y="586"/>
                    </a:lnTo>
                    <a:lnTo>
                      <a:pt x="3308" y="586"/>
                    </a:lnTo>
                    <a:lnTo>
                      <a:pt x="3308" y="586"/>
                    </a:lnTo>
                    <a:lnTo>
                      <a:pt x="3302" y="586"/>
                    </a:lnTo>
                    <a:lnTo>
                      <a:pt x="3302" y="586"/>
                    </a:lnTo>
                    <a:lnTo>
                      <a:pt x="3302" y="586"/>
                    </a:lnTo>
                    <a:lnTo>
                      <a:pt x="3296" y="586"/>
                    </a:lnTo>
                    <a:lnTo>
                      <a:pt x="3296" y="586"/>
                    </a:lnTo>
                    <a:lnTo>
                      <a:pt x="3296" y="586"/>
                    </a:lnTo>
                    <a:lnTo>
                      <a:pt x="3296" y="586"/>
                    </a:lnTo>
                    <a:lnTo>
                      <a:pt x="3296" y="586"/>
                    </a:lnTo>
                    <a:lnTo>
                      <a:pt x="3290" y="586"/>
                    </a:lnTo>
                    <a:lnTo>
                      <a:pt x="3290" y="586"/>
                    </a:lnTo>
                    <a:lnTo>
                      <a:pt x="3290" y="586"/>
                    </a:lnTo>
                    <a:lnTo>
                      <a:pt x="3290" y="586"/>
                    </a:lnTo>
                    <a:lnTo>
                      <a:pt x="3290" y="586"/>
                    </a:lnTo>
                    <a:lnTo>
                      <a:pt x="3283" y="586"/>
                    </a:lnTo>
                    <a:lnTo>
                      <a:pt x="3283" y="586"/>
                    </a:lnTo>
                    <a:lnTo>
                      <a:pt x="3283" y="586"/>
                    </a:lnTo>
                    <a:lnTo>
                      <a:pt x="3277" y="593"/>
                    </a:lnTo>
                    <a:lnTo>
                      <a:pt x="3277" y="593"/>
                    </a:lnTo>
                    <a:lnTo>
                      <a:pt x="3277" y="599"/>
                    </a:lnTo>
                    <a:lnTo>
                      <a:pt x="3277" y="599"/>
                    </a:lnTo>
                    <a:lnTo>
                      <a:pt x="3277" y="599"/>
                    </a:lnTo>
                    <a:lnTo>
                      <a:pt x="3271" y="599"/>
                    </a:lnTo>
                    <a:lnTo>
                      <a:pt x="3271" y="599"/>
                    </a:lnTo>
                    <a:lnTo>
                      <a:pt x="3271" y="599"/>
                    </a:lnTo>
                    <a:lnTo>
                      <a:pt x="3265" y="599"/>
                    </a:lnTo>
                    <a:lnTo>
                      <a:pt x="3265" y="599"/>
                    </a:lnTo>
                    <a:lnTo>
                      <a:pt x="3265" y="599"/>
                    </a:lnTo>
                    <a:lnTo>
                      <a:pt x="3259" y="599"/>
                    </a:lnTo>
                    <a:lnTo>
                      <a:pt x="3259" y="605"/>
                    </a:lnTo>
                    <a:lnTo>
                      <a:pt x="3259" y="605"/>
                    </a:lnTo>
                    <a:lnTo>
                      <a:pt x="3259" y="605"/>
                    </a:lnTo>
                    <a:lnTo>
                      <a:pt x="3259" y="605"/>
                    </a:lnTo>
                    <a:lnTo>
                      <a:pt x="3253" y="605"/>
                    </a:lnTo>
                    <a:lnTo>
                      <a:pt x="3253" y="605"/>
                    </a:lnTo>
                    <a:lnTo>
                      <a:pt x="3253" y="605"/>
                    </a:lnTo>
                    <a:lnTo>
                      <a:pt x="3253" y="605"/>
                    </a:lnTo>
                    <a:lnTo>
                      <a:pt x="3253" y="611"/>
                    </a:lnTo>
                    <a:lnTo>
                      <a:pt x="3253" y="611"/>
                    </a:lnTo>
                    <a:lnTo>
                      <a:pt x="3253" y="605"/>
                    </a:lnTo>
                    <a:lnTo>
                      <a:pt x="3247" y="605"/>
                    </a:lnTo>
                    <a:lnTo>
                      <a:pt x="3241" y="605"/>
                    </a:lnTo>
                    <a:lnTo>
                      <a:pt x="3241" y="605"/>
                    </a:lnTo>
                    <a:lnTo>
                      <a:pt x="3241" y="605"/>
                    </a:lnTo>
                    <a:lnTo>
                      <a:pt x="3235" y="605"/>
                    </a:lnTo>
                    <a:lnTo>
                      <a:pt x="3235" y="605"/>
                    </a:lnTo>
                    <a:lnTo>
                      <a:pt x="3235" y="605"/>
                    </a:lnTo>
                    <a:lnTo>
                      <a:pt x="3228" y="605"/>
                    </a:lnTo>
                    <a:lnTo>
                      <a:pt x="3228" y="605"/>
                    </a:lnTo>
                    <a:lnTo>
                      <a:pt x="3228" y="605"/>
                    </a:lnTo>
                    <a:lnTo>
                      <a:pt x="3228" y="611"/>
                    </a:lnTo>
                    <a:lnTo>
                      <a:pt x="3228" y="611"/>
                    </a:lnTo>
                    <a:lnTo>
                      <a:pt x="3228" y="605"/>
                    </a:lnTo>
                    <a:lnTo>
                      <a:pt x="3222" y="611"/>
                    </a:lnTo>
                    <a:lnTo>
                      <a:pt x="3222" y="611"/>
                    </a:lnTo>
                    <a:lnTo>
                      <a:pt x="3222" y="611"/>
                    </a:lnTo>
                    <a:lnTo>
                      <a:pt x="3222" y="617"/>
                    </a:lnTo>
                    <a:lnTo>
                      <a:pt x="3222" y="623"/>
                    </a:lnTo>
                    <a:lnTo>
                      <a:pt x="3222" y="623"/>
                    </a:lnTo>
                    <a:lnTo>
                      <a:pt x="3222" y="629"/>
                    </a:lnTo>
                    <a:lnTo>
                      <a:pt x="3222" y="629"/>
                    </a:lnTo>
                    <a:lnTo>
                      <a:pt x="3216" y="629"/>
                    </a:lnTo>
                    <a:lnTo>
                      <a:pt x="3216" y="629"/>
                    </a:lnTo>
                    <a:lnTo>
                      <a:pt x="3216" y="629"/>
                    </a:lnTo>
                    <a:lnTo>
                      <a:pt x="3216" y="629"/>
                    </a:lnTo>
                    <a:lnTo>
                      <a:pt x="3216" y="629"/>
                    </a:lnTo>
                    <a:lnTo>
                      <a:pt x="3216" y="629"/>
                    </a:lnTo>
                    <a:lnTo>
                      <a:pt x="3216" y="629"/>
                    </a:lnTo>
                    <a:lnTo>
                      <a:pt x="3216" y="629"/>
                    </a:lnTo>
                    <a:lnTo>
                      <a:pt x="3210" y="629"/>
                    </a:lnTo>
                    <a:lnTo>
                      <a:pt x="3210" y="635"/>
                    </a:lnTo>
                    <a:lnTo>
                      <a:pt x="3210" y="635"/>
                    </a:lnTo>
                    <a:lnTo>
                      <a:pt x="3210" y="635"/>
                    </a:lnTo>
                    <a:lnTo>
                      <a:pt x="3210" y="635"/>
                    </a:lnTo>
                    <a:lnTo>
                      <a:pt x="3210" y="635"/>
                    </a:lnTo>
                    <a:lnTo>
                      <a:pt x="3210" y="635"/>
                    </a:lnTo>
                    <a:lnTo>
                      <a:pt x="3204" y="635"/>
                    </a:lnTo>
                    <a:lnTo>
                      <a:pt x="3204" y="635"/>
                    </a:lnTo>
                    <a:lnTo>
                      <a:pt x="3204" y="641"/>
                    </a:lnTo>
                    <a:lnTo>
                      <a:pt x="3204" y="641"/>
                    </a:lnTo>
                    <a:lnTo>
                      <a:pt x="3204" y="641"/>
                    </a:lnTo>
                    <a:lnTo>
                      <a:pt x="3204" y="641"/>
                    </a:lnTo>
                    <a:lnTo>
                      <a:pt x="3198" y="647"/>
                    </a:lnTo>
                    <a:lnTo>
                      <a:pt x="3204" y="647"/>
                    </a:lnTo>
                    <a:lnTo>
                      <a:pt x="3204" y="654"/>
                    </a:lnTo>
                    <a:lnTo>
                      <a:pt x="3204" y="647"/>
                    </a:lnTo>
                    <a:lnTo>
                      <a:pt x="3198" y="647"/>
                    </a:lnTo>
                    <a:lnTo>
                      <a:pt x="3198" y="647"/>
                    </a:lnTo>
                    <a:lnTo>
                      <a:pt x="3198" y="647"/>
                    </a:lnTo>
                    <a:lnTo>
                      <a:pt x="3198" y="647"/>
                    </a:lnTo>
                    <a:lnTo>
                      <a:pt x="3198" y="647"/>
                    </a:lnTo>
                    <a:lnTo>
                      <a:pt x="3192" y="647"/>
                    </a:lnTo>
                    <a:lnTo>
                      <a:pt x="3192" y="641"/>
                    </a:lnTo>
                    <a:lnTo>
                      <a:pt x="3192" y="641"/>
                    </a:lnTo>
                    <a:lnTo>
                      <a:pt x="3192" y="641"/>
                    </a:lnTo>
                    <a:lnTo>
                      <a:pt x="3198" y="641"/>
                    </a:lnTo>
                    <a:lnTo>
                      <a:pt x="3198" y="641"/>
                    </a:lnTo>
                    <a:lnTo>
                      <a:pt x="3198" y="641"/>
                    </a:lnTo>
                    <a:lnTo>
                      <a:pt x="3198" y="641"/>
                    </a:lnTo>
                    <a:lnTo>
                      <a:pt x="3198" y="635"/>
                    </a:lnTo>
                    <a:lnTo>
                      <a:pt x="3198" y="635"/>
                    </a:lnTo>
                    <a:lnTo>
                      <a:pt x="3198" y="635"/>
                    </a:lnTo>
                    <a:lnTo>
                      <a:pt x="3198" y="635"/>
                    </a:lnTo>
                    <a:lnTo>
                      <a:pt x="3198" y="635"/>
                    </a:lnTo>
                    <a:lnTo>
                      <a:pt x="3198" y="629"/>
                    </a:lnTo>
                    <a:lnTo>
                      <a:pt x="3198" y="629"/>
                    </a:lnTo>
                    <a:lnTo>
                      <a:pt x="3204" y="629"/>
                    </a:lnTo>
                    <a:lnTo>
                      <a:pt x="3204" y="629"/>
                    </a:lnTo>
                    <a:lnTo>
                      <a:pt x="3204" y="629"/>
                    </a:lnTo>
                    <a:lnTo>
                      <a:pt x="3204" y="629"/>
                    </a:lnTo>
                    <a:lnTo>
                      <a:pt x="3204" y="629"/>
                    </a:lnTo>
                    <a:lnTo>
                      <a:pt x="3204" y="629"/>
                    </a:lnTo>
                    <a:lnTo>
                      <a:pt x="3204" y="629"/>
                    </a:lnTo>
                    <a:lnTo>
                      <a:pt x="3204" y="629"/>
                    </a:lnTo>
                    <a:lnTo>
                      <a:pt x="3204" y="623"/>
                    </a:lnTo>
                    <a:lnTo>
                      <a:pt x="3204" y="623"/>
                    </a:lnTo>
                    <a:lnTo>
                      <a:pt x="3204" y="623"/>
                    </a:lnTo>
                    <a:lnTo>
                      <a:pt x="3204" y="623"/>
                    </a:lnTo>
                    <a:lnTo>
                      <a:pt x="3204" y="623"/>
                    </a:lnTo>
                    <a:lnTo>
                      <a:pt x="3204" y="617"/>
                    </a:lnTo>
                    <a:lnTo>
                      <a:pt x="3204" y="617"/>
                    </a:lnTo>
                    <a:lnTo>
                      <a:pt x="3204" y="617"/>
                    </a:lnTo>
                    <a:lnTo>
                      <a:pt x="3204" y="617"/>
                    </a:lnTo>
                    <a:lnTo>
                      <a:pt x="3204" y="617"/>
                    </a:lnTo>
                    <a:lnTo>
                      <a:pt x="3204" y="617"/>
                    </a:lnTo>
                    <a:lnTo>
                      <a:pt x="3198" y="617"/>
                    </a:lnTo>
                    <a:lnTo>
                      <a:pt x="3198" y="617"/>
                    </a:lnTo>
                    <a:lnTo>
                      <a:pt x="3198" y="623"/>
                    </a:lnTo>
                    <a:lnTo>
                      <a:pt x="3198" y="623"/>
                    </a:lnTo>
                    <a:lnTo>
                      <a:pt x="3198" y="623"/>
                    </a:lnTo>
                    <a:lnTo>
                      <a:pt x="3198" y="623"/>
                    </a:lnTo>
                    <a:lnTo>
                      <a:pt x="3192" y="623"/>
                    </a:lnTo>
                    <a:lnTo>
                      <a:pt x="3192" y="623"/>
                    </a:lnTo>
                    <a:lnTo>
                      <a:pt x="3186" y="623"/>
                    </a:lnTo>
                    <a:lnTo>
                      <a:pt x="3186" y="623"/>
                    </a:lnTo>
                    <a:lnTo>
                      <a:pt x="3186" y="623"/>
                    </a:lnTo>
                    <a:lnTo>
                      <a:pt x="3186" y="623"/>
                    </a:lnTo>
                    <a:lnTo>
                      <a:pt x="3186" y="629"/>
                    </a:lnTo>
                    <a:lnTo>
                      <a:pt x="3186" y="629"/>
                    </a:lnTo>
                    <a:lnTo>
                      <a:pt x="3186" y="629"/>
                    </a:lnTo>
                    <a:lnTo>
                      <a:pt x="3186" y="629"/>
                    </a:lnTo>
                    <a:lnTo>
                      <a:pt x="3186" y="635"/>
                    </a:lnTo>
                    <a:lnTo>
                      <a:pt x="3186" y="635"/>
                    </a:lnTo>
                    <a:lnTo>
                      <a:pt x="3186" y="635"/>
                    </a:lnTo>
                    <a:lnTo>
                      <a:pt x="3186" y="635"/>
                    </a:lnTo>
                    <a:lnTo>
                      <a:pt x="3186" y="635"/>
                    </a:lnTo>
                    <a:lnTo>
                      <a:pt x="3180" y="635"/>
                    </a:lnTo>
                    <a:lnTo>
                      <a:pt x="3186" y="641"/>
                    </a:lnTo>
                    <a:lnTo>
                      <a:pt x="3180" y="641"/>
                    </a:lnTo>
                    <a:lnTo>
                      <a:pt x="3180" y="641"/>
                    </a:lnTo>
                    <a:lnTo>
                      <a:pt x="3180" y="641"/>
                    </a:lnTo>
                    <a:lnTo>
                      <a:pt x="3180" y="641"/>
                    </a:lnTo>
                    <a:lnTo>
                      <a:pt x="3174" y="641"/>
                    </a:lnTo>
                    <a:lnTo>
                      <a:pt x="3174" y="641"/>
                    </a:lnTo>
                    <a:lnTo>
                      <a:pt x="3174" y="647"/>
                    </a:lnTo>
                    <a:lnTo>
                      <a:pt x="3174" y="647"/>
                    </a:lnTo>
                    <a:lnTo>
                      <a:pt x="3174" y="641"/>
                    </a:lnTo>
                    <a:lnTo>
                      <a:pt x="3174" y="641"/>
                    </a:lnTo>
                    <a:lnTo>
                      <a:pt x="3174" y="641"/>
                    </a:lnTo>
                    <a:lnTo>
                      <a:pt x="3174" y="641"/>
                    </a:lnTo>
                    <a:lnTo>
                      <a:pt x="3174" y="635"/>
                    </a:lnTo>
                    <a:lnTo>
                      <a:pt x="3174" y="635"/>
                    </a:lnTo>
                    <a:lnTo>
                      <a:pt x="3174" y="629"/>
                    </a:lnTo>
                    <a:lnTo>
                      <a:pt x="3167" y="629"/>
                    </a:lnTo>
                    <a:lnTo>
                      <a:pt x="3167" y="629"/>
                    </a:lnTo>
                    <a:lnTo>
                      <a:pt x="3167" y="629"/>
                    </a:lnTo>
                    <a:lnTo>
                      <a:pt x="3167" y="629"/>
                    </a:lnTo>
                    <a:lnTo>
                      <a:pt x="3167" y="629"/>
                    </a:lnTo>
                    <a:lnTo>
                      <a:pt x="3167" y="629"/>
                    </a:lnTo>
                    <a:lnTo>
                      <a:pt x="3161" y="629"/>
                    </a:lnTo>
                    <a:lnTo>
                      <a:pt x="3161" y="629"/>
                    </a:lnTo>
                    <a:lnTo>
                      <a:pt x="3167" y="635"/>
                    </a:lnTo>
                    <a:lnTo>
                      <a:pt x="3161" y="635"/>
                    </a:lnTo>
                    <a:lnTo>
                      <a:pt x="3161" y="635"/>
                    </a:lnTo>
                    <a:lnTo>
                      <a:pt x="3167" y="635"/>
                    </a:lnTo>
                    <a:lnTo>
                      <a:pt x="3167" y="641"/>
                    </a:lnTo>
                    <a:lnTo>
                      <a:pt x="3161" y="641"/>
                    </a:lnTo>
                    <a:lnTo>
                      <a:pt x="3167" y="641"/>
                    </a:lnTo>
                    <a:lnTo>
                      <a:pt x="3161" y="641"/>
                    </a:lnTo>
                    <a:lnTo>
                      <a:pt x="3161" y="641"/>
                    </a:lnTo>
                    <a:lnTo>
                      <a:pt x="3161" y="647"/>
                    </a:lnTo>
                    <a:lnTo>
                      <a:pt x="3161" y="647"/>
                    </a:lnTo>
                    <a:lnTo>
                      <a:pt x="3155" y="647"/>
                    </a:lnTo>
                    <a:lnTo>
                      <a:pt x="3155" y="654"/>
                    </a:lnTo>
                    <a:lnTo>
                      <a:pt x="3155" y="654"/>
                    </a:lnTo>
                    <a:lnTo>
                      <a:pt x="3155" y="654"/>
                    </a:lnTo>
                    <a:lnTo>
                      <a:pt x="3149" y="660"/>
                    </a:lnTo>
                    <a:lnTo>
                      <a:pt x="3149" y="666"/>
                    </a:lnTo>
                    <a:lnTo>
                      <a:pt x="3149" y="672"/>
                    </a:lnTo>
                    <a:lnTo>
                      <a:pt x="3149" y="672"/>
                    </a:lnTo>
                    <a:lnTo>
                      <a:pt x="3149" y="672"/>
                    </a:lnTo>
                    <a:lnTo>
                      <a:pt x="3149" y="672"/>
                    </a:lnTo>
                    <a:lnTo>
                      <a:pt x="3149" y="678"/>
                    </a:lnTo>
                    <a:lnTo>
                      <a:pt x="3149" y="678"/>
                    </a:lnTo>
                    <a:lnTo>
                      <a:pt x="3149" y="678"/>
                    </a:lnTo>
                    <a:lnTo>
                      <a:pt x="3149" y="678"/>
                    </a:lnTo>
                    <a:lnTo>
                      <a:pt x="3143" y="678"/>
                    </a:lnTo>
                    <a:lnTo>
                      <a:pt x="3143" y="678"/>
                    </a:lnTo>
                    <a:lnTo>
                      <a:pt x="3143" y="678"/>
                    </a:lnTo>
                    <a:lnTo>
                      <a:pt x="3143" y="684"/>
                    </a:lnTo>
                    <a:lnTo>
                      <a:pt x="3143" y="684"/>
                    </a:lnTo>
                    <a:lnTo>
                      <a:pt x="3137" y="690"/>
                    </a:lnTo>
                    <a:lnTo>
                      <a:pt x="3137" y="690"/>
                    </a:lnTo>
                    <a:lnTo>
                      <a:pt x="3137" y="690"/>
                    </a:lnTo>
                    <a:lnTo>
                      <a:pt x="3137" y="696"/>
                    </a:lnTo>
                    <a:lnTo>
                      <a:pt x="3137" y="702"/>
                    </a:lnTo>
                    <a:lnTo>
                      <a:pt x="3131" y="702"/>
                    </a:lnTo>
                    <a:lnTo>
                      <a:pt x="3131" y="709"/>
                    </a:lnTo>
                    <a:lnTo>
                      <a:pt x="3131" y="709"/>
                    </a:lnTo>
                    <a:lnTo>
                      <a:pt x="3125" y="709"/>
                    </a:lnTo>
                    <a:lnTo>
                      <a:pt x="3125" y="715"/>
                    </a:lnTo>
                    <a:lnTo>
                      <a:pt x="3125" y="715"/>
                    </a:lnTo>
                    <a:lnTo>
                      <a:pt x="3125" y="715"/>
                    </a:lnTo>
                    <a:lnTo>
                      <a:pt x="3131" y="715"/>
                    </a:lnTo>
                    <a:lnTo>
                      <a:pt x="3131" y="715"/>
                    </a:lnTo>
                    <a:lnTo>
                      <a:pt x="3125" y="715"/>
                    </a:lnTo>
                    <a:lnTo>
                      <a:pt x="3125" y="715"/>
                    </a:lnTo>
                    <a:lnTo>
                      <a:pt x="3125" y="715"/>
                    </a:lnTo>
                    <a:lnTo>
                      <a:pt x="3125" y="715"/>
                    </a:lnTo>
                    <a:lnTo>
                      <a:pt x="3125" y="715"/>
                    </a:lnTo>
                    <a:lnTo>
                      <a:pt x="3119" y="715"/>
                    </a:lnTo>
                    <a:lnTo>
                      <a:pt x="3125" y="715"/>
                    </a:lnTo>
                    <a:lnTo>
                      <a:pt x="3119" y="715"/>
                    </a:lnTo>
                    <a:lnTo>
                      <a:pt x="3119" y="709"/>
                    </a:lnTo>
                    <a:lnTo>
                      <a:pt x="3119" y="709"/>
                    </a:lnTo>
                    <a:lnTo>
                      <a:pt x="3119" y="709"/>
                    </a:lnTo>
                    <a:lnTo>
                      <a:pt x="3119" y="709"/>
                    </a:lnTo>
                    <a:lnTo>
                      <a:pt x="3119" y="709"/>
                    </a:lnTo>
                    <a:lnTo>
                      <a:pt x="3119" y="709"/>
                    </a:lnTo>
                    <a:lnTo>
                      <a:pt x="3119" y="709"/>
                    </a:lnTo>
                    <a:lnTo>
                      <a:pt x="3119" y="709"/>
                    </a:lnTo>
                    <a:lnTo>
                      <a:pt x="3119" y="702"/>
                    </a:lnTo>
                    <a:lnTo>
                      <a:pt x="3119" y="702"/>
                    </a:lnTo>
                    <a:lnTo>
                      <a:pt x="3119" y="702"/>
                    </a:lnTo>
                    <a:lnTo>
                      <a:pt x="3119" y="702"/>
                    </a:lnTo>
                    <a:lnTo>
                      <a:pt x="3119" y="702"/>
                    </a:lnTo>
                    <a:lnTo>
                      <a:pt x="3119" y="702"/>
                    </a:lnTo>
                    <a:lnTo>
                      <a:pt x="3119" y="702"/>
                    </a:lnTo>
                    <a:lnTo>
                      <a:pt x="3119" y="696"/>
                    </a:lnTo>
                    <a:lnTo>
                      <a:pt x="3119" y="696"/>
                    </a:lnTo>
                    <a:lnTo>
                      <a:pt x="3119" y="696"/>
                    </a:lnTo>
                    <a:lnTo>
                      <a:pt x="3119" y="696"/>
                    </a:lnTo>
                    <a:lnTo>
                      <a:pt x="3119" y="696"/>
                    </a:lnTo>
                    <a:lnTo>
                      <a:pt x="3119" y="690"/>
                    </a:lnTo>
                    <a:lnTo>
                      <a:pt x="3119" y="690"/>
                    </a:lnTo>
                    <a:lnTo>
                      <a:pt x="3119" y="690"/>
                    </a:lnTo>
                    <a:lnTo>
                      <a:pt x="3125" y="690"/>
                    </a:lnTo>
                    <a:lnTo>
                      <a:pt x="3125" y="690"/>
                    </a:lnTo>
                    <a:lnTo>
                      <a:pt x="3125" y="684"/>
                    </a:lnTo>
                    <a:lnTo>
                      <a:pt x="3119" y="684"/>
                    </a:lnTo>
                    <a:lnTo>
                      <a:pt x="3119" y="684"/>
                    </a:lnTo>
                    <a:lnTo>
                      <a:pt x="3119" y="684"/>
                    </a:lnTo>
                    <a:lnTo>
                      <a:pt x="3119" y="684"/>
                    </a:lnTo>
                    <a:lnTo>
                      <a:pt x="3119" y="684"/>
                    </a:lnTo>
                    <a:lnTo>
                      <a:pt x="3119" y="684"/>
                    </a:lnTo>
                    <a:lnTo>
                      <a:pt x="3119" y="684"/>
                    </a:lnTo>
                    <a:lnTo>
                      <a:pt x="3113" y="684"/>
                    </a:lnTo>
                    <a:lnTo>
                      <a:pt x="3113" y="684"/>
                    </a:lnTo>
                    <a:lnTo>
                      <a:pt x="3113" y="690"/>
                    </a:lnTo>
                    <a:lnTo>
                      <a:pt x="3113" y="690"/>
                    </a:lnTo>
                    <a:lnTo>
                      <a:pt x="3113" y="690"/>
                    </a:lnTo>
                    <a:lnTo>
                      <a:pt x="3113" y="690"/>
                    </a:lnTo>
                    <a:lnTo>
                      <a:pt x="3113" y="690"/>
                    </a:lnTo>
                    <a:lnTo>
                      <a:pt x="3113" y="690"/>
                    </a:lnTo>
                    <a:lnTo>
                      <a:pt x="3106" y="690"/>
                    </a:lnTo>
                    <a:lnTo>
                      <a:pt x="3106" y="690"/>
                    </a:lnTo>
                    <a:lnTo>
                      <a:pt x="3106" y="690"/>
                    </a:lnTo>
                    <a:lnTo>
                      <a:pt x="3106" y="690"/>
                    </a:lnTo>
                    <a:lnTo>
                      <a:pt x="3106" y="690"/>
                    </a:lnTo>
                    <a:lnTo>
                      <a:pt x="3106" y="690"/>
                    </a:lnTo>
                    <a:lnTo>
                      <a:pt x="3106" y="690"/>
                    </a:lnTo>
                    <a:lnTo>
                      <a:pt x="3106" y="690"/>
                    </a:lnTo>
                    <a:lnTo>
                      <a:pt x="3106" y="690"/>
                    </a:lnTo>
                    <a:lnTo>
                      <a:pt x="3100" y="690"/>
                    </a:lnTo>
                    <a:lnTo>
                      <a:pt x="3100" y="690"/>
                    </a:lnTo>
                    <a:lnTo>
                      <a:pt x="3100" y="690"/>
                    </a:lnTo>
                    <a:lnTo>
                      <a:pt x="3100" y="690"/>
                    </a:lnTo>
                    <a:lnTo>
                      <a:pt x="3100" y="684"/>
                    </a:lnTo>
                    <a:lnTo>
                      <a:pt x="3100" y="684"/>
                    </a:lnTo>
                    <a:lnTo>
                      <a:pt x="3106" y="684"/>
                    </a:lnTo>
                    <a:lnTo>
                      <a:pt x="3106" y="684"/>
                    </a:lnTo>
                    <a:lnTo>
                      <a:pt x="3106" y="684"/>
                    </a:lnTo>
                    <a:lnTo>
                      <a:pt x="3106" y="684"/>
                    </a:lnTo>
                    <a:lnTo>
                      <a:pt x="3106" y="684"/>
                    </a:lnTo>
                    <a:lnTo>
                      <a:pt x="3106" y="678"/>
                    </a:lnTo>
                    <a:lnTo>
                      <a:pt x="3106" y="678"/>
                    </a:lnTo>
                    <a:lnTo>
                      <a:pt x="3100" y="678"/>
                    </a:lnTo>
                    <a:lnTo>
                      <a:pt x="3106" y="678"/>
                    </a:lnTo>
                    <a:lnTo>
                      <a:pt x="3106" y="678"/>
                    </a:lnTo>
                    <a:lnTo>
                      <a:pt x="3106" y="678"/>
                    </a:lnTo>
                    <a:lnTo>
                      <a:pt x="3106" y="678"/>
                    </a:lnTo>
                    <a:lnTo>
                      <a:pt x="3106" y="672"/>
                    </a:lnTo>
                    <a:lnTo>
                      <a:pt x="3106" y="672"/>
                    </a:lnTo>
                    <a:lnTo>
                      <a:pt x="3106" y="672"/>
                    </a:lnTo>
                    <a:lnTo>
                      <a:pt x="3106" y="672"/>
                    </a:lnTo>
                    <a:lnTo>
                      <a:pt x="3106" y="672"/>
                    </a:lnTo>
                    <a:lnTo>
                      <a:pt x="3106" y="672"/>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60"/>
                    </a:lnTo>
                    <a:lnTo>
                      <a:pt x="3106" y="660"/>
                    </a:lnTo>
                    <a:lnTo>
                      <a:pt x="3106" y="660"/>
                    </a:lnTo>
                    <a:lnTo>
                      <a:pt x="3106" y="660"/>
                    </a:lnTo>
                    <a:lnTo>
                      <a:pt x="3106" y="660"/>
                    </a:lnTo>
                    <a:lnTo>
                      <a:pt x="3106" y="660"/>
                    </a:lnTo>
                    <a:lnTo>
                      <a:pt x="3106" y="660"/>
                    </a:lnTo>
                    <a:lnTo>
                      <a:pt x="3106" y="654"/>
                    </a:lnTo>
                    <a:lnTo>
                      <a:pt x="3106" y="654"/>
                    </a:lnTo>
                    <a:lnTo>
                      <a:pt x="3106" y="654"/>
                    </a:lnTo>
                    <a:lnTo>
                      <a:pt x="3106" y="654"/>
                    </a:lnTo>
                    <a:lnTo>
                      <a:pt x="3106" y="654"/>
                    </a:lnTo>
                    <a:lnTo>
                      <a:pt x="3106" y="654"/>
                    </a:lnTo>
                    <a:lnTo>
                      <a:pt x="3106" y="654"/>
                    </a:lnTo>
                    <a:lnTo>
                      <a:pt x="3106" y="654"/>
                    </a:lnTo>
                    <a:lnTo>
                      <a:pt x="3106" y="647"/>
                    </a:lnTo>
                    <a:lnTo>
                      <a:pt x="3106" y="647"/>
                    </a:lnTo>
                    <a:lnTo>
                      <a:pt x="3106" y="647"/>
                    </a:lnTo>
                    <a:lnTo>
                      <a:pt x="3106" y="647"/>
                    </a:lnTo>
                    <a:lnTo>
                      <a:pt x="3106" y="647"/>
                    </a:lnTo>
                    <a:lnTo>
                      <a:pt x="3100" y="647"/>
                    </a:lnTo>
                    <a:lnTo>
                      <a:pt x="3100" y="647"/>
                    </a:lnTo>
                    <a:lnTo>
                      <a:pt x="3100" y="647"/>
                    </a:lnTo>
                    <a:lnTo>
                      <a:pt x="3100" y="641"/>
                    </a:lnTo>
                    <a:lnTo>
                      <a:pt x="3100" y="641"/>
                    </a:lnTo>
                    <a:lnTo>
                      <a:pt x="3100" y="641"/>
                    </a:lnTo>
                    <a:lnTo>
                      <a:pt x="3100" y="641"/>
                    </a:lnTo>
                    <a:lnTo>
                      <a:pt x="3100" y="641"/>
                    </a:lnTo>
                    <a:lnTo>
                      <a:pt x="3094" y="641"/>
                    </a:lnTo>
                    <a:lnTo>
                      <a:pt x="3094" y="641"/>
                    </a:lnTo>
                    <a:lnTo>
                      <a:pt x="3094" y="641"/>
                    </a:lnTo>
                    <a:lnTo>
                      <a:pt x="3094" y="641"/>
                    </a:lnTo>
                    <a:lnTo>
                      <a:pt x="3094" y="641"/>
                    </a:lnTo>
                    <a:lnTo>
                      <a:pt x="3094" y="641"/>
                    </a:lnTo>
                    <a:lnTo>
                      <a:pt x="3088" y="641"/>
                    </a:lnTo>
                    <a:lnTo>
                      <a:pt x="3088" y="641"/>
                    </a:lnTo>
                    <a:lnTo>
                      <a:pt x="3088" y="641"/>
                    </a:lnTo>
                    <a:lnTo>
                      <a:pt x="3088" y="641"/>
                    </a:lnTo>
                    <a:lnTo>
                      <a:pt x="3088" y="641"/>
                    </a:lnTo>
                    <a:lnTo>
                      <a:pt x="3088" y="641"/>
                    </a:lnTo>
                    <a:lnTo>
                      <a:pt x="3088" y="641"/>
                    </a:lnTo>
                    <a:lnTo>
                      <a:pt x="3088" y="641"/>
                    </a:lnTo>
                    <a:lnTo>
                      <a:pt x="3088" y="641"/>
                    </a:lnTo>
                    <a:lnTo>
                      <a:pt x="3082" y="641"/>
                    </a:lnTo>
                    <a:lnTo>
                      <a:pt x="3082" y="641"/>
                    </a:lnTo>
                    <a:lnTo>
                      <a:pt x="3082" y="641"/>
                    </a:lnTo>
                    <a:lnTo>
                      <a:pt x="3082" y="641"/>
                    </a:lnTo>
                    <a:lnTo>
                      <a:pt x="3082" y="641"/>
                    </a:lnTo>
                    <a:lnTo>
                      <a:pt x="3082" y="641"/>
                    </a:lnTo>
                    <a:lnTo>
                      <a:pt x="3082" y="641"/>
                    </a:lnTo>
                    <a:lnTo>
                      <a:pt x="3082" y="641"/>
                    </a:lnTo>
                    <a:lnTo>
                      <a:pt x="3076" y="635"/>
                    </a:lnTo>
                    <a:lnTo>
                      <a:pt x="3076" y="635"/>
                    </a:lnTo>
                    <a:lnTo>
                      <a:pt x="3082" y="635"/>
                    </a:lnTo>
                    <a:lnTo>
                      <a:pt x="3082" y="635"/>
                    </a:lnTo>
                    <a:lnTo>
                      <a:pt x="3082" y="635"/>
                    </a:lnTo>
                    <a:lnTo>
                      <a:pt x="3082" y="635"/>
                    </a:lnTo>
                    <a:lnTo>
                      <a:pt x="3082" y="629"/>
                    </a:lnTo>
                    <a:lnTo>
                      <a:pt x="3082" y="629"/>
                    </a:lnTo>
                    <a:lnTo>
                      <a:pt x="3082" y="629"/>
                    </a:lnTo>
                    <a:lnTo>
                      <a:pt x="3082" y="629"/>
                    </a:lnTo>
                    <a:lnTo>
                      <a:pt x="3082" y="629"/>
                    </a:lnTo>
                    <a:lnTo>
                      <a:pt x="3082" y="629"/>
                    </a:lnTo>
                    <a:lnTo>
                      <a:pt x="3082" y="629"/>
                    </a:lnTo>
                    <a:lnTo>
                      <a:pt x="3082" y="629"/>
                    </a:lnTo>
                    <a:lnTo>
                      <a:pt x="3082" y="623"/>
                    </a:lnTo>
                    <a:lnTo>
                      <a:pt x="3082" y="623"/>
                    </a:lnTo>
                    <a:lnTo>
                      <a:pt x="3076" y="623"/>
                    </a:lnTo>
                    <a:lnTo>
                      <a:pt x="3076" y="623"/>
                    </a:lnTo>
                    <a:lnTo>
                      <a:pt x="3076" y="623"/>
                    </a:lnTo>
                    <a:lnTo>
                      <a:pt x="3076" y="623"/>
                    </a:lnTo>
                    <a:lnTo>
                      <a:pt x="3076" y="623"/>
                    </a:lnTo>
                    <a:lnTo>
                      <a:pt x="3076" y="623"/>
                    </a:lnTo>
                    <a:lnTo>
                      <a:pt x="3076" y="623"/>
                    </a:lnTo>
                    <a:lnTo>
                      <a:pt x="3070" y="623"/>
                    </a:lnTo>
                    <a:lnTo>
                      <a:pt x="3070" y="623"/>
                    </a:lnTo>
                    <a:lnTo>
                      <a:pt x="3070" y="623"/>
                    </a:lnTo>
                    <a:lnTo>
                      <a:pt x="3070" y="623"/>
                    </a:lnTo>
                    <a:lnTo>
                      <a:pt x="3070" y="623"/>
                    </a:lnTo>
                    <a:lnTo>
                      <a:pt x="3070" y="623"/>
                    </a:lnTo>
                    <a:lnTo>
                      <a:pt x="3070" y="623"/>
                    </a:lnTo>
                    <a:lnTo>
                      <a:pt x="3070" y="623"/>
                    </a:lnTo>
                    <a:lnTo>
                      <a:pt x="3070" y="623"/>
                    </a:lnTo>
                    <a:lnTo>
                      <a:pt x="3064" y="623"/>
                    </a:lnTo>
                    <a:lnTo>
                      <a:pt x="3064" y="623"/>
                    </a:lnTo>
                    <a:lnTo>
                      <a:pt x="3064" y="623"/>
                    </a:lnTo>
                    <a:lnTo>
                      <a:pt x="3064" y="623"/>
                    </a:lnTo>
                    <a:lnTo>
                      <a:pt x="3064" y="623"/>
                    </a:lnTo>
                    <a:lnTo>
                      <a:pt x="3064" y="623"/>
                    </a:lnTo>
                    <a:lnTo>
                      <a:pt x="3064" y="623"/>
                    </a:lnTo>
                    <a:lnTo>
                      <a:pt x="3064" y="623"/>
                    </a:lnTo>
                    <a:lnTo>
                      <a:pt x="3058" y="623"/>
                    </a:lnTo>
                    <a:lnTo>
                      <a:pt x="3058" y="617"/>
                    </a:lnTo>
                    <a:lnTo>
                      <a:pt x="3058" y="617"/>
                    </a:lnTo>
                    <a:lnTo>
                      <a:pt x="3058" y="623"/>
                    </a:lnTo>
                    <a:lnTo>
                      <a:pt x="3052" y="623"/>
                    </a:lnTo>
                    <a:lnTo>
                      <a:pt x="3052" y="623"/>
                    </a:lnTo>
                    <a:lnTo>
                      <a:pt x="3052" y="617"/>
                    </a:lnTo>
                    <a:lnTo>
                      <a:pt x="3052" y="617"/>
                    </a:lnTo>
                    <a:lnTo>
                      <a:pt x="3052" y="617"/>
                    </a:lnTo>
                    <a:lnTo>
                      <a:pt x="3052" y="617"/>
                    </a:lnTo>
                    <a:lnTo>
                      <a:pt x="3052" y="617"/>
                    </a:lnTo>
                    <a:lnTo>
                      <a:pt x="3052" y="617"/>
                    </a:lnTo>
                    <a:lnTo>
                      <a:pt x="3045" y="617"/>
                    </a:lnTo>
                    <a:lnTo>
                      <a:pt x="3045" y="617"/>
                    </a:lnTo>
                    <a:lnTo>
                      <a:pt x="3045" y="617"/>
                    </a:lnTo>
                    <a:lnTo>
                      <a:pt x="3045" y="617"/>
                    </a:lnTo>
                    <a:lnTo>
                      <a:pt x="3045" y="617"/>
                    </a:lnTo>
                    <a:lnTo>
                      <a:pt x="3045" y="617"/>
                    </a:lnTo>
                    <a:lnTo>
                      <a:pt x="3045" y="617"/>
                    </a:lnTo>
                    <a:lnTo>
                      <a:pt x="3045" y="617"/>
                    </a:lnTo>
                    <a:lnTo>
                      <a:pt x="3045" y="617"/>
                    </a:lnTo>
                    <a:lnTo>
                      <a:pt x="3039" y="617"/>
                    </a:lnTo>
                    <a:lnTo>
                      <a:pt x="3039" y="617"/>
                    </a:lnTo>
                    <a:lnTo>
                      <a:pt x="3039" y="617"/>
                    </a:lnTo>
                    <a:lnTo>
                      <a:pt x="3039" y="617"/>
                    </a:lnTo>
                    <a:lnTo>
                      <a:pt x="3039" y="617"/>
                    </a:lnTo>
                    <a:lnTo>
                      <a:pt x="3039" y="617"/>
                    </a:lnTo>
                    <a:lnTo>
                      <a:pt x="3039" y="617"/>
                    </a:lnTo>
                    <a:lnTo>
                      <a:pt x="3039" y="617"/>
                    </a:lnTo>
                    <a:lnTo>
                      <a:pt x="3039" y="623"/>
                    </a:lnTo>
                    <a:lnTo>
                      <a:pt x="3039" y="623"/>
                    </a:lnTo>
                    <a:lnTo>
                      <a:pt x="3033" y="623"/>
                    </a:lnTo>
                    <a:lnTo>
                      <a:pt x="3033" y="623"/>
                    </a:lnTo>
                    <a:lnTo>
                      <a:pt x="3033" y="623"/>
                    </a:lnTo>
                    <a:lnTo>
                      <a:pt x="3033" y="617"/>
                    </a:lnTo>
                    <a:lnTo>
                      <a:pt x="3033" y="617"/>
                    </a:lnTo>
                    <a:lnTo>
                      <a:pt x="3033" y="617"/>
                    </a:lnTo>
                    <a:lnTo>
                      <a:pt x="3027" y="617"/>
                    </a:lnTo>
                    <a:moveTo>
                      <a:pt x="403" y="55"/>
                    </a:moveTo>
                    <a:lnTo>
                      <a:pt x="403" y="55"/>
                    </a:lnTo>
                    <a:lnTo>
                      <a:pt x="409" y="61"/>
                    </a:lnTo>
                    <a:lnTo>
                      <a:pt x="403" y="61"/>
                    </a:lnTo>
                    <a:lnTo>
                      <a:pt x="403" y="61"/>
                    </a:lnTo>
                    <a:lnTo>
                      <a:pt x="403" y="61"/>
                    </a:lnTo>
                    <a:lnTo>
                      <a:pt x="403" y="61"/>
                    </a:lnTo>
                    <a:lnTo>
                      <a:pt x="403" y="55"/>
                    </a:lnTo>
                    <a:lnTo>
                      <a:pt x="403" y="55"/>
                    </a:lnTo>
                    <a:lnTo>
                      <a:pt x="403" y="55"/>
                    </a:lnTo>
                    <a:moveTo>
                      <a:pt x="4498" y="928"/>
                    </a:moveTo>
                    <a:lnTo>
                      <a:pt x="4498" y="928"/>
                    </a:lnTo>
                    <a:lnTo>
                      <a:pt x="4498" y="928"/>
                    </a:lnTo>
                    <a:lnTo>
                      <a:pt x="4498" y="928"/>
                    </a:lnTo>
                    <a:lnTo>
                      <a:pt x="4492" y="928"/>
                    </a:lnTo>
                    <a:lnTo>
                      <a:pt x="4492" y="928"/>
                    </a:lnTo>
                    <a:lnTo>
                      <a:pt x="4492" y="935"/>
                    </a:lnTo>
                    <a:lnTo>
                      <a:pt x="4492" y="935"/>
                    </a:lnTo>
                    <a:lnTo>
                      <a:pt x="4492" y="935"/>
                    </a:lnTo>
                    <a:lnTo>
                      <a:pt x="4492" y="935"/>
                    </a:lnTo>
                    <a:lnTo>
                      <a:pt x="4492" y="928"/>
                    </a:lnTo>
                    <a:lnTo>
                      <a:pt x="4492" y="928"/>
                    </a:lnTo>
                    <a:lnTo>
                      <a:pt x="4492" y="928"/>
                    </a:lnTo>
                    <a:lnTo>
                      <a:pt x="4492" y="928"/>
                    </a:lnTo>
                    <a:lnTo>
                      <a:pt x="4498" y="928"/>
                    </a:lnTo>
                    <a:moveTo>
                      <a:pt x="1880" y="2510"/>
                    </a:moveTo>
                    <a:lnTo>
                      <a:pt x="1880" y="2510"/>
                    </a:lnTo>
                    <a:lnTo>
                      <a:pt x="1874" y="2510"/>
                    </a:lnTo>
                    <a:lnTo>
                      <a:pt x="1874" y="2510"/>
                    </a:lnTo>
                    <a:lnTo>
                      <a:pt x="1874" y="2510"/>
                    </a:lnTo>
                    <a:lnTo>
                      <a:pt x="1874" y="2510"/>
                    </a:lnTo>
                    <a:lnTo>
                      <a:pt x="1868" y="2510"/>
                    </a:lnTo>
                    <a:lnTo>
                      <a:pt x="1868" y="2504"/>
                    </a:lnTo>
                    <a:lnTo>
                      <a:pt x="1868" y="2504"/>
                    </a:lnTo>
                    <a:lnTo>
                      <a:pt x="1868" y="2504"/>
                    </a:lnTo>
                    <a:lnTo>
                      <a:pt x="1861" y="2504"/>
                    </a:lnTo>
                    <a:lnTo>
                      <a:pt x="1861" y="2504"/>
                    </a:lnTo>
                    <a:lnTo>
                      <a:pt x="1861" y="2504"/>
                    </a:lnTo>
                    <a:lnTo>
                      <a:pt x="1861" y="2504"/>
                    </a:lnTo>
                    <a:lnTo>
                      <a:pt x="1861" y="2504"/>
                    </a:lnTo>
                    <a:lnTo>
                      <a:pt x="1855" y="2504"/>
                    </a:lnTo>
                    <a:lnTo>
                      <a:pt x="1855" y="2504"/>
                    </a:lnTo>
                    <a:lnTo>
                      <a:pt x="1855" y="2504"/>
                    </a:lnTo>
                    <a:lnTo>
                      <a:pt x="1855" y="2504"/>
                    </a:lnTo>
                    <a:lnTo>
                      <a:pt x="1849" y="2504"/>
                    </a:lnTo>
                    <a:lnTo>
                      <a:pt x="1849" y="2504"/>
                    </a:lnTo>
                    <a:lnTo>
                      <a:pt x="1849" y="2504"/>
                    </a:lnTo>
                    <a:lnTo>
                      <a:pt x="1849" y="2504"/>
                    </a:lnTo>
                    <a:lnTo>
                      <a:pt x="1849" y="2504"/>
                    </a:lnTo>
                    <a:lnTo>
                      <a:pt x="1843" y="2504"/>
                    </a:lnTo>
                    <a:lnTo>
                      <a:pt x="1843" y="2504"/>
                    </a:lnTo>
                    <a:lnTo>
                      <a:pt x="1843" y="2504"/>
                    </a:lnTo>
                    <a:lnTo>
                      <a:pt x="1843" y="2504"/>
                    </a:lnTo>
                    <a:lnTo>
                      <a:pt x="1837" y="2504"/>
                    </a:lnTo>
                    <a:lnTo>
                      <a:pt x="1837" y="2504"/>
                    </a:lnTo>
                    <a:lnTo>
                      <a:pt x="1837" y="2504"/>
                    </a:lnTo>
                    <a:lnTo>
                      <a:pt x="1837" y="2504"/>
                    </a:lnTo>
                    <a:lnTo>
                      <a:pt x="1837" y="2504"/>
                    </a:lnTo>
                    <a:lnTo>
                      <a:pt x="1837" y="2504"/>
                    </a:lnTo>
                    <a:lnTo>
                      <a:pt x="1831" y="2504"/>
                    </a:lnTo>
                    <a:lnTo>
                      <a:pt x="1831" y="2504"/>
                    </a:lnTo>
                    <a:lnTo>
                      <a:pt x="1825" y="2504"/>
                    </a:lnTo>
                    <a:lnTo>
                      <a:pt x="1825" y="2498"/>
                    </a:lnTo>
                    <a:lnTo>
                      <a:pt x="1825" y="2498"/>
                    </a:lnTo>
                    <a:lnTo>
                      <a:pt x="1825" y="2498"/>
                    </a:lnTo>
                    <a:lnTo>
                      <a:pt x="1819" y="2498"/>
                    </a:lnTo>
                    <a:lnTo>
                      <a:pt x="1819" y="2492"/>
                    </a:lnTo>
                    <a:lnTo>
                      <a:pt x="1819" y="2492"/>
                    </a:lnTo>
                    <a:lnTo>
                      <a:pt x="1819" y="2492"/>
                    </a:lnTo>
                    <a:lnTo>
                      <a:pt x="1813" y="2492"/>
                    </a:lnTo>
                    <a:lnTo>
                      <a:pt x="1813" y="2492"/>
                    </a:lnTo>
                    <a:lnTo>
                      <a:pt x="1813" y="2492"/>
                    </a:lnTo>
                    <a:lnTo>
                      <a:pt x="1813" y="2492"/>
                    </a:lnTo>
                    <a:lnTo>
                      <a:pt x="1813" y="2492"/>
                    </a:lnTo>
                    <a:lnTo>
                      <a:pt x="1807" y="2492"/>
                    </a:lnTo>
                    <a:lnTo>
                      <a:pt x="1807" y="2492"/>
                    </a:lnTo>
                    <a:lnTo>
                      <a:pt x="1807" y="2492"/>
                    </a:lnTo>
                    <a:lnTo>
                      <a:pt x="1807" y="2498"/>
                    </a:lnTo>
                    <a:lnTo>
                      <a:pt x="1807" y="2498"/>
                    </a:lnTo>
                    <a:lnTo>
                      <a:pt x="1807" y="2498"/>
                    </a:lnTo>
                    <a:lnTo>
                      <a:pt x="1807" y="2504"/>
                    </a:lnTo>
                    <a:lnTo>
                      <a:pt x="1807" y="2504"/>
                    </a:lnTo>
                    <a:lnTo>
                      <a:pt x="1800" y="2504"/>
                    </a:lnTo>
                    <a:lnTo>
                      <a:pt x="1800" y="2504"/>
                    </a:lnTo>
                    <a:lnTo>
                      <a:pt x="1800" y="2504"/>
                    </a:lnTo>
                    <a:lnTo>
                      <a:pt x="1794" y="2504"/>
                    </a:lnTo>
                    <a:lnTo>
                      <a:pt x="1794" y="2504"/>
                    </a:lnTo>
                    <a:lnTo>
                      <a:pt x="1794" y="2504"/>
                    </a:lnTo>
                    <a:lnTo>
                      <a:pt x="1788" y="2504"/>
                    </a:lnTo>
                    <a:lnTo>
                      <a:pt x="1788" y="2504"/>
                    </a:lnTo>
                    <a:lnTo>
                      <a:pt x="1788" y="2504"/>
                    </a:lnTo>
                    <a:lnTo>
                      <a:pt x="1788" y="2504"/>
                    </a:lnTo>
                    <a:lnTo>
                      <a:pt x="1788" y="2504"/>
                    </a:lnTo>
                    <a:lnTo>
                      <a:pt x="1782" y="2504"/>
                    </a:lnTo>
                    <a:lnTo>
                      <a:pt x="1782" y="2504"/>
                    </a:lnTo>
                    <a:lnTo>
                      <a:pt x="1782" y="2504"/>
                    </a:lnTo>
                    <a:lnTo>
                      <a:pt x="1782" y="2504"/>
                    </a:lnTo>
                    <a:lnTo>
                      <a:pt x="1782" y="2504"/>
                    </a:lnTo>
                    <a:lnTo>
                      <a:pt x="1776" y="2504"/>
                    </a:lnTo>
                    <a:lnTo>
                      <a:pt x="1776" y="2504"/>
                    </a:lnTo>
                    <a:lnTo>
                      <a:pt x="1776" y="2504"/>
                    </a:lnTo>
                    <a:lnTo>
                      <a:pt x="1776" y="2504"/>
                    </a:lnTo>
                    <a:lnTo>
                      <a:pt x="1776" y="2504"/>
                    </a:lnTo>
                    <a:lnTo>
                      <a:pt x="1770" y="2504"/>
                    </a:lnTo>
                    <a:lnTo>
                      <a:pt x="1770" y="2510"/>
                    </a:lnTo>
                    <a:lnTo>
                      <a:pt x="1770" y="2510"/>
                    </a:lnTo>
                    <a:lnTo>
                      <a:pt x="1770" y="2510"/>
                    </a:lnTo>
                    <a:lnTo>
                      <a:pt x="1770" y="2510"/>
                    </a:lnTo>
                    <a:lnTo>
                      <a:pt x="1770" y="2516"/>
                    </a:lnTo>
                    <a:lnTo>
                      <a:pt x="1770" y="2516"/>
                    </a:lnTo>
                    <a:lnTo>
                      <a:pt x="1764" y="2516"/>
                    </a:lnTo>
                    <a:lnTo>
                      <a:pt x="1764" y="2516"/>
                    </a:lnTo>
                    <a:lnTo>
                      <a:pt x="1764" y="2522"/>
                    </a:lnTo>
                    <a:lnTo>
                      <a:pt x="1764" y="2522"/>
                    </a:lnTo>
                    <a:lnTo>
                      <a:pt x="1764" y="2522"/>
                    </a:lnTo>
                    <a:lnTo>
                      <a:pt x="1764" y="2522"/>
                    </a:lnTo>
                    <a:lnTo>
                      <a:pt x="1764" y="2522"/>
                    </a:lnTo>
                    <a:lnTo>
                      <a:pt x="1764" y="2528"/>
                    </a:lnTo>
                    <a:lnTo>
                      <a:pt x="1758" y="2528"/>
                    </a:lnTo>
                    <a:lnTo>
                      <a:pt x="1758" y="2535"/>
                    </a:lnTo>
                    <a:lnTo>
                      <a:pt x="1758" y="2535"/>
                    </a:lnTo>
                    <a:lnTo>
                      <a:pt x="1758" y="2541"/>
                    </a:lnTo>
                    <a:lnTo>
                      <a:pt x="1758" y="2541"/>
                    </a:lnTo>
                    <a:lnTo>
                      <a:pt x="1758" y="2541"/>
                    </a:lnTo>
                    <a:lnTo>
                      <a:pt x="1758" y="2541"/>
                    </a:lnTo>
                    <a:lnTo>
                      <a:pt x="1752" y="2547"/>
                    </a:lnTo>
                    <a:lnTo>
                      <a:pt x="1752" y="2547"/>
                    </a:lnTo>
                    <a:lnTo>
                      <a:pt x="1752" y="2547"/>
                    </a:lnTo>
                    <a:lnTo>
                      <a:pt x="1752" y="2547"/>
                    </a:lnTo>
                    <a:lnTo>
                      <a:pt x="1752" y="2547"/>
                    </a:lnTo>
                    <a:lnTo>
                      <a:pt x="1752" y="2547"/>
                    </a:lnTo>
                    <a:lnTo>
                      <a:pt x="1752" y="2547"/>
                    </a:lnTo>
                    <a:lnTo>
                      <a:pt x="1752" y="2553"/>
                    </a:lnTo>
                    <a:lnTo>
                      <a:pt x="1752" y="2553"/>
                    </a:lnTo>
                    <a:lnTo>
                      <a:pt x="1752" y="2553"/>
                    </a:lnTo>
                    <a:lnTo>
                      <a:pt x="1746" y="2553"/>
                    </a:lnTo>
                    <a:lnTo>
                      <a:pt x="1746" y="2559"/>
                    </a:lnTo>
                    <a:lnTo>
                      <a:pt x="1746" y="2559"/>
                    </a:lnTo>
                    <a:lnTo>
                      <a:pt x="1752" y="2559"/>
                    </a:lnTo>
                    <a:lnTo>
                      <a:pt x="1752" y="2559"/>
                    </a:lnTo>
                    <a:lnTo>
                      <a:pt x="1752" y="2559"/>
                    </a:lnTo>
                    <a:lnTo>
                      <a:pt x="1752" y="2565"/>
                    </a:lnTo>
                    <a:lnTo>
                      <a:pt x="1752" y="2565"/>
                    </a:lnTo>
                    <a:lnTo>
                      <a:pt x="1752" y="2565"/>
                    </a:lnTo>
                    <a:lnTo>
                      <a:pt x="1746" y="2565"/>
                    </a:lnTo>
                    <a:lnTo>
                      <a:pt x="1746" y="2565"/>
                    </a:lnTo>
                    <a:lnTo>
                      <a:pt x="1746" y="2565"/>
                    </a:lnTo>
                    <a:lnTo>
                      <a:pt x="1746" y="2565"/>
                    </a:lnTo>
                    <a:lnTo>
                      <a:pt x="1746" y="2565"/>
                    </a:lnTo>
                    <a:lnTo>
                      <a:pt x="1746" y="2565"/>
                    </a:lnTo>
                    <a:lnTo>
                      <a:pt x="1746" y="2565"/>
                    </a:lnTo>
                    <a:lnTo>
                      <a:pt x="1746" y="2565"/>
                    </a:lnTo>
                    <a:lnTo>
                      <a:pt x="1739" y="2565"/>
                    </a:lnTo>
                    <a:lnTo>
                      <a:pt x="1739" y="2565"/>
                    </a:lnTo>
                    <a:lnTo>
                      <a:pt x="1739" y="2565"/>
                    </a:lnTo>
                    <a:lnTo>
                      <a:pt x="1739" y="2565"/>
                    </a:lnTo>
                    <a:lnTo>
                      <a:pt x="1739" y="2571"/>
                    </a:lnTo>
                    <a:lnTo>
                      <a:pt x="1739" y="2571"/>
                    </a:lnTo>
                    <a:lnTo>
                      <a:pt x="1733" y="2571"/>
                    </a:lnTo>
                    <a:lnTo>
                      <a:pt x="1733" y="2571"/>
                    </a:lnTo>
                    <a:lnTo>
                      <a:pt x="1733" y="2571"/>
                    </a:lnTo>
                    <a:lnTo>
                      <a:pt x="1733" y="2577"/>
                    </a:lnTo>
                    <a:lnTo>
                      <a:pt x="1733" y="2577"/>
                    </a:lnTo>
                    <a:lnTo>
                      <a:pt x="1733" y="2577"/>
                    </a:lnTo>
                    <a:lnTo>
                      <a:pt x="1727" y="2577"/>
                    </a:lnTo>
                    <a:lnTo>
                      <a:pt x="1727" y="2577"/>
                    </a:lnTo>
                    <a:lnTo>
                      <a:pt x="1727" y="2577"/>
                    </a:lnTo>
                    <a:lnTo>
                      <a:pt x="1727" y="2577"/>
                    </a:lnTo>
                    <a:lnTo>
                      <a:pt x="1727" y="2583"/>
                    </a:lnTo>
                    <a:lnTo>
                      <a:pt x="1727" y="2583"/>
                    </a:lnTo>
                    <a:lnTo>
                      <a:pt x="1727" y="2583"/>
                    </a:lnTo>
                    <a:lnTo>
                      <a:pt x="1727" y="2583"/>
                    </a:lnTo>
                    <a:lnTo>
                      <a:pt x="1721" y="2590"/>
                    </a:lnTo>
                    <a:lnTo>
                      <a:pt x="1727" y="2590"/>
                    </a:lnTo>
                    <a:lnTo>
                      <a:pt x="1721" y="2590"/>
                    </a:lnTo>
                    <a:lnTo>
                      <a:pt x="1721" y="2590"/>
                    </a:lnTo>
                    <a:lnTo>
                      <a:pt x="1721" y="2590"/>
                    </a:lnTo>
                    <a:lnTo>
                      <a:pt x="1721" y="2590"/>
                    </a:lnTo>
                    <a:lnTo>
                      <a:pt x="1721" y="2590"/>
                    </a:lnTo>
                    <a:lnTo>
                      <a:pt x="1721" y="2590"/>
                    </a:lnTo>
                    <a:lnTo>
                      <a:pt x="1715" y="2590"/>
                    </a:lnTo>
                    <a:lnTo>
                      <a:pt x="1709" y="2590"/>
                    </a:lnTo>
                    <a:lnTo>
                      <a:pt x="1709" y="2590"/>
                    </a:lnTo>
                    <a:lnTo>
                      <a:pt x="1709" y="2590"/>
                    </a:lnTo>
                    <a:lnTo>
                      <a:pt x="1709" y="2590"/>
                    </a:lnTo>
                    <a:lnTo>
                      <a:pt x="1709" y="2590"/>
                    </a:lnTo>
                    <a:lnTo>
                      <a:pt x="1709" y="2590"/>
                    </a:lnTo>
                    <a:lnTo>
                      <a:pt x="1709" y="2583"/>
                    </a:lnTo>
                    <a:lnTo>
                      <a:pt x="1703" y="2583"/>
                    </a:lnTo>
                    <a:lnTo>
                      <a:pt x="1703" y="2583"/>
                    </a:lnTo>
                    <a:lnTo>
                      <a:pt x="1703" y="2583"/>
                    </a:lnTo>
                    <a:lnTo>
                      <a:pt x="1703" y="2583"/>
                    </a:lnTo>
                    <a:lnTo>
                      <a:pt x="1703" y="2577"/>
                    </a:lnTo>
                    <a:lnTo>
                      <a:pt x="1703" y="2583"/>
                    </a:lnTo>
                    <a:lnTo>
                      <a:pt x="1703" y="2583"/>
                    </a:lnTo>
                    <a:lnTo>
                      <a:pt x="1697" y="2583"/>
                    </a:lnTo>
                    <a:lnTo>
                      <a:pt x="1697" y="2583"/>
                    </a:lnTo>
                    <a:lnTo>
                      <a:pt x="1691" y="2577"/>
                    </a:lnTo>
                    <a:lnTo>
                      <a:pt x="1691" y="2577"/>
                    </a:lnTo>
                    <a:lnTo>
                      <a:pt x="1691" y="2577"/>
                    </a:lnTo>
                    <a:lnTo>
                      <a:pt x="1691" y="2577"/>
                    </a:lnTo>
                    <a:lnTo>
                      <a:pt x="1691" y="2577"/>
                    </a:lnTo>
                    <a:lnTo>
                      <a:pt x="1691" y="2577"/>
                    </a:lnTo>
                    <a:lnTo>
                      <a:pt x="1691" y="2571"/>
                    </a:lnTo>
                    <a:lnTo>
                      <a:pt x="1684" y="2571"/>
                    </a:lnTo>
                    <a:lnTo>
                      <a:pt x="1684" y="2571"/>
                    </a:lnTo>
                    <a:lnTo>
                      <a:pt x="1684" y="2571"/>
                    </a:lnTo>
                    <a:lnTo>
                      <a:pt x="1684" y="2565"/>
                    </a:lnTo>
                    <a:lnTo>
                      <a:pt x="1678" y="2565"/>
                    </a:lnTo>
                    <a:lnTo>
                      <a:pt x="1678" y="2565"/>
                    </a:lnTo>
                    <a:lnTo>
                      <a:pt x="1678" y="2565"/>
                    </a:lnTo>
                    <a:lnTo>
                      <a:pt x="1678" y="2565"/>
                    </a:lnTo>
                    <a:lnTo>
                      <a:pt x="1672" y="2565"/>
                    </a:lnTo>
                    <a:lnTo>
                      <a:pt x="1672" y="2565"/>
                    </a:lnTo>
                    <a:lnTo>
                      <a:pt x="1672" y="2565"/>
                    </a:lnTo>
                    <a:lnTo>
                      <a:pt x="1666" y="2559"/>
                    </a:lnTo>
                    <a:lnTo>
                      <a:pt x="1666" y="2559"/>
                    </a:lnTo>
                    <a:lnTo>
                      <a:pt x="1666" y="2559"/>
                    </a:lnTo>
                    <a:lnTo>
                      <a:pt x="1666" y="2559"/>
                    </a:lnTo>
                    <a:lnTo>
                      <a:pt x="1660" y="2559"/>
                    </a:lnTo>
                    <a:lnTo>
                      <a:pt x="1660" y="2553"/>
                    </a:lnTo>
                    <a:lnTo>
                      <a:pt x="1660" y="2553"/>
                    </a:lnTo>
                    <a:lnTo>
                      <a:pt x="1660" y="2553"/>
                    </a:lnTo>
                    <a:lnTo>
                      <a:pt x="1660" y="2553"/>
                    </a:lnTo>
                    <a:lnTo>
                      <a:pt x="1660" y="2553"/>
                    </a:lnTo>
                    <a:lnTo>
                      <a:pt x="1654" y="2547"/>
                    </a:lnTo>
                    <a:lnTo>
                      <a:pt x="1654" y="2547"/>
                    </a:lnTo>
                    <a:lnTo>
                      <a:pt x="1654" y="2547"/>
                    </a:lnTo>
                    <a:lnTo>
                      <a:pt x="1648" y="2547"/>
                    </a:lnTo>
                    <a:lnTo>
                      <a:pt x="1648" y="2547"/>
                    </a:lnTo>
                    <a:lnTo>
                      <a:pt x="1648" y="2547"/>
                    </a:lnTo>
                    <a:lnTo>
                      <a:pt x="1642" y="2547"/>
                    </a:lnTo>
                    <a:lnTo>
                      <a:pt x="1642" y="2547"/>
                    </a:lnTo>
                    <a:lnTo>
                      <a:pt x="1636" y="2541"/>
                    </a:lnTo>
                    <a:lnTo>
                      <a:pt x="1630" y="2541"/>
                    </a:lnTo>
                    <a:lnTo>
                      <a:pt x="1630" y="2541"/>
                    </a:lnTo>
                    <a:lnTo>
                      <a:pt x="1630" y="2541"/>
                    </a:lnTo>
                    <a:lnTo>
                      <a:pt x="1630" y="2541"/>
                    </a:lnTo>
                    <a:lnTo>
                      <a:pt x="1630" y="2535"/>
                    </a:lnTo>
                    <a:lnTo>
                      <a:pt x="1630" y="2535"/>
                    </a:lnTo>
                    <a:lnTo>
                      <a:pt x="1623" y="2535"/>
                    </a:lnTo>
                    <a:lnTo>
                      <a:pt x="1623" y="2535"/>
                    </a:lnTo>
                    <a:lnTo>
                      <a:pt x="1623" y="2535"/>
                    </a:lnTo>
                    <a:lnTo>
                      <a:pt x="1617" y="2528"/>
                    </a:lnTo>
                    <a:lnTo>
                      <a:pt x="1617" y="2528"/>
                    </a:lnTo>
                    <a:lnTo>
                      <a:pt x="1617" y="2528"/>
                    </a:lnTo>
                    <a:lnTo>
                      <a:pt x="1617" y="2528"/>
                    </a:lnTo>
                    <a:lnTo>
                      <a:pt x="1617" y="2528"/>
                    </a:lnTo>
                    <a:lnTo>
                      <a:pt x="1617" y="2522"/>
                    </a:lnTo>
                    <a:lnTo>
                      <a:pt x="1617" y="2522"/>
                    </a:lnTo>
                    <a:lnTo>
                      <a:pt x="1617" y="2522"/>
                    </a:lnTo>
                    <a:lnTo>
                      <a:pt x="1617" y="2522"/>
                    </a:lnTo>
                    <a:lnTo>
                      <a:pt x="1617" y="2522"/>
                    </a:lnTo>
                    <a:lnTo>
                      <a:pt x="1617" y="2522"/>
                    </a:lnTo>
                    <a:lnTo>
                      <a:pt x="1611" y="2516"/>
                    </a:lnTo>
                    <a:lnTo>
                      <a:pt x="1611" y="2516"/>
                    </a:lnTo>
                    <a:lnTo>
                      <a:pt x="1611" y="2516"/>
                    </a:lnTo>
                    <a:lnTo>
                      <a:pt x="1605" y="2516"/>
                    </a:lnTo>
                    <a:lnTo>
                      <a:pt x="1605" y="2516"/>
                    </a:lnTo>
                    <a:lnTo>
                      <a:pt x="1605" y="2516"/>
                    </a:lnTo>
                    <a:lnTo>
                      <a:pt x="1599" y="2510"/>
                    </a:lnTo>
                    <a:lnTo>
                      <a:pt x="1599" y="2510"/>
                    </a:lnTo>
                    <a:lnTo>
                      <a:pt x="1599" y="2510"/>
                    </a:lnTo>
                    <a:lnTo>
                      <a:pt x="1593" y="2504"/>
                    </a:lnTo>
                    <a:lnTo>
                      <a:pt x="1593" y="2504"/>
                    </a:lnTo>
                    <a:lnTo>
                      <a:pt x="1593" y="2504"/>
                    </a:lnTo>
                    <a:lnTo>
                      <a:pt x="1593" y="2504"/>
                    </a:lnTo>
                    <a:lnTo>
                      <a:pt x="1593" y="2504"/>
                    </a:lnTo>
                    <a:lnTo>
                      <a:pt x="1587" y="2498"/>
                    </a:lnTo>
                    <a:lnTo>
                      <a:pt x="1587" y="2498"/>
                    </a:lnTo>
                    <a:lnTo>
                      <a:pt x="1587" y="2498"/>
                    </a:lnTo>
                    <a:lnTo>
                      <a:pt x="1587" y="2492"/>
                    </a:lnTo>
                    <a:lnTo>
                      <a:pt x="1587" y="2492"/>
                    </a:lnTo>
                    <a:lnTo>
                      <a:pt x="1587" y="2492"/>
                    </a:lnTo>
                    <a:lnTo>
                      <a:pt x="1587" y="2486"/>
                    </a:lnTo>
                    <a:lnTo>
                      <a:pt x="1587" y="2486"/>
                    </a:lnTo>
                    <a:lnTo>
                      <a:pt x="1581" y="2480"/>
                    </a:lnTo>
                    <a:lnTo>
                      <a:pt x="1581" y="2480"/>
                    </a:lnTo>
                    <a:lnTo>
                      <a:pt x="1581" y="2480"/>
                    </a:lnTo>
                    <a:lnTo>
                      <a:pt x="1581" y="2474"/>
                    </a:lnTo>
                    <a:lnTo>
                      <a:pt x="1581" y="2474"/>
                    </a:lnTo>
                    <a:lnTo>
                      <a:pt x="1581" y="2474"/>
                    </a:lnTo>
                    <a:lnTo>
                      <a:pt x="1581" y="2474"/>
                    </a:lnTo>
                    <a:lnTo>
                      <a:pt x="1575" y="2474"/>
                    </a:lnTo>
                    <a:lnTo>
                      <a:pt x="1581" y="2474"/>
                    </a:lnTo>
                    <a:lnTo>
                      <a:pt x="1575" y="2467"/>
                    </a:lnTo>
                    <a:lnTo>
                      <a:pt x="1575" y="2467"/>
                    </a:lnTo>
                    <a:lnTo>
                      <a:pt x="1575" y="2461"/>
                    </a:lnTo>
                    <a:lnTo>
                      <a:pt x="1575" y="2461"/>
                    </a:lnTo>
                    <a:lnTo>
                      <a:pt x="1575" y="2461"/>
                    </a:lnTo>
                    <a:lnTo>
                      <a:pt x="1575" y="2455"/>
                    </a:lnTo>
                    <a:lnTo>
                      <a:pt x="1575" y="2455"/>
                    </a:lnTo>
                    <a:lnTo>
                      <a:pt x="1575" y="2455"/>
                    </a:lnTo>
                    <a:lnTo>
                      <a:pt x="1575" y="2455"/>
                    </a:lnTo>
                    <a:lnTo>
                      <a:pt x="1575" y="2455"/>
                    </a:lnTo>
                    <a:lnTo>
                      <a:pt x="1575" y="2449"/>
                    </a:lnTo>
                    <a:lnTo>
                      <a:pt x="1575" y="2449"/>
                    </a:lnTo>
                    <a:lnTo>
                      <a:pt x="1575" y="2449"/>
                    </a:lnTo>
                    <a:lnTo>
                      <a:pt x="1575" y="2449"/>
                    </a:lnTo>
                    <a:lnTo>
                      <a:pt x="1575" y="2449"/>
                    </a:lnTo>
                    <a:lnTo>
                      <a:pt x="1575" y="2443"/>
                    </a:lnTo>
                    <a:lnTo>
                      <a:pt x="1575" y="2443"/>
                    </a:lnTo>
                    <a:lnTo>
                      <a:pt x="1575" y="2443"/>
                    </a:lnTo>
                    <a:lnTo>
                      <a:pt x="1581" y="2437"/>
                    </a:lnTo>
                    <a:lnTo>
                      <a:pt x="1575" y="2437"/>
                    </a:lnTo>
                    <a:lnTo>
                      <a:pt x="1575" y="2431"/>
                    </a:lnTo>
                    <a:lnTo>
                      <a:pt x="1575" y="2431"/>
                    </a:lnTo>
                    <a:lnTo>
                      <a:pt x="1575" y="2431"/>
                    </a:lnTo>
                    <a:lnTo>
                      <a:pt x="1575" y="2431"/>
                    </a:lnTo>
                    <a:lnTo>
                      <a:pt x="1575" y="2425"/>
                    </a:lnTo>
                    <a:lnTo>
                      <a:pt x="1575" y="2425"/>
                    </a:lnTo>
                    <a:lnTo>
                      <a:pt x="1569" y="2425"/>
                    </a:lnTo>
                    <a:lnTo>
                      <a:pt x="1569" y="2419"/>
                    </a:lnTo>
                    <a:lnTo>
                      <a:pt x="1569" y="2419"/>
                    </a:lnTo>
                    <a:lnTo>
                      <a:pt x="1569" y="2419"/>
                    </a:lnTo>
                    <a:lnTo>
                      <a:pt x="1569" y="2419"/>
                    </a:lnTo>
                    <a:lnTo>
                      <a:pt x="1569" y="2412"/>
                    </a:lnTo>
                    <a:lnTo>
                      <a:pt x="1562" y="2412"/>
                    </a:lnTo>
                    <a:lnTo>
                      <a:pt x="1562" y="2412"/>
                    </a:lnTo>
                    <a:lnTo>
                      <a:pt x="1562" y="2412"/>
                    </a:lnTo>
                    <a:lnTo>
                      <a:pt x="1562" y="2406"/>
                    </a:lnTo>
                    <a:lnTo>
                      <a:pt x="1562" y="2406"/>
                    </a:lnTo>
                    <a:lnTo>
                      <a:pt x="1562" y="2406"/>
                    </a:lnTo>
                    <a:lnTo>
                      <a:pt x="1562" y="2400"/>
                    </a:lnTo>
                    <a:lnTo>
                      <a:pt x="1562" y="2400"/>
                    </a:lnTo>
                    <a:lnTo>
                      <a:pt x="1562" y="2394"/>
                    </a:lnTo>
                    <a:lnTo>
                      <a:pt x="1562" y="2394"/>
                    </a:lnTo>
                    <a:lnTo>
                      <a:pt x="1562" y="2394"/>
                    </a:lnTo>
                    <a:lnTo>
                      <a:pt x="1556" y="2388"/>
                    </a:lnTo>
                    <a:lnTo>
                      <a:pt x="1556" y="2388"/>
                    </a:lnTo>
                    <a:lnTo>
                      <a:pt x="1556" y="2388"/>
                    </a:lnTo>
                    <a:lnTo>
                      <a:pt x="1550" y="2382"/>
                    </a:lnTo>
                    <a:lnTo>
                      <a:pt x="1550" y="2382"/>
                    </a:lnTo>
                    <a:lnTo>
                      <a:pt x="1550" y="2382"/>
                    </a:lnTo>
                    <a:lnTo>
                      <a:pt x="1550" y="2376"/>
                    </a:lnTo>
                    <a:lnTo>
                      <a:pt x="1550" y="2376"/>
                    </a:lnTo>
                    <a:lnTo>
                      <a:pt x="1550" y="2376"/>
                    </a:lnTo>
                    <a:lnTo>
                      <a:pt x="1550" y="2376"/>
                    </a:lnTo>
                    <a:lnTo>
                      <a:pt x="1544" y="2376"/>
                    </a:lnTo>
                    <a:lnTo>
                      <a:pt x="1544" y="2376"/>
                    </a:lnTo>
                    <a:lnTo>
                      <a:pt x="1544" y="2376"/>
                    </a:lnTo>
                    <a:lnTo>
                      <a:pt x="1544" y="2370"/>
                    </a:lnTo>
                    <a:lnTo>
                      <a:pt x="1544" y="2370"/>
                    </a:lnTo>
                    <a:lnTo>
                      <a:pt x="1544" y="2370"/>
                    </a:lnTo>
                    <a:lnTo>
                      <a:pt x="1544" y="2370"/>
                    </a:lnTo>
                    <a:lnTo>
                      <a:pt x="1538" y="2370"/>
                    </a:lnTo>
                    <a:lnTo>
                      <a:pt x="1538" y="2370"/>
                    </a:lnTo>
                    <a:lnTo>
                      <a:pt x="1538" y="2370"/>
                    </a:lnTo>
                    <a:lnTo>
                      <a:pt x="1538" y="2364"/>
                    </a:lnTo>
                    <a:lnTo>
                      <a:pt x="1538" y="2364"/>
                    </a:lnTo>
                    <a:lnTo>
                      <a:pt x="1538" y="2364"/>
                    </a:lnTo>
                    <a:lnTo>
                      <a:pt x="1538" y="2364"/>
                    </a:lnTo>
                    <a:lnTo>
                      <a:pt x="1532" y="2364"/>
                    </a:lnTo>
                    <a:lnTo>
                      <a:pt x="1532" y="2364"/>
                    </a:lnTo>
                    <a:lnTo>
                      <a:pt x="1532" y="2364"/>
                    </a:lnTo>
                    <a:lnTo>
                      <a:pt x="1532" y="2364"/>
                    </a:lnTo>
                    <a:lnTo>
                      <a:pt x="1532" y="2364"/>
                    </a:lnTo>
                    <a:lnTo>
                      <a:pt x="1532" y="2364"/>
                    </a:lnTo>
                    <a:lnTo>
                      <a:pt x="1526" y="2364"/>
                    </a:lnTo>
                    <a:lnTo>
                      <a:pt x="1526" y="2364"/>
                    </a:lnTo>
                    <a:lnTo>
                      <a:pt x="1526" y="2357"/>
                    </a:lnTo>
                    <a:lnTo>
                      <a:pt x="1526" y="2357"/>
                    </a:lnTo>
                    <a:lnTo>
                      <a:pt x="1526" y="2357"/>
                    </a:lnTo>
                    <a:lnTo>
                      <a:pt x="1520" y="2357"/>
                    </a:lnTo>
                    <a:lnTo>
                      <a:pt x="1520" y="2357"/>
                    </a:lnTo>
                    <a:lnTo>
                      <a:pt x="1520" y="2357"/>
                    </a:lnTo>
                    <a:lnTo>
                      <a:pt x="1520" y="2357"/>
                    </a:lnTo>
                    <a:lnTo>
                      <a:pt x="1514" y="2351"/>
                    </a:lnTo>
                    <a:lnTo>
                      <a:pt x="1514" y="2351"/>
                    </a:lnTo>
                    <a:lnTo>
                      <a:pt x="1514" y="2351"/>
                    </a:lnTo>
                    <a:lnTo>
                      <a:pt x="1514" y="2345"/>
                    </a:lnTo>
                    <a:lnTo>
                      <a:pt x="1514" y="2345"/>
                    </a:lnTo>
                    <a:lnTo>
                      <a:pt x="1507" y="2345"/>
                    </a:lnTo>
                    <a:lnTo>
                      <a:pt x="1507" y="2339"/>
                    </a:lnTo>
                    <a:lnTo>
                      <a:pt x="1507" y="2339"/>
                    </a:lnTo>
                    <a:lnTo>
                      <a:pt x="1501" y="2339"/>
                    </a:lnTo>
                    <a:lnTo>
                      <a:pt x="1501" y="2339"/>
                    </a:lnTo>
                    <a:lnTo>
                      <a:pt x="1501" y="2339"/>
                    </a:lnTo>
                    <a:lnTo>
                      <a:pt x="1501" y="2333"/>
                    </a:lnTo>
                    <a:lnTo>
                      <a:pt x="1501" y="2333"/>
                    </a:lnTo>
                    <a:lnTo>
                      <a:pt x="1501" y="2327"/>
                    </a:lnTo>
                    <a:lnTo>
                      <a:pt x="1495" y="2327"/>
                    </a:lnTo>
                    <a:lnTo>
                      <a:pt x="1495" y="2327"/>
                    </a:lnTo>
                    <a:lnTo>
                      <a:pt x="1495" y="2327"/>
                    </a:lnTo>
                    <a:lnTo>
                      <a:pt x="1495" y="2327"/>
                    </a:lnTo>
                    <a:lnTo>
                      <a:pt x="1495" y="2327"/>
                    </a:lnTo>
                    <a:lnTo>
                      <a:pt x="1495" y="2321"/>
                    </a:lnTo>
                    <a:lnTo>
                      <a:pt x="1489" y="2321"/>
                    </a:lnTo>
                    <a:lnTo>
                      <a:pt x="1489" y="2315"/>
                    </a:lnTo>
                    <a:lnTo>
                      <a:pt x="1483" y="2315"/>
                    </a:lnTo>
                    <a:lnTo>
                      <a:pt x="1483" y="2315"/>
                    </a:lnTo>
                    <a:lnTo>
                      <a:pt x="1483" y="2315"/>
                    </a:lnTo>
                    <a:lnTo>
                      <a:pt x="1483" y="2315"/>
                    </a:lnTo>
                    <a:lnTo>
                      <a:pt x="1483" y="2309"/>
                    </a:lnTo>
                    <a:lnTo>
                      <a:pt x="1477" y="2309"/>
                    </a:lnTo>
                    <a:lnTo>
                      <a:pt x="1477" y="2309"/>
                    </a:lnTo>
                    <a:lnTo>
                      <a:pt x="1477" y="2303"/>
                    </a:lnTo>
                    <a:lnTo>
                      <a:pt x="1471" y="2296"/>
                    </a:lnTo>
                    <a:lnTo>
                      <a:pt x="1471" y="2296"/>
                    </a:lnTo>
                    <a:lnTo>
                      <a:pt x="1471" y="2296"/>
                    </a:lnTo>
                    <a:lnTo>
                      <a:pt x="1471" y="2296"/>
                    </a:lnTo>
                    <a:lnTo>
                      <a:pt x="1471" y="2296"/>
                    </a:lnTo>
                    <a:lnTo>
                      <a:pt x="1465" y="2296"/>
                    </a:lnTo>
                    <a:lnTo>
                      <a:pt x="1465" y="2290"/>
                    </a:lnTo>
                    <a:lnTo>
                      <a:pt x="1465" y="2290"/>
                    </a:lnTo>
                    <a:lnTo>
                      <a:pt x="1465" y="2290"/>
                    </a:lnTo>
                    <a:lnTo>
                      <a:pt x="1465" y="2290"/>
                    </a:lnTo>
                    <a:lnTo>
                      <a:pt x="1465" y="2284"/>
                    </a:lnTo>
                    <a:lnTo>
                      <a:pt x="1453" y="2284"/>
                    </a:lnTo>
                    <a:lnTo>
                      <a:pt x="1453" y="2284"/>
                    </a:lnTo>
                    <a:lnTo>
                      <a:pt x="1453" y="2278"/>
                    </a:lnTo>
                    <a:lnTo>
                      <a:pt x="1453" y="2278"/>
                    </a:lnTo>
                    <a:lnTo>
                      <a:pt x="1446" y="2278"/>
                    </a:lnTo>
                    <a:lnTo>
                      <a:pt x="1446" y="2278"/>
                    </a:lnTo>
                    <a:lnTo>
                      <a:pt x="1440" y="2278"/>
                    </a:lnTo>
                    <a:lnTo>
                      <a:pt x="1440" y="2272"/>
                    </a:lnTo>
                    <a:lnTo>
                      <a:pt x="1440" y="2272"/>
                    </a:lnTo>
                    <a:lnTo>
                      <a:pt x="1440" y="2272"/>
                    </a:lnTo>
                    <a:lnTo>
                      <a:pt x="1440" y="2266"/>
                    </a:lnTo>
                    <a:lnTo>
                      <a:pt x="1440" y="2266"/>
                    </a:lnTo>
                    <a:lnTo>
                      <a:pt x="1434" y="2266"/>
                    </a:lnTo>
                    <a:lnTo>
                      <a:pt x="1434" y="2260"/>
                    </a:lnTo>
                    <a:lnTo>
                      <a:pt x="1434" y="2260"/>
                    </a:lnTo>
                    <a:lnTo>
                      <a:pt x="1434" y="2254"/>
                    </a:lnTo>
                    <a:lnTo>
                      <a:pt x="1434" y="2248"/>
                    </a:lnTo>
                    <a:lnTo>
                      <a:pt x="1428" y="2248"/>
                    </a:lnTo>
                    <a:lnTo>
                      <a:pt x="1428" y="2248"/>
                    </a:lnTo>
                    <a:lnTo>
                      <a:pt x="1428" y="2241"/>
                    </a:lnTo>
                    <a:lnTo>
                      <a:pt x="1428" y="2241"/>
                    </a:lnTo>
                    <a:lnTo>
                      <a:pt x="1422" y="2241"/>
                    </a:lnTo>
                    <a:lnTo>
                      <a:pt x="1422" y="2241"/>
                    </a:lnTo>
                    <a:lnTo>
                      <a:pt x="1422" y="2241"/>
                    </a:lnTo>
                    <a:lnTo>
                      <a:pt x="1422" y="2241"/>
                    </a:lnTo>
                    <a:lnTo>
                      <a:pt x="1422" y="2241"/>
                    </a:lnTo>
                    <a:lnTo>
                      <a:pt x="1416" y="2241"/>
                    </a:lnTo>
                    <a:lnTo>
                      <a:pt x="1416" y="2241"/>
                    </a:lnTo>
                    <a:lnTo>
                      <a:pt x="1416" y="2235"/>
                    </a:lnTo>
                    <a:lnTo>
                      <a:pt x="1416" y="2235"/>
                    </a:lnTo>
                    <a:lnTo>
                      <a:pt x="1416" y="2235"/>
                    </a:lnTo>
                    <a:lnTo>
                      <a:pt x="1416" y="2235"/>
                    </a:lnTo>
                    <a:lnTo>
                      <a:pt x="1410" y="2229"/>
                    </a:lnTo>
                    <a:lnTo>
                      <a:pt x="1410" y="2229"/>
                    </a:lnTo>
                    <a:lnTo>
                      <a:pt x="1410" y="2229"/>
                    </a:lnTo>
                    <a:lnTo>
                      <a:pt x="1410" y="2229"/>
                    </a:lnTo>
                    <a:lnTo>
                      <a:pt x="1410" y="2229"/>
                    </a:lnTo>
                    <a:lnTo>
                      <a:pt x="1410" y="2229"/>
                    </a:lnTo>
                    <a:lnTo>
                      <a:pt x="1410" y="2229"/>
                    </a:lnTo>
                    <a:lnTo>
                      <a:pt x="1410" y="2229"/>
                    </a:lnTo>
                    <a:lnTo>
                      <a:pt x="1404" y="2223"/>
                    </a:lnTo>
                    <a:lnTo>
                      <a:pt x="1404" y="2223"/>
                    </a:lnTo>
                    <a:lnTo>
                      <a:pt x="1404" y="2223"/>
                    </a:lnTo>
                    <a:lnTo>
                      <a:pt x="1404" y="2223"/>
                    </a:lnTo>
                    <a:lnTo>
                      <a:pt x="1404" y="2223"/>
                    </a:lnTo>
                    <a:lnTo>
                      <a:pt x="1404" y="2223"/>
                    </a:lnTo>
                    <a:lnTo>
                      <a:pt x="1404" y="2223"/>
                    </a:lnTo>
                    <a:lnTo>
                      <a:pt x="1404" y="2217"/>
                    </a:lnTo>
                    <a:lnTo>
                      <a:pt x="1410" y="2217"/>
                    </a:lnTo>
                    <a:lnTo>
                      <a:pt x="1410" y="2217"/>
                    </a:lnTo>
                    <a:lnTo>
                      <a:pt x="1410" y="2217"/>
                    </a:lnTo>
                    <a:lnTo>
                      <a:pt x="1410" y="2217"/>
                    </a:lnTo>
                    <a:lnTo>
                      <a:pt x="1410" y="2217"/>
                    </a:lnTo>
                    <a:lnTo>
                      <a:pt x="1410" y="2217"/>
                    </a:lnTo>
                    <a:lnTo>
                      <a:pt x="1410" y="2217"/>
                    </a:lnTo>
                    <a:lnTo>
                      <a:pt x="1410" y="2217"/>
                    </a:lnTo>
                    <a:lnTo>
                      <a:pt x="1410" y="2217"/>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6" y="2211"/>
                    </a:lnTo>
                    <a:lnTo>
                      <a:pt x="1422" y="2211"/>
                    </a:lnTo>
                    <a:lnTo>
                      <a:pt x="1428" y="2211"/>
                    </a:lnTo>
                    <a:lnTo>
                      <a:pt x="1428" y="2211"/>
                    </a:lnTo>
                    <a:lnTo>
                      <a:pt x="1434" y="2211"/>
                    </a:lnTo>
                    <a:lnTo>
                      <a:pt x="1440" y="2211"/>
                    </a:lnTo>
                    <a:lnTo>
                      <a:pt x="1453" y="2211"/>
                    </a:lnTo>
                    <a:lnTo>
                      <a:pt x="1453" y="2211"/>
                    </a:lnTo>
                    <a:lnTo>
                      <a:pt x="1459" y="2217"/>
                    </a:lnTo>
                    <a:lnTo>
                      <a:pt x="1477" y="2217"/>
                    </a:lnTo>
                    <a:lnTo>
                      <a:pt x="1483" y="2217"/>
                    </a:lnTo>
                    <a:lnTo>
                      <a:pt x="1483" y="2217"/>
                    </a:lnTo>
                    <a:lnTo>
                      <a:pt x="1495" y="2217"/>
                    </a:lnTo>
                    <a:lnTo>
                      <a:pt x="1495" y="2217"/>
                    </a:lnTo>
                    <a:lnTo>
                      <a:pt x="1514" y="2223"/>
                    </a:lnTo>
                    <a:lnTo>
                      <a:pt x="1526" y="2223"/>
                    </a:lnTo>
                    <a:lnTo>
                      <a:pt x="1532" y="2223"/>
                    </a:lnTo>
                    <a:lnTo>
                      <a:pt x="1550" y="2223"/>
                    </a:lnTo>
                    <a:lnTo>
                      <a:pt x="1556" y="2223"/>
                    </a:lnTo>
                    <a:lnTo>
                      <a:pt x="1556" y="2223"/>
                    </a:lnTo>
                    <a:lnTo>
                      <a:pt x="1556" y="2223"/>
                    </a:lnTo>
                    <a:lnTo>
                      <a:pt x="1575" y="2229"/>
                    </a:lnTo>
                    <a:lnTo>
                      <a:pt x="1581" y="2229"/>
                    </a:lnTo>
                    <a:lnTo>
                      <a:pt x="1587" y="2229"/>
                    </a:lnTo>
                    <a:lnTo>
                      <a:pt x="1587" y="2229"/>
                    </a:lnTo>
                    <a:lnTo>
                      <a:pt x="1599" y="2229"/>
                    </a:lnTo>
                    <a:lnTo>
                      <a:pt x="1611" y="2229"/>
                    </a:lnTo>
                    <a:lnTo>
                      <a:pt x="1630" y="2229"/>
                    </a:lnTo>
                    <a:lnTo>
                      <a:pt x="1636" y="2235"/>
                    </a:lnTo>
                    <a:lnTo>
                      <a:pt x="1660" y="2235"/>
                    </a:lnTo>
                    <a:lnTo>
                      <a:pt x="1666" y="2235"/>
                    </a:lnTo>
                    <a:lnTo>
                      <a:pt x="1678" y="2235"/>
                    </a:lnTo>
                    <a:lnTo>
                      <a:pt x="1691" y="2235"/>
                    </a:lnTo>
                    <a:lnTo>
                      <a:pt x="1703" y="2235"/>
                    </a:lnTo>
                    <a:lnTo>
                      <a:pt x="1727" y="2241"/>
                    </a:lnTo>
                    <a:lnTo>
                      <a:pt x="1733" y="2241"/>
                    </a:lnTo>
                    <a:lnTo>
                      <a:pt x="1733" y="2241"/>
                    </a:lnTo>
                    <a:lnTo>
                      <a:pt x="1752" y="2241"/>
                    </a:lnTo>
                    <a:lnTo>
                      <a:pt x="1752" y="2241"/>
                    </a:lnTo>
                    <a:lnTo>
                      <a:pt x="1758" y="2229"/>
                    </a:lnTo>
                    <a:lnTo>
                      <a:pt x="1758" y="2223"/>
                    </a:lnTo>
                    <a:lnTo>
                      <a:pt x="1758" y="2174"/>
                    </a:lnTo>
                    <a:lnTo>
                      <a:pt x="1758" y="2168"/>
                    </a:lnTo>
                    <a:lnTo>
                      <a:pt x="1758" y="2168"/>
                    </a:lnTo>
                    <a:lnTo>
                      <a:pt x="1758" y="2162"/>
                    </a:lnTo>
                    <a:lnTo>
                      <a:pt x="1758" y="2162"/>
                    </a:lnTo>
                    <a:lnTo>
                      <a:pt x="1764" y="2150"/>
                    </a:lnTo>
                    <a:lnTo>
                      <a:pt x="1764" y="2150"/>
                    </a:lnTo>
                    <a:lnTo>
                      <a:pt x="1764" y="2144"/>
                    </a:lnTo>
                    <a:lnTo>
                      <a:pt x="1764" y="2144"/>
                    </a:lnTo>
                    <a:lnTo>
                      <a:pt x="1764" y="2144"/>
                    </a:lnTo>
                    <a:lnTo>
                      <a:pt x="1764" y="2144"/>
                    </a:lnTo>
                    <a:lnTo>
                      <a:pt x="1764" y="2138"/>
                    </a:lnTo>
                    <a:lnTo>
                      <a:pt x="1764" y="2138"/>
                    </a:lnTo>
                    <a:lnTo>
                      <a:pt x="1764" y="2132"/>
                    </a:lnTo>
                    <a:lnTo>
                      <a:pt x="1764" y="2125"/>
                    </a:lnTo>
                    <a:lnTo>
                      <a:pt x="1764" y="2119"/>
                    </a:lnTo>
                    <a:lnTo>
                      <a:pt x="1764" y="2101"/>
                    </a:lnTo>
                    <a:lnTo>
                      <a:pt x="1764" y="2095"/>
                    </a:lnTo>
                    <a:lnTo>
                      <a:pt x="1764" y="2095"/>
                    </a:lnTo>
                    <a:lnTo>
                      <a:pt x="1764" y="2089"/>
                    </a:lnTo>
                    <a:lnTo>
                      <a:pt x="1770" y="2083"/>
                    </a:lnTo>
                    <a:lnTo>
                      <a:pt x="1770" y="2058"/>
                    </a:lnTo>
                    <a:lnTo>
                      <a:pt x="1770" y="2052"/>
                    </a:lnTo>
                    <a:lnTo>
                      <a:pt x="1770" y="2052"/>
                    </a:lnTo>
                    <a:lnTo>
                      <a:pt x="1770" y="2052"/>
                    </a:lnTo>
                    <a:lnTo>
                      <a:pt x="1770" y="2052"/>
                    </a:lnTo>
                    <a:lnTo>
                      <a:pt x="1770" y="2052"/>
                    </a:lnTo>
                    <a:lnTo>
                      <a:pt x="1770" y="2046"/>
                    </a:lnTo>
                    <a:lnTo>
                      <a:pt x="1770" y="2040"/>
                    </a:lnTo>
                    <a:lnTo>
                      <a:pt x="1770" y="2034"/>
                    </a:lnTo>
                    <a:lnTo>
                      <a:pt x="1770" y="2028"/>
                    </a:lnTo>
                    <a:lnTo>
                      <a:pt x="1770" y="2022"/>
                    </a:lnTo>
                    <a:lnTo>
                      <a:pt x="1770" y="2022"/>
                    </a:lnTo>
                    <a:lnTo>
                      <a:pt x="1776" y="2015"/>
                    </a:lnTo>
                    <a:lnTo>
                      <a:pt x="1776" y="2015"/>
                    </a:lnTo>
                    <a:lnTo>
                      <a:pt x="1776" y="2009"/>
                    </a:lnTo>
                    <a:lnTo>
                      <a:pt x="1776" y="2009"/>
                    </a:lnTo>
                    <a:lnTo>
                      <a:pt x="1776" y="2009"/>
                    </a:lnTo>
                    <a:lnTo>
                      <a:pt x="1776" y="2003"/>
                    </a:lnTo>
                    <a:lnTo>
                      <a:pt x="1776" y="2003"/>
                    </a:lnTo>
                    <a:lnTo>
                      <a:pt x="1776" y="2003"/>
                    </a:lnTo>
                    <a:lnTo>
                      <a:pt x="1776" y="2003"/>
                    </a:lnTo>
                    <a:lnTo>
                      <a:pt x="1776" y="1979"/>
                    </a:lnTo>
                    <a:lnTo>
                      <a:pt x="1776" y="1979"/>
                    </a:lnTo>
                    <a:lnTo>
                      <a:pt x="1776" y="1979"/>
                    </a:lnTo>
                    <a:lnTo>
                      <a:pt x="1776" y="1973"/>
                    </a:lnTo>
                    <a:lnTo>
                      <a:pt x="1776" y="1967"/>
                    </a:lnTo>
                    <a:lnTo>
                      <a:pt x="1776" y="1967"/>
                    </a:lnTo>
                    <a:lnTo>
                      <a:pt x="1776" y="1967"/>
                    </a:lnTo>
                    <a:lnTo>
                      <a:pt x="1776" y="1967"/>
                    </a:lnTo>
                    <a:lnTo>
                      <a:pt x="1776" y="1961"/>
                    </a:lnTo>
                    <a:lnTo>
                      <a:pt x="1782" y="1936"/>
                    </a:lnTo>
                    <a:lnTo>
                      <a:pt x="1782" y="1936"/>
                    </a:lnTo>
                    <a:lnTo>
                      <a:pt x="1782" y="1930"/>
                    </a:lnTo>
                    <a:lnTo>
                      <a:pt x="1782" y="1924"/>
                    </a:lnTo>
                    <a:lnTo>
                      <a:pt x="1782" y="1912"/>
                    </a:lnTo>
                    <a:lnTo>
                      <a:pt x="1782" y="1906"/>
                    </a:lnTo>
                    <a:lnTo>
                      <a:pt x="1782" y="1881"/>
                    </a:lnTo>
                    <a:lnTo>
                      <a:pt x="1782" y="1881"/>
                    </a:lnTo>
                    <a:lnTo>
                      <a:pt x="1782" y="1881"/>
                    </a:lnTo>
                    <a:lnTo>
                      <a:pt x="1782" y="1881"/>
                    </a:lnTo>
                    <a:lnTo>
                      <a:pt x="1782" y="1875"/>
                    </a:lnTo>
                    <a:lnTo>
                      <a:pt x="1782" y="1869"/>
                    </a:lnTo>
                    <a:lnTo>
                      <a:pt x="1782" y="1869"/>
                    </a:lnTo>
                    <a:lnTo>
                      <a:pt x="1788" y="1802"/>
                    </a:lnTo>
                    <a:lnTo>
                      <a:pt x="1788" y="1802"/>
                    </a:lnTo>
                    <a:lnTo>
                      <a:pt x="1788" y="1802"/>
                    </a:lnTo>
                    <a:lnTo>
                      <a:pt x="1788" y="1796"/>
                    </a:lnTo>
                    <a:lnTo>
                      <a:pt x="1794" y="1771"/>
                    </a:lnTo>
                    <a:lnTo>
                      <a:pt x="1794" y="1741"/>
                    </a:lnTo>
                    <a:lnTo>
                      <a:pt x="1794" y="1722"/>
                    </a:lnTo>
                    <a:lnTo>
                      <a:pt x="1800" y="1722"/>
                    </a:lnTo>
                    <a:lnTo>
                      <a:pt x="1807" y="1722"/>
                    </a:lnTo>
                    <a:lnTo>
                      <a:pt x="1813" y="1722"/>
                    </a:lnTo>
                    <a:lnTo>
                      <a:pt x="1819" y="1722"/>
                    </a:lnTo>
                    <a:lnTo>
                      <a:pt x="1819" y="1722"/>
                    </a:lnTo>
                    <a:lnTo>
                      <a:pt x="1825" y="1722"/>
                    </a:lnTo>
                    <a:lnTo>
                      <a:pt x="1831" y="1722"/>
                    </a:lnTo>
                    <a:lnTo>
                      <a:pt x="1855" y="1722"/>
                    </a:lnTo>
                    <a:lnTo>
                      <a:pt x="1868" y="1728"/>
                    </a:lnTo>
                    <a:lnTo>
                      <a:pt x="1880" y="1728"/>
                    </a:lnTo>
                    <a:lnTo>
                      <a:pt x="1880" y="1728"/>
                    </a:lnTo>
                    <a:lnTo>
                      <a:pt x="1880" y="1728"/>
                    </a:lnTo>
                    <a:lnTo>
                      <a:pt x="1892" y="1728"/>
                    </a:lnTo>
                    <a:lnTo>
                      <a:pt x="1898" y="1728"/>
                    </a:lnTo>
                    <a:lnTo>
                      <a:pt x="1904" y="1728"/>
                    </a:lnTo>
                    <a:lnTo>
                      <a:pt x="1910" y="1728"/>
                    </a:lnTo>
                    <a:lnTo>
                      <a:pt x="1916" y="1728"/>
                    </a:lnTo>
                    <a:lnTo>
                      <a:pt x="1916" y="1728"/>
                    </a:lnTo>
                    <a:lnTo>
                      <a:pt x="1922" y="1728"/>
                    </a:lnTo>
                    <a:lnTo>
                      <a:pt x="1929" y="1728"/>
                    </a:lnTo>
                    <a:lnTo>
                      <a:pt x="1947" y="1728"/>
                    </a:lnTo>
                    <a:lnTo>
                      <a:pt x="1947" y="1728"/>
                    </a:lnTo>
                    <a:lnTo>
                      <a:pt x="1959" y="1735"/>
                    </a:lnTo>
                    <a:lnTo>
                      <a:pt x="1977" y="1735"/>
                    </a:lnTo>
                    <a:lnTo>
                      <a:pt x="1977" y="1735"/>
                    </a:lnTo>
                    <a:lnTo>
                      <a:pt x="1990" y="1735"/>
                    </a:lnTo>
                    <a:lnTo>
                      <a:pt x="1996" y="1735"/>
                    </a:lnTo>
                    <a:lnTo>
                      <a:pt x="2002" y="1735"/>
                    </a:lnTo>
                    <a:lnTo>
                      <a:pt x="2002" y="1735"/>
                    </a:lnTo>
                    <a:lnTo>
                      <a:pt x="2014" y="1735"/>
                    </a:lnTo>
                    <a:lnTo>
                      <a:pt x="2020" y="1735"/>
                    </a:lnTo>
                    <a:lnTo>
                      <a:pt x="2026" y="1735"/>
                    </a:lnTo>
                    <a:lnTo>
                      <a:pt x="2026" y="1735"/>
                    </a:lnTo>
                    <a:lnTo>
                      <a:pt x="2032" y="1735"/>
                    </a:lnTo>
                    <a:lnTo>
                      <a:pt x="2038" y="1735"/>
                    </a:lnTo>
                    <a:moveTo>
                      <a:pt x="2594" y="2553"/>
                    </a:moveTo>
                    <a:lnTo>
                      <a:pt x="2588" y="2559"/>
                    </a:lnTo>
                    <a:lnTo>
                      <a:pt x="2582" y="2559"/>
                    </a:lnTo>
                    <a:lnTo>
                      <a:pt x="2575" y="2565"/>
                    </a:lnTo>
                    <a:lnTo>
                      <a:pt x="2575" y="2565"/>
                    </a:lnTo>
                    <a:lnTo>
                      <a:pt x="2575" y="2565"/>
                    </a:lnTo>
                    <a:lnTo>
                      <a:pt x="2575" y="2571"/>
                    </a:lnTo>
                    <a:lnTo>
                      <a:pt x="2569" y="2571"/>
                    </a:lnTo>
                    <a:lnTo>
                      <a:pt x="2569" y="2571"/>
                    </a:lnTo>
                    <a:lnTo>
                      <a:pt x="2569" y="2571"/>
                    </a:lnTo>
                    <a:lnTo>
                      <a:pt x="2569" y="2571"/>
                    </a:lnTo>
                    <a:lnTo>
                      <a:pt x="2569" y="2571"/>
                    </a:lnTo>
                    <a:lnTo>
                      <a:pt x="2569" y="2565"/>
                    </a:lnTo>
                    <a:lnTo>
                      <a:pt x="2569" y="2565"/>
                    </a:lnTo>
                    <a:lnTo>
                      <a:pt x="2569" y="2565"/>
                    </a:lnTo>
                    <a:lnTo>
                      <a:pt x="2575" y="2565"/>
                    </a:lnTo>
                    <a:lnTo>
                      <a:pt x="2575" y="2559"/>
                    </a:lnTo>
                    <a:lnTo>
                      <a:pt x="2575" y="2559"/>
                    </a:lnTo>
                    <a:lnTo>
                      <a:pt x="2575" y="2559"/>
                    </a:lnTo>
                    <a:lnTo>
                      <a:pt x="2582" y="2559"/>
                    </a:lnTo>
                    <a:lnTo>
                      <a:pt x="2582" y="2559"/>
                    </a:lnTo>
                    <a:lnTo>
                      <a:pt x="2582" y="2559"/>
                    </a:lnTo>
                    <a:lnTo>
                      <a:pt x="2582" y="2559"/>
                    </a:lnTo>
                    <a:lnTo>
                      <a:pt x="2588" y="2553"/>
                    </a:lnTo>
                    <a:lnTo>
                      <a:pt x="2588" y="2553"/>
                    </a:lnTo>
                    <a:lnTo>
                      <a:pt x="2588" y="2553"/>
                    </a:lnTo>
                    <a:lnTo>
                      <a:pt x="2588" y="2553"/>
                    </a:lnTo>
                    <a:lnTo>
                      <a:pt x="2588" y="2553"/>
                    </a:lnTo>
                    <a:lnTo>
                      <a:pt x="2588" y="2553"/>
                    </a:lnTo>
                    <a:lnTo>
                      <a:pt x="2594" y="2553"/>
                    </a:lnTo>
                    <a:lnTo>
                      <a:pt x="2594" y="2553"/>
                    </a:lnTo>
                    <a:lnTo>
                      <a:pt x="2594" y="2553"/>
                    </a:lnTo>
                    <a:lnTo>
                      <a:pt x="2594" y="2547"/>
                    </a:lnTo>
                    <a:lnTo>
                      <a:pt x="2594" y="2547"/>
                    </a:lnTo>
                    <a:lnTo>
                      <a:pt x="2594" y="2547"/>
                    </a:lnTo>
                    <a:lnTo>
                      <a:pt x="2594" y="2547"/>
                    </a:lnTo>
                    <a:lnTo>
                      <a:pt x="2588" y="2547"/>
                    </a:lnTo>
                    <a:lnTo>
                      <a:pt x="2588" y="2547"/>
                    </a:lnTo>
                    <a:lnTo>
                      <a:pt x="2588" y="2547"/>
                    </a:lnTo>
                    <a:lnTo>
                      <a:pt x="2588" y="2547"/>
                    </a:lnTo>
                    <a:lnTo>
                      <a:pt x="2588" y="2547"/>
                    </a:lnTo>
                    <a:lnTo>
                      <a:pt x="2582" y="2547"/>
                    </a:lnTo>
                    <a:lnTo>
                      <a:pt x="2575" y="2553"/>
                    </a:lnTo>
                    <a:lnTo>
                      <a:pt x="2575" y="2553"/>
                    </a:lnTo>
                    <a:lnTo>
                      <a:pt x="2569" y="2553"/>
                    </a:lnTo>
                    <a:lnTo>
                      <a:pt x="2569" y="2553"/>
                    </a:lnTo>
                    <a:lnTo>
                      <a:pt x="2569" y="2553"/>
                    </a:lnTo>
                    <a:lnTo>
                      <a:pt x="2569" y="2553"/>
                    </a:lnTo>
                    <a:lnTo>
                      <a:pt x="2563" y="2547"/>
                    </a:lnTo>
                    <a:lnTo>
                      <a:pt x="2569" y="2547"/>
                    </a:lnTo>
                    <a:lnTo>
                      <a:pt x="2569" y="2547"/>
                    </a:lnTo>
                    <a:lnTo>
                      <a:pt x="2569" y="2547"/>
                    </a:lnTo>
                    <a:lnTo>
                      <a:pt x="2575" y="2541"/>
                    </a:lnTo>
                    <a:lnTo>
                      <a:pt x="2575" y="2535"/>
                    </a:lnTo>
                    <a:lnTo>
                      <a:pt x="2575" y="2535"/>
                    </a:lnTo>
                    <a:lnTo>
                      <a:pt x="2575" y="2528"/>
                    </a:lnTo>
                    <a:lnTo>
                      <a:pt x="2569" y="2522"/>
                    </a:lnTo>
                    <a:lnTo>
                      <a:pt x="2569" y="2522"/>
                    </a:lnTo>
                    <a:lnTo>
                      <a:pt x="2569" y="2522"/>
                    </a:lnTo>
                    <a:lnTo>
                      <a:pt x="2563" y="2522"/>
                    </a:lnTo>
                    <a:lnTo>
                      <a:pt x="2563" y="2528"/>
                    </a:lnTo>
                    <a:lnTo>
                      <a:pt x="2557" y="2528"/>
                    </a:lnTo>
                    <a:lnTo>
                      <a:pt x="2557" y="2535"/>
                    </a:lnTo>
                    <a:lnTo>
                      <a:pt x="2557" y="2535"/>
                    </a:lnTo>
                    <a:lnTo>
                      <a:pt x="2557" y="2535"/>
                    </a:lnTo>
                    <a:lnTo>
                      <a:pt x="2551" y="2541"/>
                    </a:lnTo>
                    <a:lnTo>
                      <a:pt x="2551" y="2535"/>
                    </a:lnTo>
                    <a:lnTo>
                      <a:pt x="2551" y="2535"/>
                    </a:lnTo>
                    <a:lnTo>
                      <a:pt x="2545" y="2535"/>
                    </a:lnTo>
                    <a:lnTo>
                      <a:pt x="2545" y="2535"/>
                    </a:lnTo>
                    <a:lnTo>
                      <a:pt x="2545" y="2541"/>
                    </a:lnTo>
                    <a:lnTo>
                      <a:pt x="2545" y="2541"/>
                    </a:lnTo>
                    <a:lnTo>
                      <a:pt x="2545" y="2541"/>
                    </a:lnTo>
                    <a:lnTo>
                      <a:pt x="2545" y="2541"/>
                    </a:lnTo>
                    <a:lnTo>
                      <a:pt x="2545" y="2541"/>
                    </a:lnTo>
                    <a:lnTo>
                      <a:pt x="2545" y="2547"/>
                    </a:lnTo>
                    <a:lnTo>
                      <a:pt x="2545" y="2547"/>
                    </a:lnTo>
                    <a:lnTo>
                      <a:pt x="2545" y="2547"/>
                    </a:lnTo>
                    <a:lnTo>
                      <a:pt x="2545" y="2547"/>
                    </a:lnTo>
                    <a:lnTo>
                      <a:pt x="2545" y="2553"/>
                    </a:lnTo>
                    <a:lnTo>
                      <a:pt x="2545" y="2553"/>
                    </a:lnTo>
                    <a:lnTo>
                      <a:pt x="2545" y="2553"/>
                    </a:lnTo>
                    <a:lnTo>
                      <a:pt x="2551" y="2553"/>
                    </a:lnTo>
                    <a:lnTo>
                      <a:pt x="2551" y="2553"/>
                    </a:lnTo>
                    <a:lnTo>
                      <a:pt x="2551" y="2559"/>
                    </a:lnTo>
                    <a:lnTo>
                      <a:pt x="2551" y="2559"/>
                    </a:lnTo>
                    <a:lnTo>
                      <a:pt x="2551" y="2559"/>
                    </a:lnTo>
                    <a:lnTo>
                      <a:pt x="2551" y="2559"/>
                    </a:lnTo>
                    <a:lnTo>
                      <a:pt x="2557" y="2565"/>
                    </a:lnTo>
                    <a:lnTo>
                      <a:pt x="2557" y="2565"/>
                    </a:lnTo>
                    <a:lnTo>
                      <a:pt x="2557" y="2571"/>
                    </a:lnTo>
                    <a:lnTo>
                      <a:pt x="2557" y="2571"/>
                    </a:lnTo>
                    <a:lnTo>
                      <a:pt x="2557" y="2577"/>
                    </a:lnTo>
                    <a:lnTo>
                      <a:pt x="2557" y="2577"/>
                    </a:lnTo>
                    <a:lnTo>
                      <a:pt x="2557" y="2577"/>
                    </a:lnTo>
                    <a:lnTo>
                      <a:pt x="2557" y="2577"/>
                    </a:lnTo>
                    <a:lnTo>
                      <a:pt x="2557" y="2577"/>
                    </a:lnTo>
                    <a:lnTo>
                      <a:pt x="2563" y="2577"/>
                    </a:lnTo>
                    <a:lnTo>
                      <a:pt x="2563" y="2577"/>
                    </a:lnTo>
                    <a:lnTo>
                      <a:pt x="2563" y="2571"/>
                    </a:lnTo>
                    <a:lnTo>
                      <a:pt x="2563" y="2571"/>
                    </a:lnTo>
                    <a:lnTo>
                      <a:pt x="2563" y="2571"/>
                    </a:lnTo>
                    <a:lnTo>
                      <a:pt x="2569" y="2571"/>
                    </a:lnTo>
                    <a:lnTo>
                      <a:pt x="2569" y="2571"/>
                    </a:lnTo>
                    <a:lnTo>
                      <a:pt x="2569" y="2571"/>
                    </a:lnTo>
                    <a:lnTo>
                      <a:pt x="2575" y="2577"/>
                    </a:lnTo>
                    <a:lnTo>
                      <a:pt x="2569" y="2577"/>
                    </a:lnTo>
                    <a:lnTo>
                      <a:pt x="2569" y="2577"/>
                    </a:lnTo>
                    <a:lnTo>
                      <a:pt x="2563" y="2577"/>
                    </a:lnTo>
                    <a:lnTo>
                      <a:pt x="2563" y="2583"/>
                    </a:lnTo>
                    <a:lnTo>
                      <a:pt x="2557" y="2583"/>
                    </a:lnTo>
                    <a:lnTo>
                      <a:pt x="2551" y="2590"/>
                    </a:lnTo>
                    <a:lnTo>
                      <a:pt x="2539" y="2596"/>
                    </a:lnTo>
                    <a:lnTo>
                      <a:pt x="2539" y="2602"/>
                    </a:lnTo>
                    <a:lnTo>
                      <a:pt x="2533" y="2602"/>
                    </a:lnTo>
                    <a:lnTo>
                      <a:pt x="2533" y="2608"/>
                    </a:lnTo>
                    <a:lnTo>
                      <a:pt x="2527" y="2608"/>
                    </a:lnTo>
                    <a:lnTo>
                      <a:pt x="2521" y="2614"/>
                    </a:lnTo>
                    <a:lnTo>
                      <a:pt x="2521" y="2620"/>
                    </a:lnTo>
                    <a:lnTo>
                      <a:pt x="2514" y="2620"/>
                    </a:lnTo>
                    <a:lnTo>
                      <a:pt x="2514" y="2620"/>
                    </a:lnTo>
                    <a:lnTo>
                      <a:pt x="2508" y="2626"/>
                    </a:lnTo>
                    <a:lnTo>
                      <a:pt x="2508" y="2626"/>
                    </a:lnTo>
                    <a:lnTo>
                      <a:pt x="2508" y="2626"/>
                    </a:lnTo>
                    <a:lnTo>
                      <a:pt x="2502" y="2632"/>
                    </a:lnTo>
                    <a:lnTo>
                      <a:pt x="2502" y="2632"/>
                    </a:lnTo>
                    <a:lnTo>
                      <a:pt x="2496" y="2632"/>
                    </a:lnTo>
                    <a:lnTo>
                      <a:pt x="2490" y="2638"/>
                    </a:lnTo>
                    <a:lnTo>
                      <a:pt x="2472" y="2645"/>
                    </a:lnTo>
                    <a:lnTo>
                      <a:pt x="2460" y="2651"/>
                    </a:lnTo>
                    <a:lnTo>
                      <a:pt x="2453" y="2657"/>
                    </a:lnTo>
                    <a:lnTo>
                      <a:pt x="2441" y="2663"/>
                    </a:lnTo>
                    <a:lnTo>
                      <a:pt x="2435" y="2663"/>
                    </a:lnTo>
                    <a:lnTo>
                      <a:pt x="2423" y="2669"/>
                    </a:lnTo>
                    <a:lnTo>
                      <a:pt x="2423" y="2675"/>
                    </a:lnTo>
                    <a:lnTo>
                      <a:pt x="2417" y="2675"/>
                    </a:lnTo>
                    <a:lnTo>
                      <a:pt x="2417" y="2675"/>
                    </a:lnTo>
                    <a:lnTo>
                      <a:pt x="2411" y="2681"/>
                    </a:lnTo>
                    <a:lnTo>
                      <a:pt x="2411" y="2681"/>
                    </a:lnTo>
                    <a:lnTo>
                      <a:pt x="2411" y="2681"/>
                    </a:lnTo>
                    <a:lnTo>
                      <a:pt x="2411" y="2681"/>
                    </a:lnTo>
                    <a:lnTo>
                      <a:pt x="2405" y="2681"/>
                    </a:lnTo>
                    <a:lnTo>
                      <a:pt x="2405" y="2681"/>
                    </a:lnTo>
                    <a:lnTo>
                      <a:pt x="2405" y="2681"/>
                    </a:lnTo>
                    <a:lnTo>
                      <a:pt x="2405" y="2681"/>
                    </a:lnTo>
                    <a:lnTo>
                      <a:pt x="2405" y="2681"/>
                    </a:lnTo>
                    <a:lnTo>
                      <a:pt x="2411" y="2681"/>
                    </a:lnTo>
                    <a:lnTo>
                      <a:pt x="2417" y="2675"/>
                    </a:lnTo>
                    <a:lnTo>
                      <a:pt x="2423" y="2675"/>
                    </a:lnTo>
                    <a:lnTo>
                      <a:pt x="2423" y="2669"/>
                    </a:lnTo>
                    <a:lnTo>
                      <a:pt x="2423" y="2669"/>
                    </a:lnTo>
                    <a:lnTo>
                      <a:pt x="2429" y="2669"/>
                    </a:lnTo>
                    <a:lnTo>
                      <a:pt x="2435" y="2663"/>
                    </a:lnTo>
                    <a:lnTo>
                      <a:pt x="2441" y="2663"/>
                    </a:lnTo>
                    <a:lnTo>
                      <a:pt x="2441" y="2663"/>
                    </a:lnTo>
                    <a:lnTo>
                      <a:pt x="2441" y="2663"/>
                    </a:lnTo>
                    <a:lnTo>
                      <a:pt x="2447" y="2657"/>
                    </a:lnTo>
                    <a:lnTo>
                      <a:pt x="2447" y="2657"/>
                    </a:lnTo>
                    <a:lnTo>
                      <a:pt x="2447" y="2657"/>
                    </a:lnTo>
                    <a:lnTo>
                      <a:pt x="2447" y="2657"/>
                    </a:lnTo>
                    <a:lnTo>
                      <a:pt x="2447" y="2651"/>
                    </a:lnTo>
                    <a:lnTo>
                      <a:pt x="2447" y="2651"/>
                    </a:lnTo>
                    <a:lnTo>
                      <a:pt x="2441" y="2651"/>
                    </a:lnTo>
                    <a:lnTo>
                      <a:pt x="2441" y="2657"/>
                    </a:lnTo>
                    <a:lnTo>
                      <a:pt x="2441" y="2651"/>
                    </a:lnTo>
                    <a:lnTo>
                      <a:pt x="2441" y="2657"/>
                    </a:lnTo>
                    <a:lnTo>
                      <a:pt x="2435" y="2657"/>
                    </a:lnTo>
                    <a:lnTo>
                      <a:pt x="2435" y="2657"/>
                    </a:lnTo>
                    <a:lnTo>
                      <a:pt x="2429" y="2657"/>
                    </a:lnTo>
                    <a:lnTo>
                      <a:pt x="2423" y="2663"/>
                    </a:lnTo>
                    <a:lnTo>
                      <a:pt x="2423" y="2663"/>
                    </a:lnTo>
                    <a:lnTo>
                      <a:pt x="2423" y="2663"/>
                    </a:lnTo>
                    <a:lnTo>
                      <a:pt x="2423" y="2663"/>
                    </a:lnTo>
                    <a:lnTo>
                      <a:pt x="2423" y="2663"/>
                    </a:lnTo>
                    <a:lnTo>
                      <a:pt x="2423" y="2657"/>
                    </a:lnTo>
                    <a:lnTo>
                      <a:pt x="2423" y="2657"/>
                    </a:lnTo>
                    <a:lnTo>
                      <a:pt x="2423" y="2657"/>
                    </a:lnTo>
                    <a:lnTo>
                      <a:pt x="2423" y="2657"/>
                    </a:lnTo>
                    <a:lnTo>
                      <a:pt x="2423" y="2657"/>
                    </a:lnTo>
                    <a:lnTo>
                      <a:pt x="2423" y="2651"/>
                    </a:lnTo>
                    <a:lnTo>
                      <a:pt x="2423" y="2651"/>
                    </a:lnTo>
                    <a:lnTo>
                      <a:pt x="2423" y="2651"/>
                    </a:lnTo>
                    <a:lnTo>
                      <a:pt x="2423" y="2651"/>
                    </a:lnTo>
                    <a:lnTo>
                      <a:pt x="2423" y="2651"/>
                    </a:lnTo>
                    <a:lnTo>
                      <a:pt x="2423" y="2651"/>
                    </a:lnTo>
                    <a:lnTo>
                      <a:pt x="2417" y="2651"/>
                    </a:lnTo>
                    <a:lnTo>
                      <a:pt x="2417" y="2651"/>
                    </a:lnTo>
                    <a:lnTo>
                      <a:pt x="2417" y="2651"/>
                    </a:lnTo>
                    <a:lnTo>
                      <a:pt x="2411" y="2651"/>
                    </a:lnTo>
                    <a:lnTo>
                      <a:pt x="2411" y="2651"/>
                    </a:lnTo>
                    <a:lnTo>
                      <a:pt x="2411" y="2657"/>
                    </a:lnTo>
                    <a:lnTo>
                      <a:pt x="2411" y="2657"/>
                    </a:lnTo>
                    <a:lnTo>
                      <a:pt x="2405" y="2657"/>
                    </a:lnTo>
                    <a:lnTo>
                      <a:pt x="2405" y="2657"/>
                    </a:lnTo>
                    <a:lnTo>
                      <a:pt x="2392" y="2663"/>
                    </a:lnTo>
                    <a:lnTo>
                      <a:pt x="2392" y="2663"/>
                    </a:lnTo>
                    <a:lnTo>
                      <a:pt x="2392" y="2663"/>
                    </a:lnTo>
                    <a:lnTo>
                      <a:pt x="2392" y="2663"/>
                    </a:lnTo>
                    <a:lnTo>
                      <a:pt x="2392" y="2657"/>
                    </a:lnTo>
                    <a:lnTo>
                      <a:pt x="2392" y="2657"/>
                    </a:lnTo>
                    <a:lnTo>
                      <a:pt x="2392" y="2657"/>
                    </a:lnTo>
                    <a:lnTo>
                      <a:pt x="2392" y="2657"/>
                    </a:lnTo>
                    <a:lnTo>
                      <a:pt x="2392" y="2657"/>
                    </a:lnTo>
                    <a:lnTo>
                      <a:pt x="2392" y="2657"/>
                    </a:lnTo>
                    <a:lnTo>
                      <a:pt x="2386" y="2657"/>
                    </a:lnTo>
                    <a:lnTo>
                      <a:pt x="2386" y="2657"/>
                    </a:lnTo>
                    <a:lnTo>
                      <a:pt x="2386" y="2651"/>
                    </a:lnTo>
                    <a:lnTo>
                      <a:pt x="2386" y="2651"/>
                    </a:lnTo>
                    <a:lnTo>
                      <a:pt x="2386" y="2651"/>
                    </a:lnTo>
                    <a:lnTo>
                      <a:pt x="2386" y="2651"/>
                    </a:lnTo>
                    <a:lnTo>
                      <a:pt x="2386" y="2651"/>
                    </a:lnTo>
                    <a:lnTo>
                      <a:pt x="2386" y="2645"/>
                    </a:lnTo>
                    <a:lnTo>
                      <a:pt x="2386" y="2645"/>
                    </a:lnTo>
                    <a:lnTo>
                      <a:pt x="2380" y="2645"/>
                    </a:lnTo>
                    <a:lnTo>
                      <a:pt x="2380" y="2645"/>
                    </a:lnTo>
                    <a:lnTo>
                      <a:pt x="2374" y="2651"/>
                    </a:lnTo>
                    <a:lnTo>
                      <a:pt x="2380" y="2651"/>
                    </a:lnTo>
                    <a:lnTo>
                      <a:pt x="2380" y="2651"/>
                    </a:lnTo>
                    <a:lnTo>
                      <a:pt x="2380" y="2651"/>
                    </a:lnTo>
                    <a:lnTo>
                      <a:pt x="2380" y="2657"/>
                    </a:lnTo>
                    <a:lnTo>
                      <a:pt x="2380" y="2657"/>
                    </a:lnTo>
                    <a:lnTo>
                      <a:pt x="2380" y="2657"/>
                    </a:lnTo>
                    <a:lnTo>
                      <a:pt x="2380" y="2657"/>
                    </a:lnTo>
                    <a:lnTo>
                      <a:pt x="2380" y="2663"/>
                    </a:lnTo>
                    <a:lnTo>
                      <a:pt x="2386" y="2663"/>
                    </a:lnTo>
                    <a:lnTo>
                      <a:pt x="2386" y="2663"/>
                    </a:lnTo>
                    <a:lnTo>
                      <a:pt x="2386" y="2663"/>
                    </a:lnTo>
                    <a:lnTo>
                      <a:pt x="2386" y="2663"/>
                    </a:lnTo>
                    <a:lnTo>
                      <a:pt x="2392" y="2663"/>
                    </a:lnTo>
                    <a:lnTo>
                      <a:pt x="2392" y="2663"/>
                    </a:lnTo>
                    <a:lnTo>
                      <a:pt x="2392" y="2669"/>
                    </a:lnTo>
                    <a:lnTo>
                      <a:pt x="2399" y="2675"/>
                    </a:lnTo>
                    <a:lnTo>
                      <a:pt x="2399" y="2675"/>
                    </a:lnTo>
                    <a:lnTo>
                      <a:pt x="2399" y="2675"/>
                    </a:lnTo>
                    <a:lnTo>
                      <a:pt x="2405" y="2675"/>
                    </a:lnTo>
                    <a:lnTo>
                      <a:pt x="2405" y="2681"/>
                    </a:lnTo>
                    <a:lnTo>
                      <a:pt x="2399" y="2681"/>
                    </a:lnTo>
                    <a:lnTo>
                      <a:pt x="2392" y="2681"/>
                    </a:lnTo>
                    <a:lnTo>
                      <a:pt x="2392" y="2681"/>
                    </a:lnTo>
                    <a:lnTo>
                      <a:pt x="2392" y="2681"/>
                    </a:lnTo>
                    <a:lnTo>
                      <a:pt x="2386" y="2681"/>
                    </a:lnTo>
                    <a:lnTo>
                      <a:pt x="2386" y="2687"/>
                    </a:lnTo>
                    <a:lnTo>
                      <a:pt x="2386" y="2687"/>
                    </a:lnTo>
                    <a:lnTo>
                      <a:pt x="2380" y="2687"/>
                    </a:lnTo>
                    <a:lnTo>
                      <a:pt x="2380" y="2687"/>
                    </a:lnTo>
                    <a:lnTo>
                      <a:pt x="2380" y="2687"/>
                    </a:lnTo>
                    <a:lnTo>
                      <a:pt x="2374" y="2687"/>
                    </a:lnTo>
                    <a:lnTo>
                      <a:pt x="2374" y="2687"/>
                    </a:lnTo>
                    <a:lnTo>
                      <a:pt x="2374" y="2687"/>
                    </a:lnTo>
                    <a:lnTo>
                      <a:pt x="2374" y="2687"/>
                    </a:lnTo>
                    <a:lnTo>
                      <a:pt x="2374" y="2687"/>
                    </a:lnTo>
                    <a:lnTo>
                      <a:pt x="2374" y="2687"/>
                    </a:lnTo>
                    <a:lnTo>
                      <a:pt x="2374" y="2681"/>
                    </a:lnTo>
                    <a:lnTo>
                      <a:pt x="2368" y="2681"/>
                    </a:lnTo>
                    <a:lnTo>
                      <a:pt x="2368" y="2681"/>
                    </a:lnTo>
                    <a:lnTo>
                      <a:pt x="2368" y="2681"/>
                    </a:lnTo>
                    <a:lnTo>
                      <a:pt x="2368" y="2681"/>
                    </a:lnTo>
                    <a:lnTo>
                      <a:pt x="2362" y="2681"/>
                    </a:lnTo>
                    <a:lnTo>
                      <a:pt x="2362" y="2681"/>
                    </a:lnTo>
                    <a:lnTo>
                      <a:pt x="2362" y="2687"/>
                    </a:lnTo>
                    <a:lnTo>
                      <a:pt x="2362" y="2687"/>
                    </a:lnTo>
                    <a:lnTo>
                      <a:pt x="2362" y="2693"/>
                    </a:lnTo>
                    <a:lnTo>
                      <a:pt x="2362" y="2693"/>
                    </a:lnTo>
                    <a:lnTo>
                      <a:pt x="2362" y="2693"/>
                    </a:lnTo>
                    <a:lnTo>
                      <a:pt x="2362" y="2693"/>
                    </a:lnTo>
                    <a:lnTo>
                      <a:pt x="2362" y="2693"/>
                    </a:lnTo>
                    <a:lnTo>
                      <a:pt x="2362" y="2699"/>
                    </a:lnTo>
                    <a:lnTo>
                      <a:pt x="2362" y="2699"/>
                    </a:lnTo>
                    <a:lnTo>
                      <a:pt x="2362" y="2699"/>
                    </a:lnTo>
                    <a:lnTo>
                      <a:pt x="2356" y="2706"/>
                    </a:lnTo>
                    <a:lnTo>
                      <a:pt x="2356" y="2706"/>
                    </a:lnTo>
                    <a:lnTo>
                      <a:pt x="2350" y="2712"/>
                    </a:lnTo>
                    <a:lnTo>
                      <a:pt x="2350" y="2712"/>
                    </a:lnTo>
                    <a:lnTo>
                      <a:pt x="2350" y="2712"/>
                    </a:lnTo>
                    <a:lnTo>
                      <a:pt x="2344" y="2712"/>
                    </a:lnTo>
                    <a:lnTo>
                      <a:pt x="2344" y="2712"/>
                    </a:lnTo>
                    <a:lnTo>
                      <a:pt x="2337" y="2712"/>
                    </a:lnTo>
                    <a:lnTo>
                      <a:pt x="2337" y="2712"/>
                    </a:lnTo>
                    <a:lnTo>
                      <a:pt x="2337" y="2718"/>
                    </a:lnTo>
                    <a:lnTo>
                      <a:pt x="2337" y="2718"/>
                    </a:lnTo>
                    <a:lnTo>
                      <a:pt x="2337" y="2718"/>
                    </a:lnTo>
                    <a:lnTo>
                      <a:pt x="2337" y="2718"/>
                    </a:lnTo>
                    <a:lnTo>
                      <a:pt x="2337" y="2718"/>
                    </a:lnTo>
                    <a:lnTo>
                      <a:pt x="2337" y="2724"/>
                    </a:lnTo>
                    <a:lnTo>
                      <a:pt x="2337" y="2724"/>
                    </a:lnTo>
                    <a:lnTo>
                      <a:pt x="2337" y="2724"/>
                    </a:lnTo>
                    <a:lnTo>
                      <a:pt x="2337" y="2724"/>
                    </a:lnTo>
                    <a:lnTo>
                      <a:pt x="2337" y="2724"/>
                    </a:lnTo>
                    <a:lnTo>
                      <a:pt x="2337" y="2730"/>
                    </a:lnTo>
                    <a:lnTo>
                      <a:pt x="2331" y="2730"/>
                    </a:lnTo>
                    <a:lnTo>
                      <a:pt x="2325" y="2736"/>
                    </a:lnTo>
                    <a:lnTo>
                      <a:pt x="2325" y="2742"/>
                    </a:lnTo>
                    <a:lnTo>
                      <a:pt x="2325" y="2742"/>
                    </a:lnTo>
                    <a:lnTo>
                      <a:pt x="2319" y="2748"/>
                    </a:lnTo>
                    <a:lnTo>
                      <a:pt x="2319" y="2748"/>
                    </a:lnTo>
                    <a:lnTo>
                      <a:pt x="2319" y="2748"/>
                    </a:lnTo>
                    <a:lnTo>
                      <a:pt x="2319" y="2748"/>
                    </a:lnTo>
                    <a:lnTo>
                      <a:pt x="2319" y="2748"/>
                    </a:lnTo>
                    <a:lnTo>
                      <a:pt x="2319" y="2748"/>
                    </a:lnTo>
                    <a:lnTo>
                      <a:pt x="2319" y="2748"/>
                    </a:lnTo>
                    <a:lnTo>
                      <a:pt x="2313" y="2742"/>
                    </a:lnTo>
                    <a:lnTo>
                      <a:pt x="2313" y="2742"/>
                    </a:lnTo>
                    <a:lnTo>
                      <a:pt x="2313" y="2742"/>
                    </a:lnTo>
                    <a:lnTo>
                      <a:pt x="2313" y="2742"/>
                    </a:lnTo>
                    <a:lnTo>
                      <a:pt x="2313" y="2742"/>
                    </a:lnTo>
                    <a:lnTo>
                      <a:pt x="2313" y="2742"/>
                    </a:lnTo>
                    <a:lnTo>
                      <a:pt x="2307" y="2742"/>
                    </a:lnTo>
                    <a:lnTo>
                      <a:pt x="2307" y="2742"/>
                    </a:lnTo>
                    <a:lnTo>
                      <a:pt x="2301" y="2748"/>
                    </a:lnTo>
                    <a:lnTo>
                      <a:pt x="2301" y="2748"/>
                    </a:lnTo>
                    <a:lnTo>
                      <a:pt x="2301" y="2754"/>
                    </a:lnTo>
                    <a:lnTo>
                      <a:pt x="2301" y="2754"/>
                    </a:lnTo>
                    <a:lnTo>
                      <a:pt x="2301" y="2754"/>
                    </a:lnTo>
                    <a:lnTo>
                      <a:pt x="2307" y="2761"/>
                    </a:lnTo>
                    <a:lnTo>
                      <a:pt x="2307" y="2761"/>
                    </a:lnTo>
                    <a:lnTo>
                      <a:pt x="2313" y="2761"/>
                    </a:lnTo>
                    <a:lnTo>
                      <a:pt x="2313" y="2767"/>
                    </a:lnTo>
                    <a:lnTo>
                      <a:pt x="2313" y="2773"/>
                    </a:lnTo>
                    <a:lnTo>
                      <a:pt x="2313" y="2773"/>
                    </a:lnTo>
                    <a:lnTo>
                      <a:pt x="2313" y="2773"/>
                    </a:lnTo>
                    <a:lnTo>
                      <a:pt x="2313" y="2773"/>
                    </a:lnTo>
                    <a:lnTo>
                      <a:pt x="2307" y="2779"/>
                    </a:lnTo>
                    <a:lnTo>
                      <a:pt x="2307" y="2779"/>
                    </a:lnTo>
                    <a:lnTo>
                      <a:pt x="2307" y="2785"/>
                    </a:lnTo>
                    <a:lnTo>
                      <a:pt x="2307" y="2785"/>
                    </a:lnTo>
                    <a:lnTo>
                      <a:pt x="2307" y="2785"/>
                    </a:lnTo>
                    <a:lnTo>
                      <a:pt x="2307" y="2791"/>
                    </a:lnTo>
                    <a:lnTo>
                      <a:pt x="2301" y="2791"/>
                    </a:lnTo>
                    <a:lnTo>
                      <a:pt x="2301" y="2791"/>
                    </a:lnTo>
                    <a:lnTo>
                      <a:pt x="2301" y="2797"/>
                    </a:lnTo>
                    <a:lnTo>
                      <a:pt x="2301" y="2797"/>
                    </a:lnTo>
                    <a:lnTo>
                      <a:pt x="2301" y="2797"/>
                    </a:lnTo>
                    <a:lnTo>
                      <a:pt x="2301" y="2803"/>
                    </a:lnTo>
                    <a:lnTo>
                      <a:pt x="2301" y="2803"/>
                    </a:lnTo>
                    <a:lnTo>
                      <a:pt x="2301" y="2803"/>
                    </a:lnTo>
                    <a:lnTo>
                      <a:pt x="2295" y="2803"/>
                    </a:lnTo>
                    <a:lnTo>
                      <a:pt x="2295" y="2803"/>
                    </a:lnTo>
                    <a:lnTo>
                      <a:pt x="2295" y="2803"/>
                    </a:lnTo>
                    <a:lnTo>
                      <a:pt x="2289" y="2809"/>
                    </a:lnTo>
                    <a:lnTo>
                      <a:pt x="2289" y="2809"/>
                    </a:lnTo>
                    <a:lnTo>
                      <a:pt x="2283" y="2809"/>
                    </a:lnTo>
                    <a:lnTo>
                      <a:pt x="2283" y="2809"/>
                    </a:lnTo>
                    <a:lnTo>
                      <a:pt x="2283" y="2809"/>
                    </a:lnTo>
                    <a:lnTo>
                      <a:pt x="2283" y="2809"/>
                    </a:lnTo>
                    <a:lnTo>
                      <a:pt x="2289" y="2809"/>
                    </a:lnTo>
                    <a:lnTo>
                      <a:pt x="2289" y="2809"/>
                    </a:lnTo>
                    <a:lnTo>
                      <a:pt x="2289" y="2809"/>
                    </a:lnTo>
                    <a:lnTo>
                      <a:pt x="2289" y="2803"/>
                    </a:lnTo>
                    <a:lnTo>
                      <a:pt x="2289" y="2803"/>
                    </a:lnTo>
                    <a:lnTo>
                      <a:pt x="2289" y="2803"/>
                    </a:lnTo>
                    <a:lnTo>
                      <a:pt x="2289" y="2803"/>
                    </a:lnTo>
                    <a:lnTo>
                      <a:pt x="2289" y="2803"/>
                    </a:lnTo>
                    <a:lnTo>
                      <a:pt x="2289" y="2797"/>
                    </a:lnTo>
                    <a:lnTo>
                      <a:pt x="2289" y="2803"/>
                    </a:lnTo>
                    <a:lnTo>
                      <a:pt x="2289" y="2803"/>
                    </a:lnTo>
                    <a:lnTo>
                      <a:pt x="2283" y="2803"/>
                    </a:lnTo>
                    <a:lnTo>
                      <a:pt x="2283" y="2803"/>
                    </a:lnTo>
                    <a:lnTo>
                      <a:pt x="2283" y="2809"/>
                    </a:lnTo>
                    <a:lnTo>
                      <a:pt x="2276" y="2809"/>
                    </a:lnTo>
                    <a:lnTo>
                      <a:pt x="2276" y="2809"/>
                    </a:lnTo>
                    <a:lnTo>
                      <a:pt x="2276" y="2809"/>
                    </a:lnTo>
                    <a:lnTo>
                      <a:pt x="2276" y="2809"/>
                    </a:lnTo>
                    <a:lnTo>
                      <a:pt x="2276" y="2809"/>
                    </a:lnTo>
                    <a:lnTo>
                      <a:pt x="2276" y="2816"/>
                    </a:lnTo>
                    <a:lnTo>
                      <a:pt x="2276" y="2816"/>
                    </a:lnTo>
                    <a:lnTo>
                      <a:pt x="2276" y="2816"/>
                    </a:lnTo>
                    <a:lnTo>
                      <a:pt x="2283" y="2816"/>
                    </a:lnTo>
                    <a:lnTo>
                      <a:pt x="2283" y="2816"/>
                    </a:lnTo>
                    <a:lnTo>
                      <a:pt x="2283" y="2816"/>
                    </a:lnTo>
                    <a:lnTo>
                      <a:pt x="2283" y="2816"/>
                    </a:lnTo>
                    <a:lnTo>
                      <a:pt x="2289" y="2816"/>
                    </a:lnTo>
                    <a:lnTo>
                      <a:pt x="2289" y="2816"/>
                    </a:lnTo>
                    <a:lnTo>
                      <a:pt x="2289" y="2816"/>
                    </a:lnTo>
                    <a:lnTo>
                      <a:pt x="2289" y="2816"/>
                    </a:lnTo>
                    <a:lnTo>
                      <a:pt x="2295" y="2816"/>
                    </a:lnTo>
                    <a:lnTo>
                      <a:pt x="2295" y="2816"/>
                    </a:lnTo>
                    <a:lnTo>
                      <a:pt x="2295" y="2809"/>
                    </a:lnTo>
                    <a:lnTo>
                      <a:pt x="2295" y="2809"/>
                    </a:lnTo>
                    <a:lnTo>
                      <a:pt x="2295" y="2816"/>
                    </a:lnTo>
                    <a:lnTo>
                      <a:pt x="2295" y="2822"/>
                    </a:lnTo>
                    <a:lnTo>
                      <a:pt x="2295" y="2828"/>
                    </a:lnTo>
                    <a:lnTo>
                      <a:pt x="2295" y="2828"/>
                    </a:lnTo>
                    <a:lnTo>
                      <a:pt x="2295" y="2828"/>
                    </a:lnTo>
                    <a:lnTo>
                      <a:pt x="2295" y="2828"/>
                    </a:lnTo>
                    <a:lnTo>
                      <a:pt x="2295" y="2828"/>
                    </a:lnTo>
                    <a:lnTo>
                      <a:pt x="2295" y="2828"/>
                    </a:lnTo>
                    <a:lnTo>
                      <a:pt x="2289" y="2828"/>
                    </a:lnTo>
                    <a:lnTo>
                      <a:pt x="2289" y="2828"/>
                    </a:lnTo>
                    <a:lnTo>
                      <a:pt x="2289" y="2828"/>
                    </a:lnTo>
                    <a:lnTo>
                      <a:pt x="2289" y="2828"/>
                    </a:lnTo>
                    <a:lnTo>
                      <a:pt x="2289" y="2834"/>
                    </a:lnTo>
                    <a:lnTo>
                      <a:pt x="2289" y="2834"/>
                    </a:lnTo>
                    <a:lnTo>
                      <a:pt x="2289" y="2834"/>
                    </a:lnTo>
                    <a:lnTo>
                      <a:pt x="2289" y="2834"/>
                    </a:lnTo>
                    <a:lnTo>
                      <a:pt x="2289" y="2840"/>
                    </a:lnTo>
                    <a:lnTo>
                      <a:pt x="2289" y="2840"/>
                    </a:lnTo>
                    <a:lnTo>
                      <a:pt x="2289" y="2840"/>
                    </a:lnTo>
                    <a:lnTo>
                      <a:pt x="2289" y="2840"/>
                    </a:lnTo>
                    <a:lnTo>
                      <a:pt x="2289" y="2840"/>
                    </a:lnTo>
                    <a:lnTo>
                      <a:pt x="2283" y="2840"/>
                    </a:lnTo>
                    <a:lnTo>
                      <a:pt x="2283" y="2840"/>
                    </a:lnTo>
                    <a:lnTo>
                      <a:pt x="2283" y="2840"/>
                    </a:lnTo>
                    <a:lnTo>
                      <a:pt x="2283" y="2846"/>
                    </a:lnTo>
                    <a:lnTo>
                      <a:pt x="2283" y="2846"/>
                    </a:lnTo>
                    <a:lnTo>
                      <a:pt x="2283" y="2846"/>
                    </a:lnTo>
                    <a:lnTo>
                      <a:pt x="2283" y="2846"/>
                    </a:lnTo>
                    <a:lnTo>
                      <a:pt x="2283" y="2852"/>
                    </a:lnTo>
                    <a:lnTo>
                      <a:pt x="2283" y="2852"/>
                    </a:lnTo>
                    <a:lnTo>
                      <a:pt x="2283" y="2852"/>
                    </a:lnTo>
                    <a:lnTo>
                      <a:pt x="2283" y="2852"/>
                    </a:lnTo>
                    <a:lnTo>
                      <a:pt x="2283" y="2858"/>
                    </a:lnTo>
                    <a:lnTo>
                      <a:pt x="2283" y="2858"/>
                    </a:lnTo>
                    <a:lnTo>
                      <a:pt x="2283" y="2864"/>
                    </a:lnTo>
                    <a:lnTo>
                      <a:pt x="2283" y="2864"/>
                    </a:lnTo>
                    <a:lnTo>
                      <a:pt x="2289" y="2864"/>
                    </a:lnTo>
                    <a:lnTo>
                      <a:pt x="2289" y="2870"/>
                    </a:lnTo>
                    <a:lnTo>
                      <a:pt x="2289" y="2870"/>
                    </a:lnTo>
                    <a:lnTo>
                      <a:pt x="2289" y="2870"/>
                    </a:lnTo>
                    <a:lnTo>
                      <a:pt x="2289" y="2877"/>
                    </a:lnTo>
                    <a:lnTo>
                      <a:pt x="2295" y="2883"/>
                    </a:lnTo>
                    <a:lnTo>
                      <a:pt x="2295" y="2889"/>
                    </a:lnTo>
                    <a:lnTo>
                      <a:pt x="2295" y="2889"/>
                    </a:lnTo>
                    <a:lnTo>
                      <a:pt x="2295" y="2895"/>
                    </a:lnTo>
                    <a:lnTo>
                      <a:pt x="2295" y="2895"/>
                    </a:lnTo>
                    <a:lnTo>
                      <a:pt x="2295" y="2895"/>
                    </a:lnTo>
                    <a:lnTo>
                      <a:pt x="2295" y="2895"/>
                    </a:lnTo>
                    <a:lnTo>
                      <a:pt x="2295" y="2901"/>
                    </a:lnTo>
                    <a:lnTo>
                      <a:pt x="2295" y="2901"/>
                    </a:lnTo>
                    <a:lnTo>
                      <a:pt x="2295" y="2901"/>
                    </a:lnTo>
                    <a:lnTo>
                      <a:pt x="2295" y="2901"/>
                    </a:lnTo>
                    <a:lnTo>
                      <a:pt x="2295" y="2901"/>
                    </a:lnTo>
                    <a:lnTo>
                      <a:pt x="2295" y="2901"/>
                    </a:lnTo>
                    <a:lnTo>
                      <a:pt x="2295" y="2907"/>
                    </a:lnTo>
                    <a:lnTo>
                      <a:pt x="2295" y="2907"/>
                    </a:lnTo>
                    <a:lnTo>
                      <a:pt x="2295" y="2907"/>
                    </a:lnTo>
                    <a:lnTo>
                      <a:pt x="2295" y="2907"/>
                    </a:lnTo>
                    <a:lnTo>
                      <a:pt x="2295" y="2907"/>
                    </a:lnTo>
                    <a:lnTo>
                      <a:pt x="2295" y="2907"/>
                    </a:lnTo>
                    <a:lnTo>
                      <a:pt x="2295" y="2907"/>
                    </a:lnTo>
                    <a:lnTo>
                      <a:pt x="2301" y="2907"/>
                    </a:lnTo>
                    <a:lnTo>
                      <a:pt x="2301" y="2907"/>
                    </a:lnTo>
                    <a:lnTo>
                      <a:pt x="2301" y="2913"/>
                    </a:lnTo>
                    <a:lnTo>
                      <a:pt x="2301" y="2913"/>
                    </a:lnTo>
                    <a:lnTo>
                      <a:pt x="2301" y="2913"/>
                    </a:lnTo>
                    <a:lnTo>
                      <a:pt x="2301" y="2919"/>
                    </a:lnTo>
                    <a:lnTo>
                      <a:pt x="2301" y="2919"/>
                    </a:lnTo>
                    <a:lnTo>
                      <a:pt x="2301" y="2919"/>
                    </a:lnTo>
                    <a:lnTo>
                      <a:pt x="2301" y="2919"/>
                    </a:lnTo>
                    <a:lnTo>
                      <a:pt x="2301" y="2919"/>
                    </a:lnTo>
                    <a:lnTo>
                      <a:pt x="2301" y="2913"/>
                    </a:lnTo>
                    <a:lnTo>
                      <a:pt x="2301" y="2913"/>
                    </a:lnTo>
                    <a:lnTo>
                      <a:pt x="2301" y="2913"/>
                    </a:lnTo>
                    <a:lnTo>
                      <a:pt x="2307" y="2913"/>
                    </a:lnTo>
                    <a:lnTo>
                      <a:pt x="2307" y="2913"/>
                    </a:lnTo>
                    <a:lnTo>
                      <a:pt x="2307" y="2919"/>
                    </a:lnTo>
                    <a:lnTo>
                      <a:pt x="2301" y="2919"/>
                    </a:lnTo>
                    <a:lnTo>
                      <a:pt x="2301" y="2919"/>
                    </a:lnTo>
                    <a:lnTo>
                      <a:pt x="2301" y="2919"/>
                    </a:lnTo>
                    <a:lnTo>
                      <a:pt x="2301" y="2925"/>
                    </a:lnTo>
                    <a:lnTo>
                      <a:pt x="2301" y="2925"/>
                    </a:lnTo>
                    <a:lnTo>
                      <a:pt x="2307" y="2925"/>
                    </a:lnTo>
                    <a:lnTo>
                      <a:pt x="2307" y="2925"/>
                    </a:lnTo>
                    <a:lnTo>
                      <a:pt x="2307" y="2925"/>
                    </a:lnTo>
                    <a:lnTo>
                      <a:pt x="2307" y="2925"/>
                    </a:lnTo>
                    <a:lnTo>
                      <a:pt x="2307" y="2932"/>
                    </a:lnTo>
                    <a:lnTo>
                      <a:pt x="2307" y="2932"/>
                    </a:lnTo>
                    <a:lnTo>
                      <a:pt x="2307" y="2932"/>
                    </a:lnTo>
                    <a:lnTo>
                      <a:pt x="2307" y="2932"/>
                    </a:lnTo>
                    <a:lnTo>
                      <a:pt x="2307" y="2938"/>
                    </a:lnTo>
                    <a:lnTo>
                      <a:pt x="2307" y="2938"/>
                    </a:lnTo>
                    <a:lnTo>
                      <a:pt x="2307" y="2938"/>
                    </a:lnTo>
                    <a:lnTo>
                      <a:pt x="2307" y="2944"/>
                    </a:lnTo>
                    <a:lnTo>
                      <a:pt x="2307" y="2944"/>
                    </a:lnTo>
                    <a:lnTo>
                      <a:pt x="2307" y="2944"/>
                    </a:lnTo>
                    <a:lnTo>
                      <a:pt x="2313" y="2944"/>
                    </a:lnTo>
                    <a:lnTo>
                      <a:pt x="2313" y="2950"/>
                    </a:lnTo>
                    <a:lnTo>
                      <a:pt x="2319" y="2950"/>
                    </a:lnTo>
                    <a:lnTo>
                      <a:pt x="2319" y="2950"/>
                    </a:lnTo>
                    <a:lnTo>
                      <a:pt x="2319" y="2950"/>
                    </a:lnTo>
                    <a:lnTo>
                      <a:pt x="2319" y="2956"/>
                    </a:lnTo>
                    <a:lnTo>
                      <a:pt x="2313" y="2956"/>
                    </a:lnTo>
                    <a:lnTo>
                      <a:pt x="2313" y="2956"/>
                    </a:lnTo>
                    <a:lnTo>
                      <a:pt x="2313" y="2956"/>
                    </a:lnTo>
                    <a:lnTo>
                      <a:pt x="2319" y="2956"/>
                    </a:lnTo>
                    <a:lnTo>
                      <a:pt x="2319" y="2956"/>
                    </a:lnTo>
                    <a:lnTo>
                      <a:pt x="2319" y="2956"/>
                    </a:lnTo>
                    <a:lnTo>
                      <a:pt x="2319" y="2956"/>
                    </a:lnTo>
                    <a:lnTo>
                      <a:pt x="2319" y="2956"/>
                    </a:lnTo>
                    <a:lnTo>
                      <a:pt x="2319" y="2950"/>
                    </a:lnTo>
                    <a:lnTo>
                      <a:pt x="2319" y="2950"/>
                    </a:lnTo>
                    <a:lnTo>
                      <a:pt x="2319" y="2950"/>
                    </a:lnTo>
                    <a:lnTo>
                      <a:pt x="2325" y="2950"/>
                    </a:lnTo>
                    <a:lnTo>
                      <a:pt x="2325" y="2950"/>
                    </a:lnTo>
                    <a:lnTo>
                      <a:pt x="2325" y="2956"/>
                    </a:lnTo>
                    <a:lnTo>
                      <a:pt x="2325" y="2962"/>
                    </a:lnTo>
                    <a:lnTo>
                      <a:pt x="2325" y="2962"/>
                    </a:lnTo>
                    <a:lnTo>
                      <a:pt x="2319" y="2962"/>
                    </a:lnTo>
                    <a:lnTo>
                      <a:pt x="2319" y="2962"/>
                    </a:lnTo>
                    <a:lnTo>
                      <a:pt x="2319" y="2962"/>
                    </a:lnTo>
                    <a:lnTo>
                      <a:pt x="2319" y="2962"/>
                    </a:lnTo>
                    <a:lnTo>
                      <a:pt x="2319" y="2962"/>
                    </a:lnTo>
                    <a:lnTo>
                      <a:pt x="2319" y="2962"/>
                    </a:lnTo>
                    <a:lnTo>
                      <a:pt x="2313" y="2962"/>
                    </a:lnTo>
                    <a:lnTo>
                      <a:pt x="2313" y="2962"/>
                    </a:lnTo>
                    <a:lnTo>
                      <a:pt x="2313" y="2962"/>
                    </a:lnTo>
                    <a:lnTo>
                      <a:pt x="2313" y="2962"/>
                    </a:lnTo>
                    <a:lnTo>
                      <a:pt x="2307" y="2962"/>
                    </a:lnTo>
                    <a:lnTo>
                      <a:pt x="2313" y="2962"/>
                    </a:lnTo>
                    <a:lnTo>
                      <a:pt x="2307" y="2962"/>
                    </a:lnTo>
                    <a:lnTo>
                      <a:pt x="2307" y="2962"/>
                    </a:lnTo>
                    <a:lnTo>
                      <a:pt x="2307" y="2962"/>
                    </a:lnTo>
                    <a:lnTo>
                      <a:pt x="2301" y="2962"/>
                    </a:lnTo>
                    <a:lnTo>
                      <a:pt x="2301" y="2962"/>
                    </a:lnTo>
                    <a:lnTo>
                      <a:pt x="2301" y="2968"/>
                    </a:lnTo>
                    <a:lnTo>
                      <a:pt x="2301" y="2968"/>
                    </a:lnTo>
                    <a:lnTo>
                      <a:pt x="2301" y="2968"/>
                    </a:lnTo>
                    <a:lnTo>
                      <a:pt x="2301" y="2968"/>
                    </a:lnTo>
                    <a:lnTo>
                      <a:pt x="2301" y="2968"/>
                    </a:lnTo>
                    <a:lnTo>
                      <a:pt x="2301" y="2968"/>
                    </a:lnTo>
                    <a:lnTo>
                      <a:pt x="2301" y="2974"/>
                    </a:lnTo>
                    <a:lnTo>
                      <a:pt x="2301" y="2974"/>
                    </a:lnTo>
                    <a:lnTo>
                      <a:pt x="2295" y="2974"/>
                    </a:lnTo>
                    <a:lnTo>
                      <a:pt x="2295" y="2974"/>
                    </a:lnTo>
                    <a:lnTo>
                      <a:pt x="2295" y="2974"/>
                    </a:lnTo>
                    <a:lnTo>
                      <a:pt x="2295" y="2974"/>
                    </a:lnTo>
                    <a:lnTo>
                      <a:pt x="2295" y="2968"/>
                    </a:lnTo>
                    <a:lnTo>
                      <a:pt x="2289" y="2968"/>
                    </a:lnTo>
                    <a:lnTo>
                      <a:pt x="2289" y="2968"/>
                    </a:lnTo>
                    <a:lnTo>
                      <a:pt x="2289" y="2968"/>
                    </a:lnTo>
                    <a:lnTo>
                      <a:pt x="2289" y="2968"/>
                    </a:lnTo>
                    <a:lnTo>
                      <a:pt x="2283" y="2968"/>
                    </a:lnTo>
                    <a:lnTo>
                      <a:pt x="2283" y="2968"/>
                    </a:lnTo>
                    <a:lnTo>
                      <a:pt x="2283" y="2962"/>
                    </a:lnTo>
                    <a:lnTo>
                      <a:pt x="2283" y="2962"/>
                    </a:lnTo>
                    <a:lnTo>
                      <a:pt x="2283" y="2962"/>
                    </a:lnTo>
                    <a:lnTo>
                      <a:pt x="2283" y="2962"/>
                    </a:lnTo>
                    <a:lnTo>
                      <a:pt x="2283" y="2962"/>
                    </a:lnTo>
                    <a:lnTo>
                      <a:pt x="2276" y="2962"/>
                    </a:lnTo>
                    <a:lnTo>
                      <a:pt x="2276" y="2962"/>
                    </a:lnTo>
                    <a:lnTo>
                      <a:pt x="2276" y="2962"/>
                    </a:lnTo>
                    <a:lnTo>
                      <a:pt x="2276" y="2962"/>
                    </a:lnTo>
                    <a:lnTo>
                      <a:pt x="2276" y="2962"/>
                    </a:lnTo>
                    <a:lnTo>
                      <a:pt x="2276" y="2956"/>
                    </a:lnTo>
                    <a:lnTo>
                      <a:pt x="2270" y="2956"/>
                    </a:lnTo>
                    <a:lnTo>
                      <a:pt x="2270" y="2956"/>
                    </a:lnTo>
                    <a:lnTo>
                      <a:pt x="2270" y="2956"/>
                    </a:lnTo>
                    <a:lnTo>
                      <a:pt x="2270" y="2956"/>
                    </a:lnTo>
                    <a:lnTo>
                      <a:pt x="2270" y="2956"/>
                    </a:lnTo>
                    <a:lnTo>
                      <a:pt x="2270" y="2956"/>
                    </a:lnTo>
                    <a:lnTo>
                      <a:pt x="2264" y="2956"/>
                    </a:lnTo>
                    <a:lnTo>
                      <a:pt x="2264" y="2950"/>
                    </a:lnTo>
                    <a:lnTo>
                      <a:pt x="2264" y="2950"/>
                    </a:lnTo>
                    <a:lnTo>
                      <a:pt x="2264" y="2950"/>
                    </a:lnTo>
                    <a:lnTo>
                      <a:pt x="2258" y="2950"/>
                    </a:lnTo>
                    <a:lnTo>
                      <a:pt x="2258" y="2950"/>
                    </a:lnTo>
                    <a:lnTo>
                      <a:pt x="2258" y="2950"/>
                    </a:lnTo>
                    <a:lnTo>
                      <a:pt x="2258" y="2950"/>
                    </a:lnTo>
                    <a:lnTo>
                      <a:pt x="2258" y="2950"/>
                    </a:lnTo>
                    <a:lnTo>
                      <a:pt x="2258" y="2950"/>
                    </a:lnTo>
                    <a:lnTo>
                      <a:pt x="2252" y="2950"/>
                    </a:lnTo>
                    <a:lnTo>
                      <a:pt x="2252" y="2950"/>
                    </a:lnTo>
                    <a:lnTo>
                      <a:pt x="2252" y="2950"/>
                    </a:lnTo>
                    <a:lnTo>
                      <a:pt x="2246" y="2950"/>
                    </a:lnTo>
                    <a:lnTo>
                      <a:pt x="2246" y="2950"/>
                    </a:lnTo>
                    <a:lnTo>
                      <a:pt x="2246" y="2950"/>
                    </a:lnTo>
                    <a:lnTo>
                      <a:pt x="2246" y="2950"/>
                    </a:lnTo>
                    <a:lnTo>
                      <a:pt x="2246" y="2950"/>
                    </a:lnTo>
                    <a:lnTo>
                      <a:pt x="2240" y="2950"/>
                    </a:lnTo>
                    <a:lnTo>
                      <a:pt x="2240" y="2950"/>
                    </a:lnTo>
                    <a:lnTo>
                      <a:pt x="2240" y="2950"/>
                    </a:lnTo>
                    <a:lnTo>
                      <a:pt x="2240" y="2950"/>
                    </a:lnTo>
                    <a:lnTo>
                      <a:pt x="2240" y="2950"/>
                    </a:lnTo>
                    <a:lnTo>
                      <a:pt x="2234" y="2950"/>
                    </a:lnTo>
                    <a:lnTo>
                      <a:pt x="2234" y="2950"/>
                    </a:lnTo>
                    <a:lnTo>
                      <a:pt x="2234" y="2950"/>
                    </a:lnTo>
                    <a:lnTo>
                      <a:pt x="2234" y="2950"/>
                    </a:lnTo>
                    <a:lnTo>
                      <a:pt x="2234" y="2950"/>
                    </a:lnTo>
                    <a:lnTo>
                      <a:pt x="2228" y="2950"/>
                    </a:lnTo>
                    <a:lnTo>
                      <a:pt x="2228" y="2950"/>
                    </a:lnTo>
                    <a:lnTo>
                      <a:pt x="2228" y="2950"/>
                    </a:lnTo>
                    <a:lnTo>
                      <a:pt x="2228" y="2950"/>
                    </a:lnTo>
                    <a:lnTo>
                      <a:pt x="2228" y="2950"/>
                    </a:lnTo>
                    <a:lnTo>
                      <a:pt x="2228" y="2950"/>
                    </a:lnTo>
                    <a:lnTo>
                      <a:pt x="2222" y="2950"/>
                    </a:lnTo>
                    <a:lnTo>
                      <a:pt x="2222" y="2950"/>
                    </a:lnTo>
                    <a:lnTo>
                      <a:pt x="2222" y="2950"/>
                    </a:lnTo>
                    <a:lnTo>
                      <a:pt x="2222" y="2950"/>
                    </a:lnTo>
                    <a:lnTo>
                      <a:pt x="2222" y="2950"/>
                    </a:lnTo>
                    <a:lnTo>
                      <a:pt x="2215" y="2950"/>
                    </a:lnTo>
                    <a:lnTo>
                      <a:pt x="2215" y="2944"/>
                    </a:lnTo>
                    <a:lnTo>
                      <a:pt x="2215" y="2950"/>
                    </a:lnTo>
                    <a:lnTo>
                      <a:pt x="2215" y="2950"/>
                    </a:lnTo>
                    <a:lnTo>
                      <a:pt x="2215" y="2950"/>
                    </a:lnTo>
                    <a:lnTo>
                      <a:pt x="2215" y="2950"/>
                    </a:lnTo>
                    <a:lnTo>
                      <a:pt x="2209" y="2944"/>
                    </a:lnTo>
                    <a:lnTo>
                      <a:pt x="2209" y="2944"/>
                    </a:lnTo>
                    <a:lnTo>
                      <a:pt x="2209" y="2944"/>
                    </a:lnTo>
                    <a:lnTo>
                      <a:pt x="2203" y="2944"/>
                    </a:lnTo>
                    <a:lnTo>
                      <a:pt x="2203" y="2944"/>
                    </a:lnTo>
                    <a:lnTo>
                      <a:pt x="2209" y="2944"/>
                    </a:lnTo>
                    <a:lnTo>
                      <a:pt x="2203" y="2944"/>
                    </a:lnTo>
                    <a:lnTo>
                      <a:pt x="2203" y="2944"/>
                    </a:lnTo>
                    <a:lnTo>
                      <a:pt x="2203" y="2938"/>
                    </a:lnTo>
                    <a:lnTo>
                      <a:pt x="2197" y="2938"/>
                    </a:lnTo>
                    <a:lnTo>
                      <a:pt x="2197" y="2938"/>
                    </a:lnTo>
                    <a:lnTo>
                      <a:pt x="2197" y="2938"/>
                    </a:lnTo>
                    <a:lnTo>
                      <a:pt x="2197" y="2938"/>
                    </a:lnTo>
                    <a:lnTo>
                      <a:pt x="2197" y="2938"/>
                    </a:lnTo>
                    <a:lnTo>
                      <a:pt x="2197" y="2938"/>
                    </a:lnTo>
                    <a:lnTo>
                      <a:pt x="2191" y="2938"/>
                    </a:lnTo>
                    <a:lnTo>
                      <a:pt x="2191" y="2932"/>
                    </a:lnTo>
                    <a:lnTo>
                      <a:pt x="2191" y="2932"/>
                    </a:lnTo>
                    <a:lnTo>
                      <a:pt x="2185" y="2932"/>
                    </a:lnTo>
                    <a:lnTo>
                      <a:pt x="2185" y="2932"/>
                    </a:lnTo>
                    <a:lnTo>
                      <a:pt x="2185" y="2932"/>
                    </a:lnTo>
                    <a:lnTo>
                      <a:pt x="2185" y="2925"/>
                    </a:lnTo>
                    <a:lnTo>
                      <a:pt x="2185" y="2932"/>
                    </a:lnTo>
                    <a:lnTo>
                      <a:pt x="2185" y="2932"/>
                    </a:lnTo>
                    <a:lnTo>
                      <a:pt x="2179" y="2932"/>
                    </a:lnTo>
                    <a:lnTo>
                      <a:pt x="2179" y="2925"/>
                    </a:lnTo>
                    <a:lnTo>
                      <a:pt x="2179" y="2925"/>
                    </a:lnTo>
                    <a:lnTo>
                      <a:pt x="2179" y="2925"/>
                    </a:lnTo>
                    <a:lnTo>
                      <a:pt x="2179" y="2925"/>
                    </a:lnTo>
                    <a:lnTo>
                      <a:pt x="2179" y="2925"/>
                    </a:lnTo>
                    <a:lnTo>
                      <a:pt x="2173" y="2925"/>
                    </a:lnTo>
                    <a:lnTo>
                      <a:pt x="2173" y="2925"/>
                    </a:lnTo>
                    <a:lnTo>
                      <a:pt x="2173" y="2925"/>
                    </a:lnTo>
                    <a:lnTo>
                      <a:pt x="2173" y="2925"/>
                    </a:lnTo>
                    <a:lnTo>
                      <a:pt x="2173" y="2925"/>
                    </a:lnTo>
                    <a:lnTo>
                      <a:pt x="2173" y="2925"/>
                    </a:lnTo>
                    <a:lnTo>
                      <a:pt x="2167" y="2925"/>
                    </a:lnTo>
                    <a:lnTo>
                      <a:pt x="2167" y="2925"/>
                    </a:lnTo>
                    <a:lnTo>
                      <a:pt x="2167" y="2925"/>
                    </a:lnTo>
                    <a:lnTo>
                      <a:pt x="2167" y="2925"/>
                    </a:lnTo>
                    <a:lnTo>
                      <a:pt x="2167" y="2925"/>
                    </a:lnTo>
                    <a:lnTo>
                      <a:pt x="2167" y="2925"/>
                    </a:lnTo>
                    <a:lnTo>
                      <a:pt x="2167" y="2925"/>
                    </a:lnTo>
                    <a:lnTo>
                      <a:pt x="2160" y="2925"/>
                    </a:lnTo>
                    <a:lnTo>
                      <a:pt x="2160" y="2925"/>
                    </a:lnTo>
                    <a:lnTo>
                      <a:pt x="2160" y="2919"/>
                    </a:lnTo>
                    <a:lnTo>
                      <a:pt x="2160" y="2919"/>
                    </a:lnTo>
                    <a:lnTo>
                      <a:pt x="2160" y="2919"/>
                    </a:lnTo>
                    <a:lnTo>
                      <a:pt x="2160" y="2919"/>
                    </a:lnTo>
                    <a:lnTo>
                      <a:pt x="2160" y="2919"/>
                    </a:lnTo>
                    <a:lnTo>
                      <a:pt x="2154" y="2919"/>
                    </a:lnTo>
                    <a:lnTo>
                      <a:pt x="2154" y="2919"/>
                    </a:lnTo>
                    <a:lnTo>
                      <a:pt x="2154" y="2913"/>
                    </a:lnTo>
                    <a:lnTo>
                      <a:pt x="2154" y="2913"/>
                    </a:lnTo>
                    <a:lnTo>
                      <a:pt x="2154" y="2913"/>
                    </a:lnTo>
                    <a:lnTo>
                      <a:pt x="2154" y="2913"/>
                    </a:lnTo>
                    <a:lnTo>
                      <a:pt x="2154" y="2913"/>
                    </a:lnTo>
                    <a:lnTo>
                      <a:pt x="2154" y="2913"/>
                    </a:lnTo>
                    <a:lnTo>
                      <a:pt x="2148" y="2913"/>
                    </a:lnTo>
                    <a:lnTo>
                      <a:pt x="2148" y="2907"/>
                    </a:lnTo>
                    <a:lnTo>
                      <a:pt x="2148" y="2913"/>
                    </a:lnTo>
                    <a:lnTo>
                      <a:pt x="2148" y="2913"/>
                    </a:lnTo>
                    <a:lnTo>
                      <a:pt x="2148" y="2913"/>
                    </a:lnTo>
                    <a:lnTo>
                      <a:pt x="2148" y="2913"/>
                    </a:lnTo>
                    <a:lnTo>
                      <a:pt x="2142" y="2913"/>
                    </a:lnTo>
                    <a:lnTo>
                      <a:pt x="2142" y="2913"/>
                    </a:lnTo>
                    <a:lnTo>
                      <a:pt x="2142" y="2913"/>
                    </a:lnTo>
                    <a:lnTo>
                      <a:pt x="2136" y="2907"/>
                    </a:lnTo>
                    <a:lnTo>
                      <a:pt x="2136" y="2907"/>
                    </a:lnTo>
                    <a:lnTo>
                      <a:pt x="2136" y="2907"/>
                    </a:lnTo>
                    <a:lnTo>
                      <a:pt x="2136" y="2907"/>
                    </a:lnTo>
                    <a:lnTo>
                      <a:pt x="2136" y="2907"/>
                    </a:lnTo>
                    <a:lnTo>
                      <a:pt x="2136" y="2907"/>
                    </a:lnTo>
                    <a:lnTo>
                      <a:pt x="2130" y="2907"/>
                    </a:lnTo>
                    <a:lnTo>
                      <a:pt x="2130" y="2907"/>
                    </a:lnTo>
                    <a:lnTo>
                      <a:pt x="2130" y="2907"/>
                    </a:lnTo>
                    <a:lnTo>
                      <a:pt x="2130" y="2907"/>
                    </a:lnTo>
                    <a:lnTo>
                      <a:pt x="2130" y="2907"/>
                    </a:lnTo>
                    <a:lnTo>
                      <a:pt x="2124" y="2907"/>
                    </a:lnTo>
                    <a:lnTo>
                      <a:pt x="2124" y="2907"/>
                    </a:lnTo>
                    <a:lnTo>
                      <a:pt x="2124" y="2907"/>
                    </a:lnTo>
                    <a:lnTo>
                      <a:pt x="2124" y="2907"/>
                    </a:lnTo>
                    <a:lnTo>
                      <a:pt x="2124" y="2907"/>
                    </a:lnTo>
                    <a:lnTo>
                      <a:pt x="2124" y="2907"/>
                    </a:lnTo>
                    <a:lnTo>
                      <a:pt x="2118" y="2901"/>
                    </a:lnTo>
                    <a:lnTo>
                      <a:pt x="2118" y="2901"/>
                    </a:lnTo>
                    <a:lnTo>
                      <a:pt x="2124" y="2895"/>
                    </a:lnTo>
                    <a:lnTo>
                      <a:pt x="2118" y="2895"/>
                    </a:lnTo>
                    <a:lnTo>
                      <a:pt x="2118" y="2889"/>
                    </a:lnTo>
                    <a:lnTo>
                      <a:pt x="2118" y="2889"/>
                    </a:lnTo>
                    <a:lnTo>
                      <a:pt x="2112" y="2889"/>
                    </a:lnTo>
                    <a:lnTo>
                      <a:pt x="2112" y="2889"/>
                    </a:lnTo>
                    <a:lnTo>
                      <a:pt x="2112" y="2889"/>
                    </a:lnTo>
                    <a:lnTo>
                      <a:pt x="2112" y="2883"/>
                    </a:lnTo>
                    <a:lnTo>
                      <a:pt x="2112" y="2877"/>
                    </a:lnTo>
                    <a:lnTo>
                      <a:pt x="2112" y="2870"/>
                    </a:lnTo>
                    <a:lnTo>
                      <a:pt x="2112" y="2870"/>
                    </a:lnTo>
                    <a:lnTo>
                      <a:pt x="2106" y="2864"/>
                    </a:lnTo>
                    <a:lnTo>
                      <a:pt x="2106" y="2864"/>
                    </a:lnTo>
                    <a:lnTo>
                      <a:pt x="2106" y="2858"/>
                    </a:lnTo>
                    <a:lnTo>
                      <a:pt x="2106" y="2852"/>
                    </a:lnTo>
                    <a:lnTo>
                      <a:pt x="2106" y="2852"/>
                    </a:lnTo>
                    <a:lnTo>
                      <a:pt x="2099" y="2852"/>
                    </a:lnTo>
                    <a:lnTo>
                      <a:pt x="2099" y="2852"/>
                    </a:lnTo>
                    <a:lnTo>
                      <a:pt x="2099" y="2852"/>
                    </a:lnTo>
                    <a:lnTo>
                      <a:pt x="2099" y="2846"/>
                    </a:lnTo>
                    <a:lnTo>
                      <a:pt x="2099" y="2846"/>
                    </a:lnTo>
                    <a:lnTo>
                      <a:pt x="2099" y="2846"/>
                    </a:lnTo>
                    <a:lnTo>
                      <a:pt x="2093" y="2846"/>
                    </a:lnTo>
                    <a:lnTo>
                      <a:pt x="2093" y="2846"/>
                    </a:lnTo>
                    <a:lnTo>
                      <a:pt x="2093" y="2846"/>
                    </a:lnTo>
                    <a:lnTo>
                      <a:pt x="2093" y="2840"/>
                    </a:lnTo>
                    <a:lnTo>
                      <a:pt x="2093" y="2840"/>
                    </a:lnTo>
                    <a:lnTo>
                      <a:pt x="2093" y="2840"/>
                    </a:lnTo>
                    <a:lnTo>
                      <a:pt x="2093" y="2840"/>
                    </a:lnTo>
                    <a:lnTo>
                      <a:pt x="2093" y="2840"/>
                    </a:lnTo>
                    <a:lnTo>
                      <a:pt x="2093" y="2840"/>
                    </a:lnTo>
                    <a:lnTo>
                      <a:pt x="2093" y="2834"/>
                    </a:lnTo>
                    <a:lnTo>
                      <a:pt x="2093" y="2834"/>
                    </a:lnTo>
                    <a:lnTo>
                      <a:pt x="2087" y="2834"/>
                    </a:lnTo>
                    <a:lnTo>
                      <a:pt x="2087" y="2834"/>
                    </a:lnTo>
                    <a:lnTo>
                      <a:pt x="2087" y="2834"/>
                    </a:lnTo>
                    <a:lnTo>
                      <a:pt x="2087" y="2834"/>
                    </a:lnTo>
                    <a:lnTo>
                      <a:pt x="2087" y="2834"/>
                    </a:lnTo>
                    <a:lnTo>
                      <a:pt x="2087" y="2828"/>
                    </a:lnTo>
                    <a:lnTo>
                      <a:pt x="2087" y="2828"/>
                    </a:lnTo>
                    <a:lnTo>
                      <a:pt x="2087" y="2828"/>
                    </a:lnTo>
                    <a:lnTo>
                      <a:pt x="2087" y="2828"/>
                    </a:lnTo>
                    <a:lnTo>
                      <a:pt x="2087" y="2822"/>
                    </a:lnTo>
                    <a:lnTo>
                      <a:pt x="2087" y="2822"/>
                    </a:lnTo>
                    <a:lnTo>
                      <a:pt x="2087" y="2822"/>
                    </a:lnTo>
                    <a:lnTo>
                      <a:pt x="2087" y="2822"/>
                    </a:lnTo>
                    <a:lnTo>
                      <a:pt x="2087" y="2822"/>
                    </a:lnTo>
                    <a:lnTo>
                      <a:pt x="2087" y="2822"/>
                    </a:lnTo>
                    <a:lnTo>
                      <a:pt x="2087" y="2822"/>
                    </a:lnTo>
                    <a:lnTo>
                      <a:pt x="2087" y="2822"/>
                    </a:lnTo>
                    <a:lnTo>
                      <a:pt x="2087" y="2816"/>
                    </a:lnTo>
                    <a:lnTo>
                      <a:pt x="2087" y="2816"/>
                    </a:lnTo>
                    <a:lnTo>
                      <a:pt x="2087" y="2809"/>
                    </a:lnTo>
                    <a:lnTo>
                      <a:pt x="2087" y="2809"/>
                    </a:lnTo>
                    <a:lnTo>
                      <a:pt x="2087" y="2809"/>
                    </a:lnTo>
                    <a:lnTo>
                      <a:pt x="2087" y="2809"/>
                    </a:lnTo>
                    <a:lnTo>
                      <a:pt x="2087" y="2803"/>
                    </a:lnTo>
                    <a:lnTo>
                      <a:pt x="2087" y="2809"/>
                    </a:lnTo>
                    <a:lnTo>
                      <a:pt x="2081" y="2809"/>
                    </a:lnTo>
                    <a:lnTo>
                      <a:pt x="2081" y="2803"/>
                    </a:lnTo>
                    <a:lnTo>
                      <a:pt x="2081" y="2803"/>
                    </a:lnTo>
                    <a:lnTo>
                      <a:pt x="2081" y="2803"/>
                    </a:lnTo>
                    <a:lnTo>
                      <a:pt x="2081" y="2803"/>
                    </a:lnTo>
                    <a:lnTo>
                      <a:pt x="2081" y="2803"/>
                    </a:lnTo>
                    <a:lnTo>
                      <a:pt x="2081" y="2803"/>
                    </a:lnTo>
                    <a:lnTo>
                      <a:pt x="2081" y="2803"/>
                    </a:lnTo>
                    <a:lnTo>
                      <a:pt x="2081" y="2803"/>
                    </a:lnTo>
                    <a:lnTo>
                      <a:pt x="2081" y="2797"/>
                    </a:lnTo>
                    <a:lnTo>
                      <a:pt x="2081" y="2797"/>
                    </a:lnTo>
                    <a:lnTo>
                      <a:pt x="2081" y="2797"/>
                    </a:lnTo>
                    <a:lnTo>
                      <a:pt x="2081" y="2797"/>
                    </a:lnTo>
                    <a:lnTo>
                      <a:pt x="2081" y="2791"/>
                    </a:lnTo>
                    <a:lnTo>
                      <a:pt x="2081" y="2791"/>
                    </a:lnTo>
                    <a:lnTo>
                      <a:pt x="2087" y="2791"/>
                    </a:lnTo>
                    <a:lnTo>
                      <a:pt x="2081" y="2785"/>
                    </a:lnTo>
                    <a:lnTo>
                      <a:pt x="2081" y="2785"/>
                    </a:lnTo>
                    <a:lnTo>
                      <a:pt x="2087" y="2785"/>
                    </a:lnTo>
                    <a:lnTo>
                      <a:pt x="2087" y="2779"/>
                    </a:lnTo>
                    <a:lnTo>
                      <a:pt x="2087" y="2779"/>
                    </a:lnTo>
                    <a:lnTo>
                      <a:pt x="2081" y="2779"/>
                    </a:lnTo>
                    <a:lnTo>
                      <a:pt x="2081" y="2779"/>
                    </a:lnTo>
                    <a:lnTo>
                      <a:pt x="2081" y="2779"/>
                    </a:lnTo>
                    <a:lnTo>
                      <a:pt x="2081" y="2779"/>
                    </a:lnTo>
                    <a:lnTo>
                      <a:pt x="2081" y="2773"/>
                    </a:lnTo>
                    <a:lnTo>
                      <a:pt x="2081" y="2773"/>
                    </a:lnTo>
                    <a:lnTo>
                      <a:pt x="2081" y="2773"/>
                    </a:lnTo>
                    <a:lnTo>
                      <a:pt x="2081" y="2773"/>
                    </a:lnTo>
                    <a:lnTo>
                      <a:pt x="2081" y="2773"/>
                    </a:lnTo>
                    <a:lnTo>
                      <a:pt x="2081" y="2767"/>
                    </a:lnTo>
                    <a:lnTo>
                      <a:pt x="2081" y="2767"/>
                    </a:lnTo>
                    <a:lnTo>
                      <a:pt x="2075" y="2767"/>
                    </a:lnTo>
                    <a:lnTo>
                      <a:pt x="2075" y="2767"/>
                    </a:lnTo>
                    <a:lnTo>
                      <a:pt x="2075" y="2767"/>
                    </a:lnTo>
                    <a:lnTo>
                      <a:pt x="2075" y="2767"/>
                    </a:lnTo>
                    <a:lnTo>
                      <a:pt x="2075" y="2767"/>
                    </a:lnTo>
                    <a:lnTo>
                      <a:pt x="2075" y="2767"/>
                    </a:lnTo>
                    <a:lnTo>
                      <a:pt x="2075" y="2767"/>
                    </a:lnTo>
                    <a:lnTo>
                      <a:pt x="2075" y="2761"/>
                    </a:lnTo>
                    <a:lnTo>
                      <a:pt x="2075" y="2761"/>
                    </a:lnTo>
                    <a:lnTo>
                      <a:pt x="2075" y="2761"/>
                    </a:lnTo>
                    <a:lnTo>
                      <a:pt x="2069" y="2761"/>
                    </a:lnTo>
                    <a:lnTo>
                      <a:pt x="2069" y="2767"/>
                    </a:lnTo>
                    <a:lnTo>
                      <a:pt x="2069" y="2761"/>
                    </a:lnTo>
                    <a:lnTo>
                      <a:pt x="2069" y="2761"/>
                    </a:lnTo>
                    <a:lnTo>
                      <a:pt x="2069" y="2761"/>
                    </a:lnTo>
                    <a:lnTo>
                      <a:pt x="2069" y="2761"/>
                    </a:lnTo>
                    <a:lnTo>
                      <a:pt x="2069" y="2761"/>
                    </a:lnTo>
                    <a:lnTo>
                      <a:pt x="2069" y="2761"/>
                    </a:lnTo>
                    <a:lnTo>
                      <a:pt x="2069" y="2761"/>
                    </a:lnTo>
                    <a:lnTo>
                      <a:pt x="2063" y="2761"/>
                    </a:lnTo>
                    <a:lnTo>
                      <a:pt x="2063" y="2761"/>
                    </a:lnTo>
                    <a:lnTo>
                      <a:pt x="2063" y="2761"/>
                    </a:lnTo>
                    <a:lnTo>
                      <a:pt x="2063" y="2761"/>
                    </a:lnTo>
                    <a:lnTo>
                      <a:pt x="2063" y="2754"/>
                    </a:lnTo>
                    <a:lnTo>
                      <a:pt x="2057" y="2754"/>
                    </a:lnTo>
                    <a:lnTo>
                      <a:pt x="2057" y="2748"/>
                    </a:lnTo>
                    <a:lnTo>
                      <a:pt x="2057" y="2748"/>
                    </a:lnTo>
                    <a:lnTo>
                      <a:pt x="2051" y="2748"/>
                    </a:lnTo>
                    <a:lnTo>
                      <a:pt x="2051" y="2748"/>
                    </a:lnTo>
                    <a:lnTo>
                      <a:pt x="2051" y="2748"/>
                    </a:lnTo>
                    <a:lnTo>
                      <a:pt x="2051" y="2748"/>
                    </a:lnTo>
                    <a:lnTo>
                      <a:pt x="2051" y="2748"/>
                    </a:lnTo>
                    <a:lnTo>
                      <a:pt x="2051" y="2748"/>
                    </a:lnTo>
                    <a:lnTo>
                      <a:pt x="2051" y="2748"/>
                    </a:lnTo>
                    <a:lnTo>
                      <a:pt x="2051" y="2748"/>
                    </a:lnTo>
                    <a:lnTo>
                      <a:pt x="2051" y="2748"/>
                    </a:lnTo>
                    <a:lnTo>
                      <a:pt x="2051" y="2742"/>
                    </a:lnTo>
                    <a:lnTo>
                      <a:pt x="2045" y="2742"/>
                    </a:lnTo>
                    <a:lnTo>
                      <a:pt x="2045" y="2742"/>
                    </a:lnTo>
                    <a:lnTo>
                      <a:pt x="2045" y="2742"/>
                    </a:lnTo>
                    <a:lnTo>
                      <a:pt x="2045" y="2742"/>
                    </a:lnTo>
                    <a:lnTo>
                      <a:pt x="2045" y="2736"/>
                    </a:lnTo>
                    <a:lnTo>
                      <a:pt x="2045" y="2736"/>
                    </a:lnTo>
                    <a:lnTo>
                      <a:pt x="2045" y="2736"/>
                    </a:lnTo>
                    <a:lnTo>
                      <a:pt x="2045" y="2736"/>
                    </a:lnTo>
                    <a:lnTo>
                      <a:pt x="2045" y="2736"/>
                    </a:lnTo>
                    <a:lnTo>
                      <a:pt x="2045" y="2736"/>
                    </a:lnTo>
                    <a:lnTo>
                      <a:pt x="2045" y="2730"/>
                    </a:lnTo>
                    <a:lnTo>
                      <a:pt x="2045" y="2730"/>
                    </a:lnTo>
                    <a:lnTo>
                      <a:pt x="2045" y="2730"/>
                    </a:lnTo>
                    <a:lnTo>
                      <a:pt x="2045" y="2730"/>
                    </a:lnTo>
                    <a:lnTo>
                      <a:pt x="2038" y="2730"/>
                    </a:lnTo>
                    <a:lnTo>
                      <a:pt x="2038" y="2724"/>
                    </a:lnTo>
                    <a:lnTo>
                      <a:pt x="2038" y="2724"/>
                    </a:lnTo>
                    <a:lnTo>
                      <a:pt x="2038" y="2724"/>
                    </a:lnTo>
                    <a:lnTo>
                      <a:pt x="2038" y="2724"/>
                    </a:lnTo>
                    <a:lnTo>
                      <a:pt x="2032" y="2724"/>
                    </a:lnTo>
                    <a:lnTo>
                      <a:pt x="2032" y="2718"/>
                    </a:lnTo>
                    <a:lnTo>
                      <a:pt x="2032" y="2718"/>
                    </a:lnTo>
                    <a:lnTo>
                      <a:pt x="2032" y="2718"/>
                    </a:lnTo>
                    <a:lnTo>
                      <a:pt x="2032" y="2712"/>
                    </a:lnTo>
                    <a:lnTo>
                      <a:pt x="2032" y="2712"/>
                    </a:lnTo>
                    <a:lnTo>
                      <a:pt x="2032" y="2712"/>
                    </a:lnTo>
                    <a:lnTo>
                      <a:pt x="2032" y="2712"/>
                    </a:lnTo>
                    <a:lnTo>
                      <a:pt x="2026" y="2706"/>
                    </a:lnTo>
                    <a:lnTo>
                      <a:pt x="2032" y="2706"/>
                    </a:lnTo>
                    <a:lnTo>
                      <a:pt x="2026" y="2706"/>
                    </a:lnTo>
                    <a:lnTo>
                      <a:pt x="2026" y="2706"/>
                    </a:lnTo>
                    <a:lnTo>
                      <a:pt x="2026" y="2706"/>
                    </a:lnTo>
                    <a:lnTo>
                      <a:pt x="2026" y="2706"/>
                    </a:lnTo>
                    <a:lnTo>
                      <a:pt x="2026" y="2699"/>
                    </a:lnTo>
                    <a:lnTo>
                      <a:pt x="2020" y="2699"/>
                    </a:lnTo>
                    <a:lnTo>
                      <a:pt x="2020" y="2699"/>
                    </a:lnTo>
                    <a:lnTo>
                      <a:pt x="2020" y="2699"/>
                    </a:lnTo>
                    <a:lnTo>
                      <a:pt x="2020" y="2699"/>
                    </a:lnTo>
                    <a:lnTo>
                      <a:pt x="2020" y="2699"/>
                    </a:lnTo>
                    <a:lnTo>
                      <a:pt x="2014" y="2699"/>
                    </a:lnTo>
                    <a:lnTo>
                      <a:pt x="2014" y="2699"/>
                    </a:lnTo>
                    <a:lnTo>
                      <a:pt x="2014" y="2699"/>
                    </a:lnTo>
                    <a:lnTo>
                      <a:pt x="2014" y="2693"/>
                    </a:lnTo>
                    <a:lnTo>
                      <a:pt x="2014" y="2693"/>
                    </a:lnTo>
                    <a:lnTo>
                      <a:pt x="2014" y="2693"/>
                    </a:lnTo>
                    <a:lnTo>
                      <a:pt x="2014" y="2693"/>
                    </a:lnTo>
                    <a:lnTo>
                      <a:pt x="2014" y="2693"/>
                    </a:lnTo>
                    <a:lnTo>
                      <a:pt x="2008" y="2693"/>
                    </a:lnTo>
                    <a:lnTo>
                      <a:pt x="2008" y="2693"/>
                    </a:lnTo>
                    <a:lnTo>
                      <a:pt x="2008" y="2687"/>
                    </a:lnTo>
                    <a:lnTo>
                      <a:pt x="2008" y="2687"/>
                    </a:lnTo>
                    <a:lnTo>
                      <a:pt x="2008" y="2687"/>
                    </a:lnTo>
                    <a:lnTo>
                      <a:pt x="2008" y="2687"/>
                    </a:lnTo>
                    <a:lnTo>
                      <a:pt x="2008" y="2681"/>
                    </a:lnTo>
                    <a:lnTo>
                      <a:pt x="2008" y="2681"/>
                    </a:lnTo>
                    <a:lnTo>
                      <a:pt x="2008" y="2681"/>
                    </a:lnTo>
                    <a:lnTo>
                      <a:pt x="2002" y="2681"/>
                    </a:lnTo>
                    <a:lnTo>
                      <a:pt x="2002" y="2675"/>
                    </a:lnTo>
                    <a:lnTo>
                      <a:pt x="2002" y="2675"/>
                    </a:lnTo>
                    <a:lnTo>
                      <a:pt x="2002" y="2675"/>
                    </a:lnTo>
                    <a:lnTo>
                      <a:pt x="2002" y="2675"/>
                    </a:lnTo>
                    <a:lnTo>
                      <a:pt x="2002" y="2669"/>
                    </a:lnTo>
                    <a:lnTo>
                      <a:pt x="2002" y="2669"/>
                    </a:lnTo>
                    <a:lnTo>
                      <a:pt x="2002" y="2669"/>
                    </a:lnTo>
                    <a:lnTo>
                      <a:pt x="2002" y="2669"/>
                    </a:lnTo>
                    <a:lnTo>
                      <a:pt x="2002" y="2669"/>
                    </a:lnTo>
                    <a:lnTo>
                      <a:pt x="2002" y="2669"/>
                    </a:lnTo>
                    <a:lnTo>
                      <a:pt x="2002" y="2663"/>
                    </a:lnTo>
                    <a:lnTo>
                      <a:pt x="2002" y="2663"/>
                    </a:lnTo>
                    <a:lnTo>
                      <a:pt x="2002" y="2663"/>
                    </a:lnTo>
                    <a:lnTo>
                      <a:pt x="2002" y="2663"/>
                    </a:lnTo>
                    <a:lnTo>
                      <a:pt x="2002" y="2663"/>
                    </a:lnTo>
                    <a:lnTo>
                      <a:pt x="2002" y="2663"/>
                    </a:lnTo>
                    <a:lnTo>
                      <a:pt x="2002" y="2663"/>
                    </a:lnTo>
                    <a:lnTo>
                      <a:pt x="2002" y="2663"/>
                    </a:lnTo>
                    <a:lnTo>
                      <a:pt x="2002" y="2663"/>
                    </a:lnTo>
                    <a:lnTo>
                      <a:pt x="1996" y="2657"/>
                    </a:lnTo>
                    <a:lnTo>
                      <a:pt x="1996" y="2657"/>
                    </a:lnTo>
                    <a:lnTo>
                      <a:pt x="1996" y="2657"/>
                    </a:lnTo>
                    <a:lnTo>
                      <a:pt x="1996" y="2657"/>
                    </a:lnTo>
                    <a:lnTo>
                      <a:pt x="1996" y="2651"/>
                    </a:lnTo>
                    <a:lnTo>
                      <a:pt x="1996" y="2651"/>
                    </a:lnTo>
                    <a:lnTo>
                      <a:pt x="1996" y="2651"/>
                    </a:lnTo>
                    <a:lnTo>
                      <a:pt x="1990" y="2651"/>
                    </a:lnTo>
                    <a:lnTo>
                      <a:pt x="1990" y="2645"/>
                    </a:lnTo>
                    <a:lnTo>
                      <a:pt x="1990" y="2645"/>
                    </a:lnTo>
                    <a:lnTo>
                      <a:pt x="1990" y="2645"/>
                    </a:lnTo>
                    <a:lnTo>
                      <a:pt x="1990" y="2645"/>
                    </a:lnTo>
                    <a:lnTo>
                      <a:pt x="1990" y="2645"/>
                    </a:lnTo>
                    <a:lnTo>
                      <a:pt x="1990" y="2645"/>
                    </a:lnTo>
                    <a:lnTo>
                      <a:pt x="1984" y="2645"/>
                    </a:lnTo>
                    <a:lnTo>
                      <a:pt x="1984" y="2638"/>
                    </a:lnTo>
                    <a:lnTo>
                      <a:pt x="1984" y="2638"/>
                    </a:lnTo>
                    <a:lnTo>
                      <a:pt x="1984" y="2632"/>
                    </a:lnTo>
                    <a:lnTo>
                      <a:pt x="1984" y="2632"/>
                    </a:lnTo>
                    <a:lnTo>
                      <a:pt x="1984" y="2632"/>
                    </a:lnTo>
                    <a:lnTo>
                      <a:pt x="1984" y="2632"/>
                    </a:lnTo>
                    <a:lnTo>
                      <a:pt x="1984" y="2626"/>
                    </a:lnTo>
                    <a:lnTo>
                      <a:pt x="1984" y="2626"/>
                    </a:lnTo>
                    <a:lnTo>
                      <a:pt x="1984" y="2626"/>
                    </a:lnTo>
                    <a:lnTo>
                      <a:pt x="1984" y="2620"/>
                    </a:lnTo>
                    <a:lnTo>
                      <a:pt x="1984" y="2620"/>
                    </a:lnTo>
                    <a:lnTo>
                      <a:pt x="1977" y="2620"/>
                    </a:lnTo>
                    <a:lnTo>
                      <a:pt x="1977" y="2620"/>
                    </a:lnTo>
                    <a:lnTo>
                      <a:pt x="1977" y="2620"/>
                    </a:lnTo>
                    <a:lnTo>
                      <a:pt x="1977" y="2620"/>
                    </a:lnTo>
                    <a:lnTo>
                      <a:pt x="1977" y="2620"/>
                    </a:lnTo>
                    <a:lnTo>
                      <a:pt x="1977" y="2614"/>
                    </a:lnTo>
                    <a:lnTo>
                      <a:pt x="1977" y="2614"/>
                    </a:lnTo>
                    <a:lnTo>
                      <a:pt x="1977" y="2614"/>
                    </a:lnTo>
                    <a:lnTo>
                      <a:pt x="1977" y="2614"/>
                    </a:lnTo>
                    <a:lnTo>
                      <a:pt x="1971" y="2614"/>
                    </a:lnTo>
                    <a:lnTo>
                      <a:pt x="1971" y="2614"/>
                    </a:lnTo>
                    <a:lnTo>
                      <a:pt x="1971" y="2608"/>
                    </a:lnTo>
                    <a:lnTo>
                      <a:pt x="1971" y="2608"/>
                    </a:lnTo>
                    <a:lnTo>
                      <a:pt x="1971" y="2608"/>
                    </a:lnTo>
                    <a:lnTo>
                      <a:pt x="1971" y="2602"/>
                    </a:lnTo>
                    <a:lnTo>
                      <a:pt x="1971" y="2602"/>
                    </a:lnTo>
                    <a:lnTo>
                      <a:pt x="1971" y="2602"/>
                    </a:lnTo>
                    <a:lnTo>
                      <a:pt x="1971" y="2602"/>
                    </a:lnTo>
                    <a:lnTo>
                      <a:pt x="1971" y="2596"/>
                    </a:lnTo>
                    <a:lnTo>
                      <a:pt x="1971" y="2596"/>
                    </a:lnTo>
                    <a:lnTo>
                      <a:pt x="1971" y="2596"/>
                    </a:lnTo>
                    <a:lnTo>
                      <a:pt x="1971" y="2590"/>
                    </a:lnTo>
                    <a:lnTo>
                      <a:pt x="1971" y="2590"/>
                    </a:lnTo>
                    <a:lnTo>
                      <a:pt x="1971" y="2590"/>
                    </a:lnTo>
                    <a:lnTo>
                      <a:pt x="1965" y="2590"/>
                    </a:lnTo>
                    <a:lnTo>
                      <a:pt x="1965" y="2590"/>
                    </a:lnTo>
                    <a:lnTo>
                      <a:pt x="1965" y="2583"/>
                    </a:lnTo>
                    <a:lnTo>
                      <a:pt x="1965" y="2583"/>
                    </a:lnTo>
                    <a:lnTo>
                      <a:pt x="1965" y="2583"/>
                    </a:lnTo>
                    <a:lnTo>
                      <a:pt x="1965" y="2583"/>
                    </a:lnTo>
                    <a:lnTo>
                      <a:pt x="1965" y="2583"/>
                    </a:lnTo>
                    <a:lnTo>
                      <a:pt x="1959" y="2583"/>
                    </a:lnTo>
                    <a:lnTo>
                      <a:pt x="1965" y="2577"/>
                    </a:lnTo>
                    <a:lnTo>
                      <a:pt x="1965" y="2577"/>
                    </a:lnTo>
                    <a:lnTo>
                      <a:pt x="1959" y="2577"/>
                    </a:lnTo>
                    <a:lnTo>
                      <a:pt x="1959" y="2577"/>
                    </a:lnTo>
                    <a:lnTo>
                      <a:pt x="1959" y="2571"/>
                    </a:lnTo>
                    <a:lnTo>
                      <a:pt x="1959" y="2571"/>
                    </a:lnTo>
                    <a:lnTo>
                      <a:pt x="1959" y="2571"/>
                    </a:lnTo>
                    <a:lnTo>
                      <a:pt x="1959" y="2571"/>
                    </a:lnTo>
                    <a:lnTo>
                      <a:pt x="1953" y="2571"/>
                    </a:lnTo>
                    <a:lnTo>
                      <a:pt x="1953" y="2571"/>
                    </a:lnTo>
                    <a:lnTo>
                      <a:pt x="1953" y="2571"/>
                    </a:lnTo>
                    <a:lnTo>
                      <a:pt x="1953" y="2571"/>
                    </a:lnTo>
                    <a:lnTo>
                      <a:pt x="1953" y="2571"/>
                    </a:lnTo>
                    <a:lnTo>
                      <a:pt x="1953" y="2565"/>
                    </a:lnTo>
                    <a:lnTo>
                      <a:pt x="1953" y="2565"/>
                    </a:lnTo>
                    <a:lnTo>
                      <a:pt x="1947" y="2565"/>
                    </a:lnTo>
                    <a:lnTo>
                      <a:pt x="1947" y="2565"/>
                    </a:lnTo>
                    <a:lnTo>
                      <a:pt x="1947" y="2565"/>
                    </a:lnTo>
                    <a:lnTo>
                      <a:pt x="1947" y="2559"/>
                    </a:lnTo>
                    <a:lnTo>
                      <a:pt x="1947" y="2559"/>
                    </a:lnTo>
                    <a:lnTo>
                      <a:pt x="1941" y="2559"/>
                    </a:lnTo>
                    <a:lnTo>
                      <a:pt x="1941" y="2559"/>
                    </a:lnTo>
                    <a:lnTo>
                      <a:pt x="1941" y="2559"/>
                    </a:lnTo>
                    <a:lnTo>
                      <a:pt x="1941" y="2559"/>
                    </a:lnTo>
                    <a:lnTo>
                      <a:pt x="1941" y="2553"/>
                    </a:lnTo>
                    <a:lnTo>
                      <a:pt x="1935" y="2553"/>
                    </a:lnTo>
                    <a:lnTo>
                      <a:pt x="1935" y="2553"/>
                    </a:lnTo>
                    <a:lnTo>
                      <a:pt x="1935" y="2553"/>
                    </a:lnTo>
                    <a:lnTo>
                      <a:pt x="1935" y="2553"/>
                    </a:lnTo>
                    <a:lnTo>
                      <a:pt x="1935" y="2547"/>
                    </a:lnTo>
                    <a:lnTo>
                      <a:pt x="1935" y="2547"/>
                    </a:lnTo>
                    <a:lnTo>
                      <a:pt x="1935" y="2547"/>
                    </a:lnTo>
                    <a:lnTo>
                      <a:pt x="1929" y="2547"/>
                    </a:lnTo>
                    <a:lnTo>
                      <a:pt x="1929" y="2547"/>
                    </a:lnTo>
                    <a:lnTo>
                      <a:pt x="1929" y="2547"/>
                    </a:lnTo>
                    <a:lnTo>
                      <a:pt x="1929" y="2547"/>
                    </a:lnTo>
                    <a:lnTo>
                      <a:pt x="1922" y="2547"/>
                    </a:lnTo>
                    <a:lnTo>
                      <a:pt x="1922" y="2541"/>
                    </a:lnTo>
                    <a:lnTo>
                      <a:pt x="1922" y="2541"/>
                    </a:lnTo>
                    <a:lnTo>
                      <a:pt x="1922" y="2541"/>
                    </a:lnTo>
                    <a:lnTo>
                      <a:pt x="1916" y="2541"/>
                    </a:lnTo>
                    <a:lnTo>
                      <a:pt x="1916" y="2541"/>
                    </a:lnTo>
                    <a:lnTo>
                      <a:pt x="1916" y="2541"/>
                    </a:lnTo>
                    <a:lnTo>
                      <a:pt x="1916" y="2535"/>
                    </a:lnTo>
                    <a:lnTo>
                      <a:pt x="1916" y="2528"/>
                    </a:lnTo>
                    <a:lnTo>
                      <a:pt x="1916" y="2528"/>
                    </a:lnTo>
                    <a:lnTo>
                      <a:pt x="1916" y="2528"/>
                    </a:lnTo>
                    <a:lnTo>
                      <a:pt x="1916" y="2528"/>
                    </a:lnTo>
                    <a:lnTo>
                      <a:pt x="1910" y="2528"/>
                    </a:lnTo>
                    <a:lnTo>
                      <a:pt x="1910" y="2535"/>
                    </a:lnTo>
                    <a:lnTo>
                      <a:pt x="1910" y="2528"/>
                    </a:lnTo>
                    <a:lnTo>
                      <a:pt x="1910" y="2528"/>
                    </a:lnTo>
                    <a:lnTo>
                      <a:pt x="1910" y="2522"/>
                    </a:lnTo>
                    <a:lnTo>
                      <a:pt x="1910" y="2522"/>
                    </a:lnTo>
                    <a:lnTo>
                      <a:pt x="1904" y="2522"/>
                    </a:lnTo>
                    <a:lnTo>
                      <a:pt x="1904" y="2522"/>
                    </a:lnTo>
                    <a:lnTo>
                      <a:pt x="1904" y="2522"/>
                    </a:lnTo>
                    <a:lnTo>
                      <a:pt x="1904" y="2516"/>
                    </a:lnTo>
                    <a:lnTo>
                      <a:pt x="1904" y="2516"/>
                    </a:lnTo>
                    <a:lnTo>
                      <a:pt x="1904" y="2516"/>
                    </a:lnTo>
                    <a:lnTo>
                      <a:pt x="1904" y="2516"/>
                    </a:lnTo>
                    <a:lnTo>
                      <a:pt x="1898" y="2510"/>
                    </a:lnTo>
                    <a:lnTo>
                      <a:pt x="1898" y="2510"/>
                    </a:lnTo>
                    <a:lnTo>
                      <a:pt x="1898" y="2510"/>
                    </a:lnTo>
                    <a:lnTo>
                      <a:pt x="1898" y="2510"/>
                    </a:lnTo>
                    <a:lnTo>
                      <a:pt x="1898" y="2510"/>
                    </a:lnTo>
                    <a:lnTo>
                      <a:pt x="1898" y="2510"/>
                    </a:lnTo>
                    <a:lnTo>
                      <a:pt x="1898" y="2510"/>
                    </a:lnTo>
                    <a:lnTo>
                      <a:pt x="1898" y="2510"/>
                    </a:lnTo>
                    <a:lnTo>
                      <a:pt x="1892" y="2510"/>
                    </a:lnTo>
                    <a:lnTo>
                      <a:pt x="1892" y="2510"/>
                    </a:lnTo>
                    <a:lnTo>
                      <a:pt x="1892" y="2510"/>
                    </a:lnTo>
                    <a:lnTo>
                      <a:pt x="1892" y="2510"/>
                    </a:lnTo>
                    <a:lnTo>
                      <a:pt x="1892" y="2510"/>
                    </a:lnTo>
                    <a:lnTo>
                      <a:pt x="1886" y="2504"/>
                    </a:lnTo>
                    <a:lnTo>
                      <a:pt x="1886" y="2504"/>
                    </a:lnTo>
                    <a:lnTo>
                      <a:pt x="1886" y="2510"/>
                    </a:lnTo>
                    <a:lnTo>
                      <a:pt x="1886" y="2510"/>
                    </a:lnTo>
                    <a:lnTo>
                      <a:pt x="1880" y="2510"/>
                    </a:lnTo>
                    <a:lnTo>
                      <a:pt x="1880" y="2510"/>
                    </a:lnTo>
                    <a:lnTo>
                      <a:pt x="1880" y="2510"/>
                    </a:lnTo>
                    <a:lnTo>
                      <a:pt x="1880" y="2510"/>
                    </a:lnTo>
                    <a:lnTo>
                      <a:pt x="1880" y="2510"/>
                    </a:lnTo>
                    <a:moveTo>
                      <a:pt x="2038" y="1735"/>
                    </a:moveTo>
                    <a:lnTo>
                      <a:pt x="2038" y="1735"/>
                    </a:lnTo>
                    <a:lnTo>
                      <a:pt x="2038" y="1735"/>
                    </a:lnTo>
                    <a:lnTo>
                      <a:pt x="2045" y="1735"/>
                    </a:lnTo>
                    <a:lnTo>
                      <a:pt x="2045" y="1735"/>
                    </a:lnTo>
                    <a:lnTo>
                      <a:pt x="2045" y="1735"/>
                    </a:lnTo>
                    <a:lnTo>
                      <a:pt x="2045" y="1735"/>
                    </a:lnTo>
                    <a:lnTo>
                      <a:pt x="2057" y="1735"/>
                    </a:lnTo>
                    <a:lnTo>
                      <a:pt x="2069" y="1735"/>
                    </a:lnTo>
                    <a:lnTo>
                      <a:pt x="2075" y="1735"/>
                    </a:lnTo>
                    <a:lnTo>
                      <a:pt x="2063" y="1961"/>
                    </a:lnTo>
                    <a:lnTo>
                      <a:pt x="2069" y="1961"/>
                    </a:lnTo>
                    <a:lnTo>
                      <a:pt x="2069" y="1961"/>
                    </a:lnTo>
                    <a:lnTo>
                      <a:pt x="2069" y="1961"/>
                    </a:lnTo>
                    <a:lnTo>
                      <a:pt x="2069" y="1961"/>
                    </a:lnTo>
                    <a:lnTo>
                      <a:pt x="2069" y="1961"/>
                    </a:lnTo>
                    <a:lnTo>
                      <a:pt x="2075" y="1961"/>
                    </a:lnTo>
                    <a:lnTo>
                      <a:pt x="2075" y="1961"/>
                    </a:lnTo>
                    <a:lnTo>
                      <a:pt x="2075" y="1961"/>
                    </a:lnTo>
                    <a:lnTo>
                      <a:pt x="2075" y="1967"/>
                    </a:lnTo>
                    <a:lnTo>
                      <a:pt x="2075" y="1967"/>
                    </a:lnTo>
                    <a:lnTo>
                      <a:pt x="2075" y="1967"/>
                    </a:lnTo>
                    <a:lnTo>
                      <a:pt x="2075" y="1967"/>
                    </a:lnTo>
                    <a:lnTo>
                      <a:pt x="2081" y="1967"/>
                    </a:lnTo>
                    <a:lnTo>
                      <a:pt x="2081" y="1967"/>
                    </a:lnTo>
                    <a:lnTo>
                      <a:pt x="2081" y="1973"/>
                    </a:lnTo>
                    <a:lnTo>
                      <a:pt x="2081" y="1973"/>
                    </a:lnTo>
                    <a:lnTo>
                      <a:pt x="2081" y="1973"/>
                    </a:lnTo>
                    <a:lnTo>
                      <a:pt x="2081" y="1973"/>
                    </a:lnTo>
                    <a:lnTo>
                      <a:pt x="2087" y="1979"/>
                    </a:lnTo>
                    <a:lnTo>
                      <a:pt x="2087" y="1979"/>
                    </a:lnTo>
                    <a:lnTo>
                      <a:pt x="2087" y="1979"/>
                    </a:lnTo>
                    <a:lnTo>
                      <a:pt x="2087" y="1979"/>
                    </a:lnTo>
                    <a:lnTo>
                      <a:pt x="2087" y="1979"/>
                    </a:lnTo>
                    <a:lnTo>
                      <a:pt x="2087" y="1979"/>
                    </a:lnTo>
                    <a:lnTo>
                      <a:pt x="2093" y="1979"/>
                    </a:lnTo>
                    <a:lnTo>
                      <a:pt x="2093" y="1979"/>
                    </a:lnTo>
                    <a:lnTo>
                      <a:pt x="2093" y="1985"/>
                    </a:lnTo>
                    <a:lnTo>
                      <a:pt x="2093" y="1985"/>
                    </a:lnTo>
                    <a:lnTo>
                      <a:pt x="2093" y="1985"/>
                    </a:lnTo>
                    <a:lnTo>
                      <a:pt x="2093" y="1985"/>
                    </a:lnTo>
                    <a:lnTo>
                      <a:pt x="2099" y="1985"/>
                    </a:lnTo>
                    <a:lnTo>
                      <a:pt x="2099" y="1985"/>
                    </a:lnTo>
                    <a:lnTo>
                      <a:pt x="2099" y="1985"/>
                    </a:lnTo>
                    <a:lnTo>
                      <a:pt x="2106" y="1985"/>
                    </a:lnTo>
                    <a:lnTo>
                      <a:pt x="2106" y="1985"/>
                    </a:lnTo>
                    <a:lnTo>
                      <a:pt x="2106" y="1985"/>
                    </a:lnTo>
                    <a:lnTo>
                      <a:pt x="2106" y="1985"/>
                    </a:lnTo>
                    <a:lnTo>
                      <a:pt x="2106" y="1985"/>
                    </a:lnTo>
                    <a:lnTo>
                      <a:pt x="2106" y="1979"/>
                    </a:lnTo>
                    <a:lnTo>
                      <a:pt x="2106" y="1979"/>
                    </a:lnTo>
                    <a:lnTo>
                      <a:pt x="2106" y="1979"/>
                    </a:lnTo>
                    <a:lnTo>
                      <a:pt x="2106" y="1979"/>
                    </a:lnTo>
                    <a:lnTo>
                      <a:pt x="2112" y="1979"/>
                    </a:lnTo>
                    <a:lnTo>
                      <a:pt x="2112" y="1979"/>
                    </a:lnTo>
                    <a:lnTo>
                      <a:pt x="2112" y="1979"/>
                    </a:lnTo>
                    <a:lnTo>
                      <a:pt x="2112" y="1985"/>
                    </a:lnTo>
                    <a:lnTo>
                      <a:pt x="2112" y="1985"/>
                    </a:lnTo>
                    <a:lnTo>
                      <a:pt x="2118" y="1985"/>
                    </a:lnTo>
                    <a:lnTo>
                      <a:pt x="2118" y="1985"/>
                    </a:lnTo>
                    <a:lnTo>
                      <a:pt x="2118" y="1985"/>
                    </a:lnTo>
                    <a:lnTo>
                      <a:pt x="2118" y="1985"/>
                    </a:lnTo>
                    <a:lnTo>
                      <a:pt x="2118" y="1985"/>
                    </a:lnTo>
                    <a:lnTo>
                      <a:pt x="2118" y="1985"/>
                    </a:lnTo>
                    <a:lnTo>
                      <a:pt x="2124" y="1985"/>
                    </a:lnTo>
                    <a:lnTo>
                      <a:pt x="2124" y="1985"/>
                    </a:lnTo>
                    <a:lnTo>
                      <a:pt x="2124" y="1979"/>
                    </a:lnTo>
                    <a:lnTo>
                      <a:pt x="2124" y="1979"/>
                    </a:lnTo>
                    <a:lnTo>
                      <a:pt x="2124" y="1979"/>
                    </a:lnTo>
                    <a:lnTo>
                      <a:pt x="2124" y="1979"/>
                    </a:lnTo>
                    <a:lnTo>
                      <a:pt x="2124" y="1979"/>
                    </a:lnTo>
                    <a:lnTo>
                      <a:pt x="2124" y="1979"/>
                    </a:lnTo>
                    <a:lnTo>
                      <a:pt x="2124" y="1979"/>
                    </a:lnTo>
                    <a:lnTo>
                      <a:pt x="2124" y="1979"/>
                    </a:lnTo>
                    <a:lnTo>
                      <a:pt x="2124" y="1979"/>
                    </a:lnTo>
                    <a:lnTo>
                      <a:pt x="2130" y="1979"/>
                    </a:lnTo>
                    <a:lnTo>
                      <a:pt x="2130" y="1979"/>
                    </a:lnTo>
                    <a:lnTo>
                      <a:pt x="2130" y="1979"/>
                    </a:lnTo>
                    <a:lnTo>
                      <a:pt x="2130" y="1985"/>
                    </a:lnTo>
                    <a:lnTo>
                      <a:pt x="2130" y="1985"/>
                    </a:lnTo>
                    <a:lnTo>
                      <a:pt x="2130" y="1979"/>
                    </a:lnTo>
                    <a:lnTo>
                      <a:pt x="2130" y="1979"/>
                    </a:lnTo>
                    <a:lnTo>
                      <a:pt x="2136" y="1985"/>
                    </a:lnTo>
                    <a:lnTo>
                      <a:pt x="2136" y="1985"/>
                    </a:lnTo>
                    <a:lnTo>
                      <a:pt x="2136" y="1985"/>
                    </a:lnTo>
                    <a:lnTo>
                      <a:pt x="2136" y="1985"/>
                    </a:lnTo>
                    <a:lnTo>
                      <a:pt x="2136" y="1985"/>
                    </a:lnTo>
                    <a:lnTo>
                      <a:pt x="2136" y="1985"/>
                    </a:lnTo>
                    <a:lnTo>
                      <a:pt x="2136" y="1985"/>
                    </a:lnTo>
                    <a:lnTo>
                      <a:pt x="2136" y="1991"/>
                    </a:lnTo>
                    <a:lnTo>
                      <a:pt x="2136" y="1991"/>
                    </a:lnTo>
                    <a:lnTo>
                      <a:pt x="2136" y="1991"/>
                    </a:lnTo>
                    <a:lnTo>
                      <a:pt x="2136" y="1991"/>
                    </a:lnTo>
                    <a:lnTo>
                      <a:pt x="2142" y="1991"/>
                    </a:lnTo>
                    <a:lnTo>
                      <a:pt x="2142" y="1991"/>
                    </a:lnTo>
                    <a:lnTo>
                      <a:pt x="2142" y="1991"/>
                    </a:lnTo>
                    <a:lnTo>
                      <a:pt x="2142" y="1997"/>
                    </a:lnTo>
                    <a:lnTo>
                      <a:pt x="2142" y="1997"/>
                    </a:lnTo>
                    <a:lnTo>
                      <a:pt x="2142" y="1997"/>
                    </a:lnTo>
                    <a:lnTo>
                      <a:pt x="2142" y="1997"/>
                    </a:lnTo>
                    <a:lnTo>
                      <a:pt x="2142" y="1997"/>
                    </a:lnTo>
                    <a:lnTo>
                      <a:pt x="2142" y="1997"/>
                    </a:lnTo>
                    <a:lnTo>
                      <a:pt x="2142" y="2003"/>
                    </a:lnTo>
                    <a:lnTo>
                      <a:pt x="2142" y="2003"/>
                    </a:lnTo>
                    <a:lnTo>
                      <a:pt x="2142" y="2003"/>
                    </a:lnTo>
                    <a:lnTo>
                      <a:pt x="2142" y="2003"/>
                    </a:lnTo>
                    <a:lnTo>
                      <a:pt x="2142" y="2009"/>
                    </a:lnTo>
                    <a:lnTo>
                      <a:pt x="2148" y="2003"/>
                    </a:lnTo>
                    <a:lnTo>
                      <a:pt x="2148" y="2003"/>
                    </a:lnTo>
                    <a:lnTo>
                      <a:pt x="2148" y="2009"/>
                    </a:lnTo>
                    <a:lnTo>
                      <a:pt x="2148" y="2009"/>
                    </a:lnTo>
                    <a:lnTo>
                      <a:pt x="2148" y="2009"/>
                    </a:lnTo>
                    <a:lnTo>
                      <a:pt x="2154" y="2003"/>
                    </a:lnTo>
                    <a:lnTo>
                      <a:pt x="2154" y="2009"/>
                    </a:lnTo>
                    <a:lnTo>
                      <a:pt x="2154" y="2009"/>
                    </a:lnTo>
                    <a:lnTo>
                      <a:pt x="2154" y="2009"/>
                    </a:lnTo>
                    <a:lnTo>
                      <a:pt x="2154" y="2009"/>
                    </a:lnTo>
                    <a:lnTo>
                      <a:pt x="2154" y="2009"/>
                    </a:lnTo>
                    <a:lnTo>
                      <a:pt x="2154" y="2009"/>
                    </a:lnTo>
                    <a:lnTo>
                      <a:pt x="2160" y="2009"/>
                    </a:lnTo>
                    <a:lnTo>
                      <a:pt x="2160" y="2009"/>
                    </a:lnTo>
                    <a:lnTo>
                      <a:pt x="2160" y="2003"/>
                    </a:lnTo>
                    <a:lnTo>
                      <a:pt x="2160" y="2003"/>
                    </a:lnTo>
                    <a:lnTo>
                      <a:pt x="2160" y="2003"/>
                    </a:lnTo>
                    <a:lnTo>
                      <a:pt x="2160" y="2009"/>
                    </a:lnTo>
                    <a:lnTo>
                      <a:pt x="2160" y="2009"/>
                    </a:lnTo>
                    <a:lnTo>
                      <a:pt x="2160" y="2009"/>
                    </a:lnTo>
                    <a:lnTo>
                      <a:pt x="2160" y="2009"/>
                    </a:lnTo>
                    <a:lnTo>
                      <a:pt x="2167" y="2009"/>
                    </a:lnTo>
                    <a:lnTo>
                      <a:pt x="2167" y="2009"/>
                    </a:lnTo>
                    <a:lnTo>
                      <a:pt x="2167" y="2009"/>
                    </a:lnTo>
                    <a:lnTo>
                      <a:pt x="2167" y="2009"/>
                    </a:lnTo>
                    <a:lnTo>
                      <a:pt x="2167" y="2009"/>
                    </a:lnTo>
                    <a:lnTo>
                      <a:pt x="2173" y="2009"/>
                    </a:lnTo>
                    <a:lnTo>
                      <a:pt x="2173" y="2015"/>
                    </a:lnTo>
                    <a:lnTo>
                      <a:pt x="2173" y="2015"/>
                    </a:lnTo>
                    <a:lnTo>
                      <a:pt x="2173" y="2015"/>
                    </a:lnTo>
                    <a:lnTo>
                      <a:pt x="2173" y="2015"/>
                    </a:lnTo>
                    <a:lnTo>
                      <a:pt x="2173" y="2015"/>
                    </a:lnTo>
                    <a:lnTo>
                      <a:pt x="2179" y="2015"/>
                    </a:lnTo>
                    <a:lnTo>
                      <a:pt x="2179" y="2015"/>
                    </a:lnTo>
                    <a:lnTo>
                      <a:pt x="2179" y="2015"/>
                    </a:lnTo>
                    <a:lnTo>
                      <a:pt x="2179" y="2015"/>
                    </a:lnTo>
                    <a:lnTo>
                      <a:pt x="2179" y="2015"/>
                    </a:lnTo>
                    <a:lnTo>
                      <a:pt x="2179" y="2015"/>
                    </a:lnTo>
                    <a:lnTo>
                      <a:pt x="2185" y="2015"/>
                    </a:lnTo>
                    <a:lnTo>
                      <a:pt x="2185" y="2015"/>
                    </a:lnTo>
                    <a:lnTo>
                      <a:pt x="2185" y="2015"/>
                    </a:lnTo>
                    <a:lnTo>
                      <a:pt x="2185" y="2015"/>
                    </a:lnTo>
                    <a:lnTo>
                      <a:pt x="2185" y="2015"/>
                    </a:lnTo>
                    <a:lnTo>
                      <a:pt x="2191" y="2015"/>
                    </a:lnTo>
                    <a:lnTo>
                      <a:pt x="2191" y="2015"/>
                    </a:lnTo>
                    <a:lnTo>
                      <a:pt x="2191" y="2015"/>
                    </a:lnTo>
                    <a:lnTo>
                      <a:pt x="2197" y="2015"/>
                    </a:lnTo>
                    <a:lnTo>
                      <a:pt x="2197" y="2015"/>
                    </a:lnTo>
                    <a:lnTo>
                      <a:pt x="2197" y="2015"/>
                    </a:lnTo>
                    <a:lnTo>
                      <a:pt x="2197" y="2015"/>
                    </a:lnTo>
                    <a:lnTo>
                      <a:pt x="2197" y="2015"/>
                    </a:lnTo>
                    <a:lnTo>
                      <a:pt x="2203" y="2015"/>
                    </a:lnTo>
                    <a:lnTo>
                      <a:pt x="2203" y="2015"/>
                    </a:lnTo>
                    <a:lnTo>
                      <a:pt x="2203" y="2022"/>
                    </a:lnTo>
                    <a:lnTo>
                      <a:pt x="2203" y="2022"/>
                    </a:lnTo>
                    <a:lnTo>
                      <a:pt x="2203" y="2022"/>
                    </a:lnTo>
                    <a:lnTo>
                      <a:pt x="2203" y="2022"/>
                    </a:lnTo>
                    <a:lnTo>
                      <a:pt x="2209" y="2028"/>
                    </a:lnTo>
                    <a:lnTo>
                      <a:pt x="2209" y="2028"/>
                    </a:lnTo>
                    <a:lnTo>
                      <a:pt x="2209" y="2022"/>
                    </a:lnTo>
                    <a:lnTo>
                      <a:pt x="2209" y="2022"/>
                    </a:lnTo>
                    <a:lnTo>
                      <a:pt x="2209" y="2022"/>
                    </a:lnTo>
                    <a:lnTo>
                      <a:pt x="2215" y="2022"/>
                    </a:lnTo>
                    <a:lnTo>
                      <a:pt x="2215" y="2022"/>
                    </a:lnTo>
                    <a:lnTo>
                      <a:pt x="2215" y="2022"/>
                    </a:lnTo>
                    <a:lnTo>
                      <a:pt x="2215" y="2022"/>
                    </a:lnTo>
                    <a:lnTo>
                      <a:pt x="2215" y="2022"/>
                    </a:lnTo>
                    <a:lnTo>
                      <a:pt x="2215" y="2015"/>
                    </a:lnTo>
                    <a:lnTo>
                      <a:pt x="2215" y="2015"/>
                    </a:lnTo>
                    <a:lnTo>
                      <a:pt x="2222" y="2015"/>
                    </a:lnTo>
                    <a:lnTo>
                      <a:pt x="2222" y="2015"/>
                    </a:lnTo>
                    <a:lnTo>
                      <a:pt x="2222" y="2015"/>
                    </a:lnTo>
                    <a:lnTo>
                      <a:pt x="2228" y="2015"/>
                    </a:lnTo>
                    <a:lnTo>
                      <a:pt x="2228" y="2015"/>
                    </a:lnTo>
                    <a:lnTo>
                      <a:pt x="2228" y="2015"/>
                    </a:lnTo>
                    <a:lnTo>
                      <a:pt x="2228" y="2015"/>
                    </a:lnTo>
                    <a:lnTo>
                      <a:pt x="2234" y="2015"/>
                    </a:lnTo>
                    <a:lnTo>
                      <a:pt x="2234" y="2015"/>
                    </a:lnTo>
                    <a:lnTo>
                      <a:pt x="2234" y="2022"/>
                    </a:lnTo>
                    <a:lnTo>
                      <a:pt x="2234" y="2022"/>
                    </a:lnTo>
                    <a:lnTo>
                      <a:pt x="2234" y="2022"/>
                    </a:lnTo>
                    <a:lnTo>
                      <a:pt x="2234" y="2022"/>
                    </a:lnTo>
                    <a:lnTo>
                      <a:pt x="2234" y="2022"/>
                    </a:lnTo>
                    <a:lnTo>
                      <a:pt x="2240" y="2022"/>
                    </a:lnTo>
                    <a:lnTo>
                      <a:pt x="2240" y="2022"/>
                    </a:lnTo>
                    <a:lnTo>
                      <a:pt x="2240" y="2015"/>
                    </a:lnTo>
                    <a:lnTo>
                      <a:pt x="2240" y="2015"/>
                    </a:lnTo>
                    <a:lnTo>
                      <a:pt x="2240" y="2015"/>
                    </a:lnTo>
                    <a:lnTo>
                      <a:pt x="2246" y="2015"/>
                    </a:lnTo>
                    <a:lnTo>
                      <a:pt x="2246" y="2015"/>
                    </a:lnTo>
                    <a:lnTo>
                      <a:pt x="2246" y="2015"/>
                    </a:lnTo>
                    <a:lnTo>
                      <a:pt x="2246" y="2015"/>
                    </a:lnTo>
                    <a:lnTo>
                      <a:pt x="2246" y="2022"/>
                    </a:lnTo>
                    <a:lnTo>
                      <a:pt x="2246" y="2022"/>
                    </a:lnTo>
                    <a:lnTo>
                      <a:pt x="2246" y="2022"/>
                    </a:lnTo>
                    <a:lnTo>
                      <a:pt x="2246" y="2022"/>
                    </a:lnTo>
                    <a:lnTo>
                      <a:pt x="2246" y="2022"/>
                    </a:lnTo>
                    <a:lnTo>
                      <a:pt x="2240" y="2022"/>
                    </a:lnTo>
                    <a:lnTo>
                      <a:pt x="2240" y="2028"/>
                    </a:lnTo>
                    <a:lnTo>
                      <a:pt x="2246" y="2028"/>
                    </a:lnTo>
                    <a:lnTo>
                      <a:pt x="2246" y="2028"/>
                    </a:lnTo>
                    <a:lnTo>
                      <a:pt x="2246" y="2028"/>
                    </a:lnTo>
                    <a:lnTo>
                      <a:pt x="2246" y="2028"/>
                    </a:lnTo>
                    <a:lnTo>
                      <a:pt x="2246" y="2028"/>
                    </a:lnTo>
                    <a:lnTo>
                      <a:pt x="2246" y="2028"/>
                    </a:lnTo>
                    <a:lnTo>
                      <a:pt x="2246" y="2034"/>
                    </a:lnTo>
                    <a:lnTo>
                      <a:pt x="2246" y="2034"/>
                    </a:lnTo>
                    <a:lnTo>
                      <a:pt x="2246" y="2034"/>
                    </a:lnTo>
                    <a:lnTo>
                      <a:pt x="2252" y="2034"/>
                    </a:lnTo>
                    <a:lnTo>
                      <a:pt x="2252" y="2034"/>
                    </a:lnTo>
                    <a:lnTo>
                      <a:pt x="2252" y="2034"/>
                    </a:lnTo>
                    <a:lnTo>
                      <a:pt x="2258" y="2034"/>
                    </a:lnTo>
                    <a:lnTo>
                      <a:pt x="2258" y="2034"/>
                    </a:lnTo>
                    <a:lnTo>
                      <a:pt x="2258" y="2034"/>
                    </a:lnTo>
                    <a:lnTo>
                      <a:pt x="2258" y="2040"/>
                    </a:lnTo>
                    <a:lnTo>
                      <a:pt x="2258" y="2040"/>
                    </a:lnTo>
                    <a:lnTo>
                      <a:pt x="2258" y="2040"/>
                    </a:lnTo>
                    <a:lnTo>
                      <a:pt x="2258" y="2040"/>
                    </a:lnTo>
                    <a:lnTo>
                      <a:pt x="2258" y="2040"/>
                    </a:lnTo>
                    <a:lnTo>
                      <a:pt x="2258" y="2040"/>
                    </a:lnTo>
                    <a:lnTo>
                      <a:pt x="2258" y="2046"/>
                    </a:lnTo>
                    <a:lnTo>
                      <a:pt x="2258" y="2046"/>
                    </a:lnTo>
                    <a:lnTo>
                      <a:pt x="2258" y="2046"/>
                    </a:lnTo>
                    <a:lnTo>
                      <a:pt x="2252" y="2046"/>
                    </a:lnTo>
                    <a:lnTo>
                      <a:pt x="2252" y="2046"/>
                    </a:lnTo>
                    <a:lnTo>
                      <a:pt x="2252" y="2046"/>
                    </a:lnTo>
                    <a:lnTo>
                      <a:pt x="2258" y="2046"/>
                    </a:lnTo>
                    <a:lnTo>
                      <a:pt x="2258" y="2046"/>
                    </a:lnTo>
                    <a:lnTo>
                      <a:pt x="2258" y="2046"/>
                    </a:lnTo>
                    <a:lnTo>
                      <a:pt x="2258" y="2046"/>
                    </a:lnTo>
                    <a:lnTo>
                      <a:pt x="2258" y="2046"/>
                    </a:lnTo>
                    <a:lnTo>
                      <a:pt x="2264" y="2052"/>
                    </a:lnTo>
                    <a:lnTo>
                      <a:pt x="2264" y="2052"/>
                    </a:lnTo>
                    <a:lnTo>
                      <a:pt x="2264" y="2052"/>
                    </a:lnTo>
                    <a:lnTo>
                      <a:pt x="2264" y="2052"/>
                    </a:lnTo>
                    <a:lnTo>
                      <a:pt x="2270" y="2052"/>
                    </a:lnTo>
                    <a:lnTo>
                      <a:pt x="2270" y="2046"/>
                    </a:lnTo>
                    <a:lnTo>
                      <a:pt x="2276" y="2046"/>
                    </a:lnTo>
                    <a:lnTo>
                      <a:pt x="2276" y="2046"/>
                    </a:lnTo>
                    <a:lnTo>
                      <a:pt x="2276" y="2046"/>
                    </a:lnTo>
                    <a:lnTo>
                      <a:pt x="2276" y="2046"/>
                    </a:lnTo>
                    <a:lnTo>
                      <a:pt x="2276" y="2046"/>
                    </a:lnTo>
                    <a:lnTo>
                      <a:pt x="2276" y="2046"/>
                    </a:lnTo>
                    <a:lnTo>
                      <a:pt x="2276" y="2040"/>
                    </a:lnTo>
                    <a:lnTo>
                      <a:pt x="2276" y="2040"/>
                    </a:lnTo>
                    <a:lnTo>
                      <a:pt x="2276" y="2040"/>
                    </a:lnTo>
                    <a:lnTo>
                      <a:pt x="2276" y="2040"/>
                    </a:lnTo>
                    <a:lnTo>
                      <a:pt x="2276" y="2040"/>
                    </a:lnTo>
                    <a:lnTo>
                      <a:pt x="2283" y="2040"/>
                    </a:lnTo>
                    <a:lnTo>
                      <a:pt x="2283" y="2040"/>
                    </a:lnTo>
                    <a:lnTo>
                      <a:pt x="2283" y="2040"/>
                    </a:lnTo>
                    <a:lnTo>
                      <a:pt x="2283" y="2040"/>
                    </a:lnTo>
                    <a:lnTo>
                      <a:pt x="2283" y="2034"/>
                    </a:lnTo>
                    <a:lnTo>
                      <a:pt x="2283" y="2034"/>
                    </a:lnTo>
                    <a:lnTo>
                      <a:pt x="2289" y="2034"/>
                    </a:lnTo>
                    <a:lnTo>
                      <a:pt x="2289" y="2040"/>
                    </a:lnTo>
                    <a:lnTo>
                      <a:pt x="2289" y="2040"/>
                    </a:lnTo>
                    <a:lnTo>
                      <a:pt x="2295" y="2040"/>
                    </a:lnTo>
                    <a:lnTo>
                      <a:pt x="2295" y="2046"/>
                    </a:lnTo>
                    <a:lnTo>
                      <a:pt x="2295" y="2046"/>
                    </a:lnTo>
                    <a:lnTo>
                      <a:pt x="2295" y="2046"/>
                    </a:lnTo>
                    <a:lnTo>
                      <a:pt x="2295" y="2046"/>
                    </a:lnTo>
                    <a:lnTo>
                      <a:pt x="2295" y="2046"/>
                    </a:lnTo>
                    <a:lnTo>
                      <a:pt x="2295" y="2046"/>
                    </a:lnTo>
                    <a:lnTo>
                      <a:pt x="2301" y="2046"/>
                    </a:lnTo>
                    <a:lnTo>
                      <a:pt x="2301" y="2046"/>
                    </a:lnTo>
                    <a:lnTo>
                      <a:pt x="2301" y="2046"/>
                    </a:lnTo>
                    <a:lnTo>
                      <a:pt x="2301" y="2046"/>
                    </a:lnTo>
                    <a:lnTo>
                      <a:pt x="2301" y="2046"/>
                    </a:lnTo>
                    <a:lnTo>
                      <a:pt x="2307" y="2046"/>
                    </a:lnTo>
                    <a:lnTo>
                      <a:pt x="2307" y="2046"/>
                    </a:lnTo>
                    <a:lnTo>
                      <a:pt x="2307" y="2046"/>
                    </a:lnTo>
                    <a:lnTo>
                      <a:pt x="2307" y="2052"/>
                    </a:lnTo>
                    <a:lnTo>
                      <a:pt x="2307" y="2052"/>
                    </a:lnTo>
                    <a:lnTo>
                      <a:pt x="2307" y="2052"/>
                    </a:lnTo>
                    <a:lnTo>
                      <a:pt x="2307" y="2052"/>
                    </a:lnTo>
                    <a:lnTo>
                      <a:pt x="2307" y="2052"/>
                    </a:lnTo>
                    <a:lnTo>
                      <a:pt x="2307" y="2052"/>
                    </a:lnTo>
                    <a:lnTo>
                      <a:pt x="2307" y="2052"/>
                    </a:lnTo>
                    <a:lnTo>
                      <a:pt x="2307" y="2052"/>
                    </a:lnTo>
                    <a:lnTo>
                      <a:pt x="2307" y="2058"/>
                    </a:lnTo>
                    <a:lnTo>
                      <a:pt x="2313" y="2058"/>
                    </a:lnTo>
                    <a:lnTo>
                      <a:pt x="2313" y="2052"/>
                    </a:lnTo>
                    <a:lnTo>
                      <a:pt x="2313" y="2052"/>
                    </a:lnTo>
                    <a:lnTo>
                      <a:pt x="2313" y="2052"/>
                    </a:lnTo>
                    <a:lnTo>
                      <a:pt x="2313" y="2052"/>
                    </a:lnTo>
                    <a:lnTo>
                      <a:pt x="2313" y="2052"/>
                    </a:lnTo>
                    <a:lnTo>
                      <a:pt x="2319" y="2052"/>
                    </a:lnTo>
                    <a:lnTo>
                      <a:pt x="2319" y="2052"/>
                    </a:lnTo>
                    <a:lnTo>
                      <a:pt x="2319" y="2052"/>
                    </a:lnTo>
                    <a:lnTo>
                      <a:pt x="2319" y="2052"/>
                    </a:lnTo>
                    <a:lnTo>
                      <a:pt x="2319" y="2052"/>
                    </a:lnTo>
                    <a:lnTo>
                      <a:pt x="2319" y="2052"/>
                    </a:lnTo>
                    <a:lnTo>
                      <a:pt x="2319" y="2052"/>
                    </a:lnTo>
                    <a:lnTo>
                      <a:pt x="2319" y="2052"/>
                    </a:lnTo>
                    <a:lnTo>
                      <a:pt x="2325" y="2052"/>
                    </a:lnTo>
                    <a:lnTo>
                      <a:pt x="2325" y="2052"/>
                    </a:lnTo>
                    <a:lnTo>
                      <a:pt x="2325" y="2046"/>
                    </a:lnTo>
                    <a:lnTo>
                      <a:pt x="2325" y="2046"/>
                    </a:lnTo>
                    <a:lnTo>
                      <a:pt x="2325" y="2046"/>
                    </a:lnTo>
                    <a:lnTo>
                      <a:pt x="2325" y="2046"/>
                    </a:lnTo>
                    <a:lnTo>
                      <a:pt x="2331" y="2046"/>
                    </a:lnTo>
                    <a:lnTo>
                      <a:pt x="2331" y="2046"/>
                    </a:lnTo>
                    <a:lnTo>
                      <a:pt x="2331" y="2046"/>
                    </a:lnTo>
                    <a:lnTo>
                      <a:pt x="2331" y="2046"/>
                    </a:lnTo>
                    <a:lnTo>
                      <a:pt x="2331" y="2052"/>
                    </a:lnTo>
                    <a:lnTo>
                      <a:pt x="2331" y="2052"/>
                    </a:lnTo>
                    <a:lnTo>
                      <a:pt x="2331" y="2052"/>
                    </a:lnTo>
                    <a:lnTo>
                      <a:pt x="2331" y="2052"/>
                    </a:lnTo>
                    <a:lnTo>
                      <a:pt x="2331" y="2052"/>
                    </a:lnTo>
                    <a:lnTo>
                      <a:pt x="2331" y="2058"/>
                    </a:lnTo>
                    <a:lnTo>
                      <a:pt x="2325" y="2058"/>
                    </a:lnTo>
                    <a:lnTo>
                      <a:pt x="2331" y="2058"/>
                    </a:lnTo>
                    <a:lnTo>
                      <a:pt x="2331" y="2058"/>
                    </a:lnTo>
                    <a:lnTo>
                      <a:pt x="2331" y="2058"/>
                    </a:lnTo>
                    <a:lnTo>
                      <a:pt x="2331" y="2064"/>
                    </a:lnTo>
                    <a:lnTo>
                      <a:pt x="2331" y="2064"/>
                    </a:lnTo>
                    <a:lnTo>
                      <a:pt x="2331" y="2064"/>
                    </a:lnTo>
                    <a:lnTo>
                      <a:pt x="2331" y="2064"/>
                    </a:lnTo>
                    <a:lnTo>
                      <a:pt x="2331" y="2064"/>
                    </a:lnTo>
                    <a:lnTo>
                      <a:pt x="2331" y="2064"/>
                    </a:lnTo>
                    <a:lnTo>
                      <a:pt x="2337" y="2070"/>
                    </a:lnTo>
                    <a:lnTo>
                      <a:pt x="2337" y="2070"/>
                    </a:lnTo>
                    <a:lnTo>
                      <a:pt x="2337" y="2070"/>
                    </a:lnTo>
                    <a:lnTo>
                      <a:pt x="2337" y="2064"/>
                    </a:lnTo>
                    <a:lnTo>
                      <a:pt x="2337" y="2064"/>
                    </a:lnTo>
                    <a:lnTo>
                      <a:pt x="2337" y="2064"/>
                    </a:lnTo>
                    <a:lnTo>
                      <a:pt x="2337" y="2064"/>
                    </a:lnTo>
                    <a:lnTo>
                      <a:pt x="2337" y="2064"/>
                    </a:lnTo>
                    <a:lnTo>
                      <a:pt x="2337" y="2064"/>
                    </a:lnTo>
                    <a:lnTo>
                      <a:pt x="2337" y="2064"/>
                    </a:lnTo>
                    <a:lnTo>
                      <a:pt x="2337" y="2058"/>
                    </a:lnTo>
                    <a:lnTo>
                      <a:pt x="2337" y="2058"/>
                    </a:lnTo>
                    <a:lnTo>
                      <a:pt x="2337" y="2058"/>
                    </a:lnTo>
                    <a:lnTo>
                      <a:pt x="2337" y="2058"/>
                    </a:lnTo>
                    <a:lnTo>
                      <a:pt x="2344" y="2058"/>
                    </a:lnTo>
                    <a:lnTo>
                      <a:pt x="2344" y="2058"/>
                    </a:lnTo>
                    <a:lnTo>
                      <a:pt x="2344" y="2052"/>
                    </a:lnTo>
                    <a:lnTo>
                      <a:pt x="2344" y="2052"/>
                    </a:lnTo>
                    <a:lnTo>
                      <a:pt x="2344" y="2052"/>
                    </a:lnTo>
                    <a:lnTo>
                      <a:pt x="2344" y="2052"/>
                    </a:lnTo>
                    <a:lnTo>
                      <a:pt x="2344" y="2052"/>
                    </a:lnTo>
                    <a:lnTo>
                      <a:pt x="2350" y="2046"/>
                    </a:lnTo>
                    <a:lnTo>
                      <a:pt x="2350" y="2046"/>
                    </a:lnTo>
                    <a:lnTo>
                      <a:pt x="2350" y="2046"/>
                    </a:lnTo>
                    <a:lnTo>
                      <a:pt x="2350" y="2046"/>
                    </a:lnTo>
                    <a:lnTo>
                      <a:pt x="2350" y="2040"/>
                    </a:lnTo>
                    <a:lnTo>
                      <a:pt x="2350" y="2040"/>
                    </a:lnTo>
                    <a:lnTo>
                      <a:pt x="2350" y="2040"/>
                    </a:lnTo>
                    <a:lnTo>
                      <a:pt x="2350" y="2040"/>
                    </a:lnTo>
                    <a:lnTo>
                      <a:pt x="2350" y="2040"/>
                    </a:lnTo>
                    <a:lnTo>
                      <a:pt x="2350" y="2040"/>
                    </a:lnTo>
                    <a:lnTo>
                      <a:pt x="2350" y="2046"/>
                    </a:lnTo>
                    <a:lnTo>
                      <a:pt x="2356" y="2040"/>
                    </a:lnTo>
                    <a:lnTo>
                      <a:pt x="2356" y="2040"/>
                    </a:lnTo>
                    <a:lnTo>
                      <a:pt x="2356" y="2040"/>
                    </a:lnTo>
                    <a:lnTo>
                      <a:pt x="2356" y="2040"/>
                    </a:lnTo>
                    <a:lnTo>
                      <a:pt x="2356" y="2040"/>
                    </a:lnTo>
                    <a:lnTo>
                      <a:pt x="2356" y="2040"/>
                    </a:lnTo>
                    <a:lnTo>
                      <a:pt x="2356" y="2040"/>
                    </a:lnTo>
                    <a:lnTo>
                      <a:pt x="2356" y="2046"/>
                    </a:lnTo>
                    <a:lnTo>
                      <a:pt x="2356" y="2046"/>
                    </a:lnTo>
                    <a:lnTo>
                      <a:pt x="2356" y="2046"/>
                    </a:lnTo>
                    <a:lnTo>
                      <a:pt x="2356" y="2046"/>
                    </a:lnTo>
                    <a:lnTo>
                      <a:pt x="2362" y="2052"/>
                    </a:lnTo>
                    <a:lnTo>
                      <a:pt x="2362" y="2052"/>
                    </a:lnTo>
                    <a:lnTo>
                      <a:pt x="2362" y="2052"/>
                    </a:lnTo>
                    <a:lnTo>
                      <a:pt x="2362" y="2052"/>
                    </a:lnTo>
                    <a:lnTo>
                      <a:pt x="2362" y="2052"/>
                    </a:lnTo>
                    <a:lnTo>
                      <a:pt x="2362" y="2052"/>
                    </a:lnTo>
                    <a:lnTo>
                      <a:pt x="2362" y="2052"/>
                    </a:lnTo>
                    <a:lnTo>
                      <a:pt x="2368" y="2052"/>
                    </a:lnTo>
                    <a:lnTo>
                      <a:pt x="2368" y="2052"/>
                    </a:lnTo>
                    <a:lnTo>
                      <a:pt x="2368" y="2052"/>
                    </a:lnTo>
                    <a:lnTo>
                      <a:pt x="2368" y="2052"/>
                    </a:lnTo>
                    <a:lnTo>
                      <a:pt x="2368" y="2052"/>
                    </a:lnTo>
                    <a:lnTo>
                      <a:pt x="2368" y="2052"/>
                    </a:lnTo>
                    <a:lnTo>
                      <a:pt x="2374" y="2058"/>
                    </a:lnTo>
                    <a:lnTo>
                      <a:pt x="2374" y="2052"/>
                    </a:lnTo>
                    <a:lnTo>
                      <a:pt x="2374" y="2052"/>
                    </a:lnTo>
                    <a:lnTo>
                      <a:pt x="2380" y="2052"/>
                    </a:lnTo>
                    <a:lnTo>
                      <a:pt x="2380" y="2052"/>
                    </a:lnTo>
                    <a:lnTo>
                      <a:pt x="2380" y="2052"/>
                    </a:lnTo>
                    <a:lnTo>
                      <a:pt x="2380" y="2052"/>
                    </a:lnTo>
                    <a:lnTo>
                      <a:pt x="2380" y="2052"/>
                    </a:lnTo>
                    <a:lnTo>
                      <a:pt x="2380" y="2052"/>
                    </a:lnTo>
                    <a:lnTo>
                      <a:pt x="2380" y="2046"/>
                    </a:lnTo>
                    <a:lnTo>
                      <a:pt x="2380" y="2046"/>
                    </a:lnTo>
                    <a:lnTo>
                      <a:pt x="2380" y="2046"/>
                    </a:lnTo>
                    <a:lnTo>
                      <a:pt x="2380" y="2046"/>
                    </a:lnTo>
                    <a:lnTo>
                      <a:pt x="2380" y="2046"/>
                    </a:lnTo>
                    <a:lnTo>
                      <a:pt x="2386" y="2046"/>
                    </a:lnTo>
                    <a:lnTo>
                      <a:pt x="2386" y="2046"/>
                    </a:lnTo>
                    <a:lnTo>
                      <a:pt x="2386" y="2046"/>
                    </a:lnTo>
                    <a:lnTo>
                      <a:pt x="2386" y="2052"/>
                    </a:lnTo>
                    <a:lnTo>
                      <a:pt x="2386" y="2052"/>
                    </a:lnTo>
                    <a:lnTo>
                      <a:pt x="2386" y="2052"/>
                    </a:lnTo>
                    <a:lnTo>
                      <a:pt x="2386" y="2052"/>
                    </a:lnTo>
                    <a:lnTo>
                      <a:pt x="2386" y="2052"/>
                    </a:lnTo>
                    <a:lnTo>
                      <a:pt x="2380" y="2052"/>
                    </a:lnTo>
                    <a:lnTo>
                      <a:pt x="2380" y="2052"/>
                    </a:lnTo>
                    <a:lnTo>
                      <a:pt x="2386" y="2052"/>
                    </a:lnTo>
                    <a:lnTo>
                      <a:pt x="2386" y="2052"/>
                    </a:lnTo>
                    <a:lnTo>
                      <a:pt x="2386" y="2052"/>
                    </a:lnTo>
                    <a:lnTo>
                      <a:pt x="2386" y="2058"/>
                    </a:lnTo>
                    <a:lnTo>
                      <a:pt x="2392" y="2058"/>
                    </a:lnTo>
                    <a:lnTo>
                      <a:pt x="2392" y="2058"/>
                    </a:lnTo>
                    <a:lnTo>
                      <a:pt x="2392" y="2058"/>
                    </a:lnTo>
                    <a:lnTo>
                      <a:pt x="2392" y="2058"/>
                    </a:lnTo>
                    <a:lnTo>
                      <a:pt x="2392" y="2058"/>
                    </a:lnTo>
                    <a:lnTo>
                      <a:pt x="2392" y="2058"/>
                    </a:lnTo>
                    <a:lnTo>
                      <a:pt x="2392" y="2058"/>
                    </a:lnTo>
                    <a:lnTo>
                      <a:pt x="2392" y="2064"/>
                    </a:lnTo>
                    <a:lnTo>
                      <a:pt x="2399" y="2064"/>
                    </a:lnTo>
                    <a:lnTo>
                      <a:pt x="2399" y="2064"/>
                    </a:lnTo>
                    <a:lnTo>
                      <a:pt x="2399" y="2064"/>
                    </a:lnTo>
                    <a:lnTo>
                      <a:pt x="2399" y="2058"/>
                    </a:lnTo>
                    <a:lnTo>
                      <a:pt x="2399" y="2058"/>
                    </a:lnTo>
                    <a:lnTo>
                      <a:pt x="2405" y="2058"/>
                    </a:lnTo>
                    <a:lnTo>
                      <a:pt x="2405" y="2058"/>
                    </a:lnTo>
                    <a:lnTo>
                      <a:pt x="2405" y="2064"/>
                    </a:lnTo>
                    <a:lnTo>
                      <a:pt x="2405" y="2064"/>
                    </a:lnTo>
                    <a:lnTo>
                      <a:pt x="2405" y="2064"/>
                    </a:lnTo>
                    <a:lnTo>
                      <a:pt x="2405" y="2064"/>
                    </a:lnTo>
                    <a:lnTo>
                      <a:pt x="2411" y="2070"/>
                    </a:lnTo>
                    <a:lnTo>
                      <a:pt x="2411" y="2070"/>
                    </a:lnTo>
                    <a:lnTo>
                      <a:pt x="2411" y="2070"/>
                    </a:lnTo>
                    <a:lnTo>
                      <a:pt x="2411" y="2070"/>
                    </a:lnTo>
                    <a:lnTo>
                      <a:pt x="2411" y="2070"/>
                    </a:lnTo>
                    <a:lnTo>
                      <a:pt x="2411" y="2070"/>
                    </a:lnTo>
                    <a:lnTo>
                      <a:pt x="2417" y="2070"/>
                    </a:lnTo>
                    <a:lnTo>
                      <a:pt x="2417" y="2070"/>
                    </a:lnTo>
                    <a:lnTo>
                      <a:pt x="2417" y="2064"/>
                    </a:lnTo>
                    <a:lnTo>
                      <a:pt x="2417" y="2064"/>
                    </a:lnTo>
                    <a:lnTo>
                      <a:pt x="2417" y="2064"/>
                    </a:lnTo>
                    <a:lnTo>
                      <a:pt x="2417" y="2064"/>
                    </a:lnTo>
                    <a:lnTo>
                      <a:pt x="2417" y="2064"/>
                    </a:lnTo>
                    <a:lnTo>
                      <a:pt x="2417" y="2064"/>
                    </a:lnTo>
                    <a:lnTo>
                      <a:pt x="2417" y="2064"/>
                    </a:lnTo>
                    <a:lnTo>
                      <a:pt x="2423" y="2064"/>
                    </a:lnTo>
                    <a:lnTo>
                      <a:pt x="2423" y="2064"/>
                    </a:lnTo>
                    <a:lnTo>
                      <a:pt x="2423" y="2064"/>
                    </a:lnTo>
                    <a:lnTo>
                      <a:pt x="2423" y="2064"/>
                    </a:lnTo>
                    <a:lnTo>
                      <a:pt x="2429" y="2064"/>
                    </a:lnTo>
                    <a:lnTo>
                      <a:pt x="2429" y="2064"/>
                    </a:lnTo>
                    <a:lnTo>
                      <a:pt x="2429" y="2058"/>
                    </a:lnTo>
                    <a:lnTo>
                      <a:pt x="2429" y="2058"/>
                    </a:lnTo>
                    <a:lnTo>
                      <a:pt x="2429" y="2058"/>
                    </a:lnTo>
                    <a:lnTo>
                      <a:pt x="2429" y="2058"/>
                    </a:lnTo>
                    <a:lnTo>
                      <a:pt x="2429" y="2058"/>
                    </a:lnTo>
                    <a:lnTo>
                      <a:pt x="2429" y="2058"/>
                    </a:lnTo>
                    <a:lnTo>
                      <a:pt x="2429" y="2058"/>
                    </a:lnTo>
                    <a:lnTo>
                      <a:pt x="2429" y="2052"/>
                    </a:lnTo>
                    <a:lnTo>
                      <a:pt x="2429" y="2052"/>
                    </a:lnTo>
                    <a:lnTo>
                      <a:pt x="2429" y="2052"/>
                    </a:lnTo>
                    <a:lnTo>
                      <a:pt x="2435" y="2052"/>
                    </a:lnTo>
                    <a:lnTo>
                      <a:pt x="2435" y="2052"/>
                    </a:lnTo>
                    <a:lnTo>
                      <a:pt x="2435" y="2052"/>
                    </a:lnTo>
                    <a:lnTo>
                      <a:pt x="2435" y="2052"/>
                    </a:lnTo>
                    <a:lnTo>
                      <a:pt x="2435" y="2052"/>
                    </a:lnTo>
                    <a:lnTo>
                      <a:pt x="2435" y="2052"/>
                    </a:lnTo>
                    <a:lnTo>
                      <a:pt x="2435" y="2052"/>
                    </a:lnTo>
                    <a:lnTo>
                      <a:pt x="2441" y="2052"/>
                    </a:lnTo>
                    <a:lnTo>
                      <a:pt x="2441" y="2052"/>
                    </a:lnTo>
                    <a:lnTo>
                      <a:pt x="2441" y="2052"/>
                    </a:lnTo>
                    <a:lnTo>
                      <a:pt x="2441" y="2052"/>
                    </a:lnTo>
                    <a:lnTo>
                      <a:pt x="2441" y="2052"/>
                    </a:lnTo>
                    <a:lnTo>
                      <a:pt x="2441" y="2052"/>
                    </a:lnTo>
                    <a:lnTo>
                      <a:pt x="2441" y="2052"/>
                    </a:lnTo>
                    <a:lnTo>
                      <a:pt x="2441" y="2052"/>
                    </a:lnTo>
                    <a:lnTo>
                      <a:pt x="2447" y="2052"/>
                    </a:lnTo>
                    <a:lnTo>
                      <a:pt x="2447" y="2052"/>
                    </a:lnTo>
                    <a:lnTo>
                      <a:pt x="2447" y="2052"/>
                    </a:lnTo>
                    <a:lnTo>
                      <a:pt x="2447" y="2052"/>
                    </a:lnTo>
                    <a:lnTo>
                      <a:pt x="2447" y="2052"/>
                    </a:lnTo>
                    <a:lnTo>
                      <a:pt x="2447" y="2052"/>
                    </a:lnTo>
                    <a:lnTo>
                      <a:pt x="2447" y="2052"/>
                    </a:lnTo>
                    <a:lnTo>
                      <a:pt x="2447" y="2052"/>
                    </a:lnTo>
                    <a:lnTo>
                      <a:pt x="2453" y="2052"/>
                    </a:lnTo>
                    <a:lnTo>
                      <a:pt x="2453" y="2052"/>
                    </a:lnTo>
                    <a:lnTo>
                      <a:pt x="2453" y="2052"/>
                    </a:lnTo>
                    <a:lnTo>
                      <a:pt x="2453" y="2052"/>
                    </a:lnTo>
                    <a:lnTo>
                      <a:pt x="2453" y="2052"/>
                    </a:lnTo>
                    <a:lnTo>
                      <a:pt x="2460" y="2052"/>
                    </a:lnTo>
                    <a:lnTo>
                      <a:pt x="2460" y="2052"/>
                    </a:lnTo>
                    <a:lnTo>
                      <a:pt x="2460" y="2052"/>
                    </a:lnTo>
                    <a:lnTo>
                      <a:pt x="2460" y="2052"/>
                    </a:lnTo>
                    <a:lnTo>
                      <a:pt x="2460" y="2052"/>
                    </a:lnTo>
                    <a:lnTo>
                      <a:pt x="2460" y="2052"/>
                    </a:lnTo>
                    <a:lnTo>
                      <a:pt x="2460" y="2052"/>
                    </a:lnTo>
                    <a:lnTo>
                      <a:pt x="2460" y="2052"/>
                    </a:lnTo>
                    <a:lnTo>
                      <a:pt x="2460" y="2052"/>
                    </a:lnTo>
                    <a:lnTo>
                      <a:pt x="2466" y="2052"/>
                    </a:lnTo>
                    <a:lnTo>
                      <a:pt x="2466" y="2052"/>
                    </a:lnTo>
                    <a:lnTo>
                      <a:pt x="2466" y="2052"/>
                    </a:lnTo>
                    <a:lnTo>
                      <a:pt x="2466" y="2052"/>
                    </a:lnTo>
                    <a:lnTo>
                      <a:pt x="2466" y="2052"/>
                    </a:lnTo>
                    <a:lnTo>
                      <a:pt x="2466" y="2052"/>
                    </a:lnTo>
                    <a:lnTo>
                      <a:pt x="2466" y="2052"/>
                    </a:lnTo>
                    <a:lnTo>
                      <a:pt x="2466" y="2046"/>
                    </a:lnTo>
                    <a:lnTo>
                      <a:pt x="2466" y="2046"/>
                    </a:lnTo>
                    <a:lnTo>
                      <a:pt x="2472" y="2046"/>
                    </a:lnTo>
                    <a:lnTo>
                      <a:pt x="2472" y="2052"/>
                    </a:lnTo>
                    <a:lnTo>
                      <a:pt x="2472" y="2052"/>
                    </a:lnTo>
                    <a:lnTo>
                      <a:pt x="2472" y="2046"/>
                    </a:lnTo>
                    <a:lnTo>
                      <a:pt x="2472" y="2046"/>
                    </a:lnTo>
                    <a:lnTo>
                      <a:pt x="2478" y="2046"/>
                    </a:lnTo>
                    <a:lnTo>
                      <a:pt x="2478" y="2046"/>
                    </a:lnTo>
                    <a:lnTo>
                      <a:pt x="2478" y="2046"/>
                    </a:lnTo>
                    <a:lnTo>
                      <a:pt x="2484" y="2046"/>
                    </a:lnTo>
                    <a:lnTo>
                      <a:pt x="2484" y="2046"/>
                    </a:lnTo>
                    <a:lnTo>
                      <a:pt x="2484" y="2046"/>
                    </a:lnTo>
                    <a:lnTo>
                      <a:pt x="2484" y="2046"/>
                    </a:lnTo>
                    <a:lnTo>
                      <a:pt x="2484" y="2046"/>
                    </a:lnTo>
                    <a:lnTo>
                      <a:pt x="2484" y="2046"/>
                    </a:lnTo>
                    <a:lnTo>
                      <a:pt x="2484" y="2046"/>
                    </a:lnTo>
                    <a:lnTo>
                      <a:pt x="2484" y="2046"/>
                    </a:lnTo>
                    <a:lnTo>
                      <a:pt x="2484" y="2046"/>
                    </a:lnTo>
                    <a:lnTo>
                      <a:pt x="2484" y="2052"/>
                    </a:lnTo>
                    <a:lnTo>
                      <a:pt x="2490" y="2052"/>
                    </a:lnTo>
                    <a:lnTo>
                      <a:pt x="2490" y="2052"/>
                    </a:lnTo>
                    <a:lnTo>
                      <a:pt x="2490" y="2046"/>
                    </a:lnTo>
                    <a:lnTo>
                      <a:pt x="2490" y="2046"/>
                    </a:lnTo>
                    <a:lnTo>
                      <a:pt x="2490" y="2052"/>
                    </a:lnTo>
                    <a:lnTo>
                      <a:pt x="2490" y="2052"/>
                    </a:lnTo>
                    <a:lnTo>
                      <a:pt x="2490" y="2052"/>
                    </a:lnTo>
                    <a:lnTo>
                      <a:pt x="2496" y="2052"/>
                    </a:lnTo>
                    <a:lnTo>
                      <a:pt x="2496" y="2052"/>
                    </a:lnTo>
                    <a:lnTo>
                      <a:pt x="2496" y="2052"/>
                    </a:lnTo>
                    <a:lnTo>
                      <a:pt x="2496" y="2052"/>
                    </a:lnTo>
                    <a:lnTo>
                      <a:pt x="2502" y="2052"/>
                    </a:lnTo>
                    <a:lnTo>
                      <a:pt x="2502" y="2052"/>
                    </a:lnTo>
                    <a:lnTo>
                      <a:pt x="2508" y="2052"/>
                    </a:lnTo>
                    <a:lnTo>
                      <a:pt x="2508" y="2052"/>
                    </a:lnTo>
                    <a:lnTo>
                      <a:pt x="2508" y="2052"/>
                    </a:lnTo>
                    <a:lnTo>
                      <a:pt x="2508" y="2052"/>
                    </a:lnTo>
                    <a:lnTo>
                      <a:pt x="2508" y="2052"/>
                    </a:lnTo>
                    <a:lnTo>
                      <a:pt x="2514" y="2052"/>
                    </a:lnTo>
                    <a:lnTo>
                      <a:pt x="2514" y="2052"/>
                    </a:lnTo>
                    <a:lnTo>
                      <a:pt x="2514" y="2046"/>
                    </a:lnTo>
                    <a:lnTo>
                      <a:pt x="2514" y="2046"/>
                    </a:lnTo>
                    <a:lnTo>
                      <a:pt x="2514" y="2046"/>
                    </a:lnTo>
                    <a:lnTo>
                      <a:pt x="2514" y="2046"/>
                    </a:lnTo>
                    <a:lnTo>
                      <a:pt x="2514" y="2046"/>
                    </a:lnTo>
                    <a:lnTo>
                      <a:pt x="2514" y="2046"/>
                    </a:lnTo>
                    <a:lnTo>
                      <a:pt x="2514" y="2046"/>
                    </a:lnTo>
                    <a:lnTo>
                      <a:pt x="2514" y="2040"/>
                    </a:lnTo>
                    <a:lnTo>
                      <a:pt x="2521" y="2040"/>
                    </a:lnTo>
                    <a:lnTo>
                      <a:pt x="2521" y="2040"/>
                    </a:lnTo>
                    <a:lnTo>
                      <a:pt x="2521" y="2040"/>
                    </a:lnTo>
                    <a:lnTo>
                      <a:pt x="2521" y="2046"/>
                    </a:lnTo>
                    <a:lnTo>
                      <a:pt x="2527" y="2046"/>
                    </a:lnTo>
                    <a:lnTo>
                      <a:pt x="2527" y="2046"/>
                    </a:lnTo>
                    <a:lnTo>
                      <a:pt x="2527" y="2046"/>
                    </a:lnTo>
                    <a:lnTo>
                      <a:pt x="2527" y="2046"/>
                    </a:lnTo>
                    <a:lnTo>
                      <a:pt x="2527" y="2046"/>
                    </a:lnTo>
                    <a:lnTo>
                      <a:pt x="2527" y="2046"/>
                    </a:lnTo>
                    <a:lnTo>
                      <a:pt x="2527" y="2046"/>
                    </a:lnTo>
                    <a:lnTo>
                      <a:pt x="2527" y="2046"/>
                    </a:lnTo>
                    <a:lnTo>
                      <a:pt x="2527" y="2046"/>
                    </a:lnTo>
                    <a:lnTo>
                      <a:pt x="2533" y="2046"/>
                    </a:lnTo>
                    <a:lnTo>
                      <a:pt x="2533" y="2046"/>
                    </a:lnTo>
                    <a:lnTo>
                      <a:pt x="2533" y="2046"/>
                    </a:lnTo>
                    <a:lnTo>
                      <a:pt x="2533" y="2046"/>
                    </a:lnTo>
                    <a:lnTo>
                      <a:pt x="2533" y="2052"/>
                    </a:lnTo>
                    <a:lnTo>
                      <a:pt x="2533" y="2052"/>
                    </a:lnTo>
                    <a:lnTo>
                      <a:pt x="2539" y="2052"/>
                    </a:lnTo>
                    <a:lnTo>
                      <a:pt x="2539" y="2052"/>
                    </a:lnTo>
                    <a:lnTo>
                      <a:pt x="2539" y="2052"/>
                    </a:lnTo>
                    <a:lnTo>
                      <a:pt x="2539" y="2052"/>
                    </a:lnTo>
                    <a:lnTo>
                      <a:pt x="2539" y="2052"/>
                    </a:lnTo>
                    <a:lnTo>
                      <a:pt x="2539" y="2052"/>
                    </a:lnTo>
                    <a:lnTo>
                      <a:pt x="2539" y="2052"/>
                    </a:lnTo>
                    <a:lnTo>
                      <a:pt x="2545" y="2052"/>
                    </a:lnTo>
                    <a:lnTo>
                      <a:pt x="2545" y="2052"/>
                    </a:lnTo>
                    <a:lnTo>
                      <a:pt x="2545" y="2052"/>
                    </a:lnTo>
                    <a:lnTo>
                      <a:pt x="2545" y="2058"/>
                    </a:lnTo>
                    <a:lnTo>
                      <a:pt x="2545" y="2058"/>
                    </a:lnTo>
                    <a:lnTo>
                      <a:pt x="2545" y="2058"/>
                    </a:lnTo>
                    <a:lnTo>
                      <a:pt x="2545" y="2058"/>
                    </a:lnTo>
                    <a:lnTo>
                      <a:pt x="2545" y="2058"/>
                    </a:lnTo>
                    <a:lnTo>
                      <a:pt x="2545" y="2058"/>
                    </a:lnTo>
                    <a:lnTo>
                      <a:pt x="2545" y="2058"/>
                    </a:lnTo>
                    <a:lnTo>
                      <a:pt x="2545" y="2058"/>
                    </a:lnTo>
                    <a:lnTo>
                      <a:pt x="2551" y="2058"/>
                    </a:lnTo>
                    <a:lnTo>
                      <a:pt x="2551" y="2064"/>
                    </a:lnTo>
                    <a:lnTo>
                      <a:pt x="2551" y="2064"/>
                    </a:lnTo>
                    <a:lnTo>
                      <a:pt x="2551" y="2064"/>
                    </a:lnTo>
                    <a:lnTo>
                      <a:pt x="2551" y="2064"/>
                    </a:lnTo>
                    <a:lnTo>
                      <a:pt x="2551" y="2064"/>
                    </a:lnTo>
                    <a:lnTo>
                      <a:pt x="2557" y="2064"/>
                    </a:lnTo>
                    <a:lnTo>
                      <a:pt x="2557" y="2064"/>
                    </a:lnTo>
                    <a:lnTo>
                      <a:pt x="2557" y="2064"/>
                    </a:lnTo>
                    <a:lnTo>
                      <a:pt x="2557" y="2064"/>
                    </a:lnTo>
                    <a:lnTo>
                      <a:pt x="2557" y="2064"/>
                    </a:lnTo>
                    <a:lnTo>
                      <a:pt x="2557" y="2064"/>
                    </a:lnTo>
                    <a:lnTo>
                      <a:pt x="2557" y="2064"/>
                    </a:lnTo>
                    <a:lnTo>
                      <a:pt x="2563" y="2064"/>
                    </a:lnTo>
                    <a:lnTo>
                      <a:pt x="2563" y="2064"/>
                    </a:lnTo>
                    <a:lnTo>
                      <a:pt x="2563" y="2064"/>
                    </a:lnTo>
                    <a:lnTo>
                      <a:pt x="2563" y="2064"/>
                    </a:lnTo>
                    <a:lnTo>
                      <a:pt x="2563" y="2064"/>
                    </a:lnTo>
                    <a:lnTo>
                      <a:pt x="2563" y="2064"/>
                    </a:lnTo>
                    <a:lnTo>
                      <a:pt x="2563" y="2064"/>
                    </a:lnTo>
                    <a:lnTo>
                      <a:pt x="2563" y="2064"/>
                    </a:lnTo>
                    <a:lnTo>
                      <a:pt x="2563" y="2064"/>
                    </a:lnTo>
                    <a:lnTo>
                      <a:pt x="2563" y="2070"/>
                    </a:lnTo>
                    <a:lnTo>
                      <a:pt x="2563" y="2070"/>
                    </a:lnTo>
                    <a:lnTo>
                      <a:pt x="2563" y="2070"/>
                    </a:lnTo>
                    <a:lnTo>
                      <a:pt x="2563" y="2070"/>
                    </a:lnTo>
                    <a:lnTo>
                      <a:pt x="2569" y="2070"/>
                    </a:lnTo>
                    <a:lnTo>
                      <a:pt x="2569" y="2070"/>
                    </a:lnTo>
                    <a:lnTo>
                      <a:pt x="2569" y="2070"/>
                    </a:lnTo>
                    <a:lnTo>
                      <a:pt x="2569" y="2070"/>
                    </a:lnTo>
                    <a:lnTo>
                      <a:pt x="2569" y="2070"/>
                    </a:lnTo>
                    <a:lnTo>
                      <a:pt x="2575" y="2070"/>
                    </a:lnTo>
                    <a:lnTo>
                      <a:pt x="2575" y="2070"/>
                    </a:lnTo>
                    <a:lnTo>
                      <a:pt x="2575" y="2070"/>
                    </a:lnTo>
                    <a:lnTo>
                      <a:pt x="2575" y="2070"/>
                    </a:lnTo>
                    <a:lnTo>
                      <a:pt x="2575" y="2070"/>
                    </a:lnTo>
                    <a:lnTo>
                      <a:pt x="2575" y="2070"/>
                    </a:lnTo>
                    <a:lnTo>
                      <a:pt x="2575" y="2070"/>
                    </a:lnTo>
                    <a:lnTo>
                      <a:pt x="2575" y="2070"/>
                    </a:lnTo>
                    <a:lnTo>
                      <a:pt x="2582" y="2070"/>
                    </a:lnTo>
                    <a:lnTo>
                      <a:pt x="2582" y="2070"/>
                    </a:lnTo>
                    <a:lnTo>
                      <a:pt x="2582" y="2077"/>
                    </a:lnTo>
                    <a:lnTo>
                      <a:pt x="2582" y="2077"/>
                    </a:lnTo>
                    <a:lnTo>
                      <a:pt x="2582" y="2077"/>
                    </a:lnTo>
                    <a:lnTo>
                      <a:pt x="2582" y="2077"/>
                    </a:lnTo>
                    <a:lnTo>
                      <a:pt x="2582" y="2077"/>
                    </a:lnTo>
                    <a:lnTo>
                      <a:pt x="2582" y="2077"/>
                    </a:lnTo>
                    <a:lnTo>
                      <a:pt x="2588" y="2077"/>
                    </a:lnTo>
                    <a:lnTo>
                      <a:pt x="2588" y="2077"/>
                    </a:lnTo>
                    <a:lnTo>
                      <a:pt x="2588" y="2077"/>
                    </a:lnTo>
                    <a:lnTo>
                      <a:pt x="2588" y="2077"/>
                    </a:lnTo>
                    <a:lnTo>
                      <a:pt x="2588" y="2077"/>
                    </a:lnTo>
                    <a:lnTo>
                      <a:pt x="2588" y="2077"/>
                    </a:lnTo>
                    <a:lnTo>
                      <a:pt x="2588" y="2077"/>
                    </a:lnTo>
                    <a:lnTo>
                      <a:pt x="2594" y="2077"/>
                    </a:lnTo>
                    <a:lnTo>
                      <a:pt x="2594" y="2077"/>
                    </a:lnTo>
                    <a:lnTo>
                      <a:pt x="2594" y="2077"/>
                    </a:lnTo>
                    <a:lnTo>
                      <a:pt x="2594" y="2077"/>
                    </a:lnTo>
                    <a:lnTo>
                      <a:pt x="2594" y="2077"/>
                    </a:lnTo>
                    <a:lnTo>
                      <a:pt x="2594" y="2077"/>
                    </a:lnTo>
                    <a:lnTo>
                      <a:pt x="2594" y="2077"/>
                    </a:lnTo>
                    <a:lnTo>
                      <a:pt x="2594" y="2077"/>
                    </a:lnTo>
                    <a:lnTo>
                      <a:pt x="2594" y="2083"/>
                    </a:lnTo>
                    <a:lnTo>
                      <a:pt x="2588" y="2083"/>
                    </a:lnTo>
                    <a:lnTo>
                      <a:pt x="2588" y="2083"/>
                    </a:lnTo>
                    <a:lnTo>
                      <a:pt x="2594" y="2083"/>
                    </a:lnTo>
                    <a:lnTo>
                      <a:pt x="2594" y="2083"/>
                    </a:lnTo>
                    <a:lnTo>
                      <a:pt x="2594" y="2083"/>
                    </a:lnTo>
                    <a:lnTo>
                      <a:pt x="2594" y="2083"/>
                    </a:lnTo>
                    <a:lnTo>
                      <a:pt x="2594" y="2083"/>
                    </a:lnTo>
                    <a:lnTo>
                      <a:pt x="2594" y="2083"/>
                    </a:lnTo>
                    <a:lnTo>
                      <a:pt x="2594" y="2083"/>
                    </a:lnTo>
                    <a:lnTo>
                      <a:pt x="2594" y="2083"/>
                    </a:lnTo>
                    <a:lnTo>
                      <a:pt x="2594" y="2083"/>
                    </a:lnTo>
                    <a:lnTo>
                      <a:pt x="2600" y="2083"/>
                    </a:lnTo>
                    <a:lnTo>
                      <a:pt x="2600" y="2083"/>
                    </a:lnTo>
                    <a:lnTo>
                      <a:pt x="2600" y="2083"/>
                    </a:lnTo>
                    <a:lnTo>
                      <a:pt x="2600" y="2083"/>
                    </a:lnTo>
                    <a:lnTo>
                      <a:pt x="2594" y="2083"/>
                    </a:lnTo>
                    <a:lnTo>
                      <a:pt x="2594" y="2089"/>
                    </a:lnTo>
                    <a:lnTo>
                      <a:pt x="2600" y="2089"/>
                    </a:lnTo>
                    <a:lnTo>
                      <a:pt x="2600" y="2089"/>
                    </a:lnTo>
                    <a:lnTo>
                      <a:pt x="2600" y="2089"/>
                    </a:lnTo>
                    <a:lnTo>
                      <a:pt x="2600" y="2089"/>
                    </a:lnTo>
                    <a:lnTo>
                      <a:pt x="2600" y="2089"/>
                    </a:lnTo>
                    <a:lnTo>
                      <a:pt x="2600" y="2089"/>
                    </a:lnTo>
                    <a:lnTo>
                      <a:pt x="2600" y="2083"/>
                    </a:lnTo>
                    <a:lnTo>
                      <a:pt x="2600" y="2083"/>
                    </a:lnTo>
                    <a:lnTo>
                      <a:pt x="2600" y="2083"/>
                    </a:lnTo>
                    <a:lnTo>
                      <a:pt x="2600" y="2083"/>
                    </a:lnTo>
                    <a:lnTo>
                      <a:pt x="2600" y="2089"/>
                    </a:lnTo>
                    <a:lnTo>
                      <a:pt x="2606" y="2089"/>
                    </a:lnTo>
                    <a:lnTo>
                      <a:pt x="2606" y="2089"/>
                    </a:lnTo>
                    <a:lnTo>
                      <a:pt x="2606" y="2083"/>
                    </a:lnTo>
                    <a:lnTo>
                      <a:pt x="2606" y="2083"/>
                    </a:lnTo>
                    <a:lnTo>
                      <a:pt x="2606" y="2083"/>
                    </a:lnTo>
                    <a:lnTo>
                      <a:pt x="2606" y="2083"/>
                    </a:lnTo>
                    <a:lnTo>
                      <a:pt x="2606" y="2083"/>
                    </a:lnTo>
                    <a:lnTo>
                      <a:pt x="2606" y="2083"/>
                    </a:lnTo>
                    <a:lnTo>
                      <a:pt x="2606" y="2083"/>
                    </a:lnTo>
                    <a:lnTo>
                      <a:pt x="2612" y="2083"/>
                    </a:lnTo>
                    <a:lnTo>
                      <a:pt x="2612" y="2083"/>
                    </a:lnTo>
                    <a:lnTo>
                      <a:pt x="2612" y="2083"/>
                    </a:lnTo>
                    <a:lnTo>
                      <a:pt x="2612" y="2083"/>
                    </a:lnTo>
                    <a:lnTo>
                      <a:pt x="2612" y="2083"/>
                    </a:lnTo>
                    <a:lnTo>
                      <a:pt x="2612" y="2083"/>
                    </a:lnTo>
                    <a:lnTo>
                      <a:pt x="2612" y="2083"/>
                    </a:lnTo>
                    <a:lnTo>
                      <a:pt x="2612" y="2083"/>
                    </a:lnTo>
                    <a:lnTo>
                      <a:pt x="2612" y="2089"/>
                    </a:lnTo>
                    <a:lnTo>
                      <a:pt x="2612" y="2089"/>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24" y="2083"/>
                    </a:lnTo>
                    <a:lnTo>
                      <a:pt x="2618" y="2083"/>
                    </a:lnTo>
                    <a:lnTo>
                      <a:pt x="2618" y="2083"/>
                    </a:lnTo>
                    <a:lnTo>
                      <a:pt x="2624" y="2083"/>
                    </a:lnTo>
                    <a:lnTo>
                      <a:pt x="2624" y="2083"/>
                    </a:lnTo>
                    <a:lnTo>
                      <a:pt x="2624" y="2089"/>
                    </a:lnTo>
                    <a:lnTo>
                      <a:pt x="2624" y="2089"/>
                    </a:lnTo>
                    <a:lnTo>
                      <a:pt x="2624" y="2083"/>
                    </a:lnTo>
                    <a:lnTo>
                      <a:pt x="2624" y="2083"/>
                    </a:lnTo>
                    <a:lnTo>
                      <a:pt x="2624" y="2083"/>
                    </a:lnTo>
                    <a:lnTo>
                      <a:pt x="2624" y="2083"/>
                    </a:lnTo>
                    <a:lnTo>
                      <a:pt x="2624" y="2083"/>
                    </a:lnTo>
                    <a:lnTo>
                      <a:pt x="2630" y="2083"/>
                    </a:lnTo>
                    <a:lnTo>
                      <a:pt x="2630" y="2083"/>
                    </a:lnTo>
                    <a:lnTo>
                      <a:pt x="2630" y="2083"/>
                    </a:lnTo>
                    <a:lnTo>
                      <a:pt x="2630" y="2083"/>
                    </a:lnTo>
                    <a:lnTo>
                      <a:pt x="2630" y="2083"/>
                    </a:lnTo>
                    <a:lnTo>
                      <a:pt x="2630" y="2083"/>
                    </a:lnTo>
                    <a:lnTo>
                      <a:pt x="2630" y="2089"/>
                    </a:lnTo>
                    <a:lnTo>
                      <a:pt x="2630" y="2089"/>
                    </a:lnTo>
                    <a:lnTo>
                      <a:pt x="2630" y="2095"/>
                    </a:lnTo>
                    <a:lnTo>
                      <a:pt x="2630" y="2101"/>
                    </a:lnTo>
                    <a:lnTo>
                      <a:pt x="2630" y="2101"/>
                    </a:lnTo>
                    <a:lnTo>
                      <a:pt x="2630" y="2107"/>
                    </a:lnTo>
                    <a:lnTo>
                      <a:pt x="2630" y="2107"/>
                    </a:lnTo>
                    <a:lnTo>
                      <a:pt x="2630" y="2107"/>
                    </a:lnTo>
                    <a:lnTo>
                      <a:pt x="2630" y="2107"/>
                    </a:lnTo>
                    <a:lnTo>
                      <a:pt x="2630" y="2119"/>
                    </a:lnTo>
                    <a:lnTo>
                      <a:pt x="2630" y="2119"/>
                    </a:lnTo>
                    <a:lnTo>
                      <a:pt x="2630" y="2119"/>
                    </a:lnTo>
                    <a:lnTo>
                      <a:pt x="2630" y="2119"/>
                    </a:lnTo>
                    <a:lnTo>
                      <a:pt x="2630" y="2125"/>
                    </a:lnTo>
                    <a:lnTo>
                      <a:pt x="2630" y="2125"/>
                    </a:lnTo>
                    <a:lnTo>
                      <a:pt x="2630" y="2132"/>
                    </a:lnTo>
                    <a:lnTo>
                      <a:pt x="2630" y="2132"/>
                    </a:lnTo>
                    <a:lnTo>
                      <a:pt x="2630" y="2132"/>
                    </a:lnTo>
                    <a:lnTo>
                      <a:pt x="2630" y="2138"/>
                    </a:lnTo>
                    <a:lnTo>
                      <a:pt x="2630" y="2138"/>
                    </a:lnTo>
                    <a:lnTo>
                      <a:pt x="2630" y="2150"/>
                    </a:lnTo>
                    <a:lnTo>
                      <a:pt x="2630" y="2156"/>
                    </a:lnTo>
                    <a:lnTo>
                      <a:pt x="2630" y="2162"/>
                    </a:lnTo>
                    <a:lnTo>
                      <a:pt x="2630" y="2162"/>
                    </a:lnTo>
                    <a:lnTo>
                      <a:pt x="2630" y="2162"/>
                    </a:lnTo>
                    <a:lnTo>
                      <a:pt x="2630" y="2162"/>
                    </a:lnTo>
                    <a:lnTo>
                      <a:pt x="2630" y="2174"/>
                    </a:lnTo>
                    <a:lnTo>
                      <a:pt x="2630" y="2174"/>
                    </a:lnTo>
                    <a:lnTo>
                      <a:pt x="2630" y="2174"/>
                    </a:lnTo>
                    <a:lnTo>
                      <a:pt x="2630" y="2174"/>
                    </a:lnTo>
                    <a:lnTo>
                      <a:pt x="2630" y="2186"/>
                    </a:lnTo>
                    <a:lnTo>
                      <a:pt x="2630" y="2193"/>
                    </a:lnTo>
                    <a:lnTo>
                      <a:pt x="2630" y="2193"/>
                    </a:lnTo>
                    <a:lnTo>
                      <a:pt x="2630" y="2193"/>
                    </a:lnTo>
                    <a:lnTo>
                      <a:pt x="2630" y="2193"/>
                    </a:lnTo>
                    <a:lnTo>
                      <a:pt x="2630" y="2199"/>
                    </a:lnTo>
                    <a:lnTo>
                      <a:pt x="2637" y="2205"/>
                    </a:lnTo>
                    <a:lnTo>
                      <a:pt x="2637" y="2205"/>
                    </a:lnTo>
                    <a:lnTo>
                      <a:pt x="2637" y="2211"/>
                    </a:lnTo>
                    <a:lnTo>
                      <a:pt x="2637" y="2211"/>
                    </a:lnTo>
                    <a:lnTo>
                      <a:pt x="2637" y="2211"/>
                    </a:lnTo>
                    <a:lnTo>
                      <a:pt x="2637" y="2217"/>
                    </a:lnTo>
                    <a:lnTo>
                      <a:pt x="2637" y="2217"/>
                    </a:lnTo>
                    <a:lnTo>
                      <a:pt x="2637" y="2223"/>
                    </a:lnTo>
                    <a:lnTo>
                      <a:pt x="2637" y="2235"/>
                    </a:lnTo>
                    <a:lnTo>
                      <a:pt x="2637" y="2248"/>
                    </a:lnTo>
                    <a:lnTo>
                      <a:pt x="2637" y="2254"/>
                    </a:lnTo>
                    <a:lnTo>
                      <a:pt x="2637" y="2254"/>
                    </a:lnTo>
                    <a:lnTo>
                      <a:pt x="2637" y="2260"/>
                    </a:lnTo>
                    <a:lnTo>
                      <a:pt x="2637" y="2266"/>
                    </a:lnTo>
                    <a:lnTo>
                      <a:pt x="2637" y="2266"/>
                    </a:lnTo>
                    <a:lnTo>
                      <a:pt x="2637" y="2266"/>
                    </a:lnTo>
                    <a:lnTo>
                      <a:pt x="2637" y="2266"/>
                    </a:lnTo>
                    <a:lnTo>
                      <a:pt x="2643" y="2272"/>
                    </a:lnTo>
                    <a:lnTo>
                      <a:pt x="2643" y="2272"/>
                    </a:lnTo>
                    <a:lnTo>
                      <a:pt x="2643" y="2278"/>
                    </a:lnTo>
                    <a:lnTo>
                      <a:pt x="2643"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84"/>
                    </a:lnTo>
                    <a:lnTo>
                      <a:pt x="2649" y="2284"/>
                    </a:lnTo>
                    <a:lnTo>
                      <a:pt x="2655" y="2284"/>
                    </a:lnTo>
                    <a:lnTo>
                      <a:pt x="2655" y="2284"/>
                    </a:lnTo>
                    <a:lnTo>
                      <a:pt x="2655" y="2284"/>
                    </a:lnTo>
                    <a:lnTo>
                      <a:pt x="2655" y="2290"/>
                    </a:lnTo>
                    <a:lnTo>
                      <a:pt x="2655" y="2290"/>
                    </a:lnTo>
                    <a:lnTo>
                      <a:pt x="2655" y="2290"/>
                    </a:lnTo>
                    <a:lnTo>
                      <a:pt x="2655" y="2290"/>
                    </a:lnTo>
                    <a:lnTo>
                      <a:pt x="2655" y="2290"/>
                    </a:lnTo>
                    <a:lnTo>
                      <a:pt x="2655" y="2290"/>
                    </a:lnTo>
                    <a:lnTo>
                      <a:pt x="2655" y="2296"/>
                    </a:lnTo>
                    <a:lnTo>
                      <a:pt x="2655" y="2296"/>
                    </a:lnTo>
                    <a:lnTo>
                      <a:pt x="2655" y="2296"/>
                    </a:lnTo>
                    <a:lnTo>
                      <a:pt x="2661" y="2296"/>
                    </a:lnTo>
                    <a:lnTo>
                      <a:pt x="2661" y="2296"/>
                    </a:lnTo>
                    <a:lnTo>
                      <a:pt x="2661" y="2303"/>
                    </a:lnTo>
                    <a:lnTo>
                      <a:pt x="2661" y="2303"/>
                    </a:lnTo>
                    <a:lnTo>
                      <a:pt x="2661" y="2303"/>
                    </a:lnTo>
                    <a:lnTo>
                      <a:pt x="2655" y="2303"/>
                    </a:lnTo>
                    <a:lnTo>
                      <a:pt x="2655" y="2303"/>
                    </a:lnTo>
                    <a:lnTo>
                      <a:pt x="2655" y="2303"/>
                    </a:lnTo>
                    <a:lnTo>
                      <a:pt x="2661" y="2309"/>
                    </a:lnTo>
                    <a:lnTo>
                      <a:pt x="2661" y="2309"/>
                    </a:lnTo>
                    <a:lnTo>
                      <a:pt x="2661" y="2309"/>
                    </a:lnTo>
                    <a:lnTo>
                      <a:pt x="2655" y="2309"/>
                    </a:lnTo>
                    <a:lnTo>
                      <a:pt x="2655" y="2309"/>
                    </a:lnTo>
                    <a:lnTo>
                      <a:pt x="2655" y="2315"/>
                    </a:lnTo>
                    <a:lnTo>
                      <a:pt x="2655" y="2315"/>
                    </a:lnTo>
                    <a:lnTo>
                      <a:pt x="2655" y="2315"/>
                    </a:lnTo>
                    <a:lnTo>
                      <a:pt x="2661" y="2315"/>
                    </a:lnTo>
                    <a:lnTo>
                      <a:pt x="2661" y="2315"/>
                    </a:lnTo>
                    <a:lnTo>
                      <a:pt x="2661" y="2321"/>
                    </a:lnTo>
                    <a:lnTo>
                      <a:pt x="2661" y="2321"/>
                    </a:lnTo>
                    <a:lnTo>
                      <a:pt x="2661" y="2321"/>
                    </a:lnTo>
                    <a:lnTo>
                      <a:pt x="2661" y="2321"/>
                    </a:lnTo>
                    <a:lnTo>
                      <a:pt x="2667" y="2321"/>
                    </a:lnTo>
                    <a:lnTo>
                      <a:pt x="2667" y="2321"/>
                    </a:lnTo>
                    <a:lnTo>
                      <a:pt x="2667" y="2321"/>
                    </a:lnTo>
                    <a:lnTo>
                      <a:pt x="2667" y="2321"/>
                    </a:lnTo>
                    <a:lnTo>
                      <a:pt x="2667" y="2327"/>
                    </a:lnTo>
                    <a:lnTo>
                      <a:pt x="2667" y="2327"/>
                    </a:lnTo>
                    <a:lnTo>
                      <a:pt x="2667" y="2327"/>
                    </a:lnTo>
                    <a:lnTo>
                      <a:pt x="2667" y="2327"/>
                    </a:lnTo>
                    <a:lnTo>
                      <a:pt x="2667" y="2327"/>
                    </a:lnTo>
                    <a:lnTo>
                      <a:pt x="2667" y="2333"/>
                    </a:lnTo>
                    <a:lnTo>
                      <a:pt x="2667" y="2333"/>
                    </a:lnTo>
                    <a:lnTo>
                      <a:pt x="2667" y="2333"/>
                    </a:lnTo>
                    <a:lnTo>
                      <a:pt x="2667" y="2333"/>
                    </a:lnTo>
                    <a:lnTo>
                      <a:pt x="2673" y="2333"/>
                    </a:lnTo>
                    <a:lnTo>
                      <a:pt x="2673" y="2333"/>
                    </a:lnTo>
                    <a:lnTo>
                      <a:pt x="2673" y="2339"/>
                    </a:lnTo>
                    <a:lnTo>
                      <a:pt x="2673" y="2339"/>
                    </a:lnTo>
                    <a:lnTo>
                      <a:pt x="2673" y="2339"/>
                    </a:lnTo>
                    <a:lnTo>
                      <a:pt x="2673" y="2339"/>
                    </a:lnTo>
                    <a:lnTo>
                      <a:pt x="2673" y="2339"/>
                    </a:lnTo>
                    <a:lnTo>
                      <a:pt x="2673" y="2339"/>
                    </a:lnTo>
                    <a:lnTo>
                      <a:pt x="2673" y="2345"/>
                    </a:lnTo>
                    <a:lnTo>
                      <a:pt x="2673" y="2345"/>
                    </a:lnTo>
                    <a:lnTo>
                      <a:pt x="2673" y="2345"/>
                    </a:lnTo>
                    <a:lnTo>
                      <a:pt x="2673" y="2345"/>
                    </a:lnTo>
                    <a:lnTo>
                      <a:pt x="2673" y="2345"/>
                    </a:lnTo>
                    <a:lnTo>
                      <a:pt x="2673" y="2351"/>
                    </a:lnTo>
                    <a:lnTo>
                      <a:pt x="2679" y="2351"/>
                    </a:lnTo>
                    <a:lnTo>
                      <a:pt x="2679" y="2351"/>
                    </a:lnTo>
                    <a:lnTo>
                      <a:pt x="2679" y="2351"/>
                    </a:lnTo>
                    <a:lnTo>
                      <a:pt x="2679" y="2351"/>
                    </a:lnTo>
                    <a:lnTo>
                      <a:pt x="2679" y="2351"/>
                    </a:lnTo>
                    <a:lnTo>
                      <a:pt x="2679" y="2357"/>
                    </a:lnTo>
                    <a:lnTo>
                      <a:pt x="2679" y="2357"/>
                    </a:lnTo>
                    <a:lnTo>
                      <a:pt x="2679" y="2357"/>
                    </a:lnTo>
                    <a:lnTo>
                      <a:pt x="2679" y="2357"/>
                    </a:lnTo>
                    <a:lnTo>
                      <a:pt x="2679" y="2364"/>
                    </a:lnTo>
                    <a:lnTo>
                      <a:pt x="2685" y="2357"/>
                    </a:lnTo>
                    <a:lnTo>
                      <a:pt x="2685" y="2357"/>
                    </a:lnTo>
                    <a:lnTo>
                      <a:pt x="2685" y="2357"/>
                    </a:lnTo>
                    <a:lnTo>
                      <a:pt x="2685" y="2357"/>
                    </a:lnTo>
                    <a:lnTo>
                      <a:pt x="2685" y="2364"/>
                    </a:lnTo>
                    <a:lnTo>
                      <a:pt x="2685" y="2364"/>
                    </a:lnTo>
                    <a:lnTo>
                      <a:pt x="2685" y="2364"/>
                    </a:lnTo>
                    <a:lnTo>
                      <a:pt x="2685" y="2364"/>
                    </a:lnTo>
                    <a:lnTo>
                      <a:pt x="2685" y="2364"/>
                    </a:lnTo>
                    <a:lnTo>
                      <a:pt x="2685" y="2364"/>
                    </a:lnTo>
                    <a:lnTo>
                      <a:pt x="2685" y="2364"/>
                    </a:lnTo>
                    <a:lnTo>
                      <a:pt x="2685" y="2370"/>
                    </a:lnTo>
                    <a:lnTo>
                      <a:pt x="2685" y="2370"/>
                    </a:lnTo>
                    <a:lnTo>
                      <a:pt x="2685" y="2370"/>
                    </a:lnTo>
                    <a:lnTo>
                      <a:pt x="2685" y="2370"/>
                    </a:lnTo>
                    <a:lnTo>
                      <a:pt x="2685" y="2370"/>
                    </a:lnTo>
                    <a:lnTo>
                      <a:pt x="2685" y="2370"/>
                    </a:lnTo>
                    <a:lnTo>
                      <a:pt x="2685" y="2376"/>
                    </a:lnTo>
                    <a:lnTo>
                      <a:pt x="2685" y="2376"/>
                    </a:lnTo>
                    <a:lnTo>
                      <a:pt x="2685" y="2376"/>
                    </a:lnTo>
                    <a:lnTo>
                      <a:pt x="2685" y="2376"/>
                    </a:lnTo>
                    <a:lnTo>
                      <a:pt x="2691" y="2376"/>
                    </a:lnTo>
                    <a:lnTo>
                      <a:pt x="2691" y="2376"/>
                    </a:lnTo>
                    <a:lnTo>
                      <a:pt x="2685" y="2382"/>
                    </a:lnTo>
                    <a:lnTo>
                      <a:pt x="2685" y="2382"/>
                    </a:lnTo>
                    <a:lnTo>
                      <a:pt x="2685" y="2382"/>
                    </a:lnTo>
                    <a:lnTo>
                      <a:pt x="2685" y="2382"/>
                    </a:lnTo>
                    <a:lnTo>
                      <a:pt x="2685" y="2382"/>
                    </a:lnTo>
                    <a:lnTo>
                      <a:pt x="2685" y="2382"/>
                    </a:lnTo>
                    <a:lnTo>
                      <a:pt x="2685" y="2382"/>
                    </a:lnTo>
                    <a:lnTo>
                      <a:pt x="2685" y="2388"/>
                    </a:lnTo>
                    <a:lnTo>
                      <a:pt x="2685" y="2388"/>
                    </a:lnTo>
                    <a:lnTo>
                      <a:pt x="2685" y="2388"/>
                    </a:lnTo>
                    <a:lnTo>
                      <a:pt x="2685" y="2388"/>
                    </a:lnTo>
                    <a:lnTo>
                      <a:pt x="2685" y="2388"/>
                    </a:lnTo>
                    <a:lnTo>
                      <a:pt x="2685" y="2388"/>
                    </a:lnTo>
                    <a:lnTo>
                      <a:pt x="2685" y="2388"/>
                    </a:lnTo>
                    <a:lnTo>
                      <a:pt x="2685" y="2394"/>
                    </a:lnTo>
                    <a:lnTo>
                      <a:pt x="2685" y="2394"/>
                    </a:lnTo>
                    <a:lnTo>
                      <a:pt x="2685" y="2394"/>
                    </a:lnTo>
                    <a:lnTo>
                      <a:pt x="2685" y="2394"/>
                    </a:lnTo>
                    <a:lnTo>
                      <a:pt x="2685" y="2394"/>
                    </a:lnTo>
                    <a:lnTo>
                      <a:pt x="2685" y="2400"/>
                    </a:lnTo>
                    <a:lnTo>
                      <a:pt x="2685" y="2400"/>
                    </a:lnTo>
                    <a:lnTo>
                      <a:pt x="2685" y="2400"/>
                    </a:lnTo>
                    <a:lnTo>
                      <a:pt x="2685" y="2400"/>
                    </a:lnTo>
                    <a:lnTo>
                      <a:pt x="2685" y="2400"/>
                    </a:lnTo>
                    <a:lnTo>
                      <a:pt x="2679" y="2406"/>
                    </a:lnTo>
                    <a:lnTo>
                      <a:pt x="2679" y="2406"/>
                    </a:lnTo>
                    <a:lnTo>
                      <a:pt x="2679" y="2406"/>
                    </a:lnTo>
                    <a:lnTo>
                      <a:pt x="2679" y="2406"/>
                    </a:lnTo>
                    <a:lnTo>
                      <a:pt x="2679" y="2412"/>
                    </a:lnTo>
                    <a:lnTo>
                      <a:pt x="2679" y="2412"/>
                    </a:lnTo>
                    <a:lnTo>
                      <a:pt x="2679" y="2412"/>
                    </a:lnTo>
                    <a:lnTo>
                      <a:pt x="2679" y="2412"/>
                    </a:lnTo>
                    <a:lnTo>
                      <a:pt x="2679" y="2412"/>
                    </a:lnTo>
                    <a:lnTo>
                      <a:pt x="2679" y="2412"/>
                    </a:lnTo>
                    <a:lnTo>
                      <a:pt x="2679" y="2419"/>
                    </a:lnTo>
                    <a:lnTo>
                      <a:pt x="2673" y="2419"/>
                    </a:lnTo>
                    <a:lnTo>
                      <a:pt x="2673" y="2419"/>
                    </a:lnTo>
                    <a:lnTo>
                      <a:pt x="2673" y="2419"/>
                    </a:lnTo>
                    <a:lnTo>
                      <a:pt x="2673" y="2425"/>
                    </a:lnTo>
                    <a:lnTo>
                      <a:pt x="2673" y="2425"/>
                    </a:lnTo>
                    <a:lnTo>
                      <a:pt x="2673" y="2425"/>
                    </a:lnTo>
                    <a:lnTo>
                      <a:pt x="2673" y="2425"/>
                    </a:lnTo>
                    <a:lnTo>
                      <a:pt x="2673" y="2431"/>
                    </a:lnTo>
                    <a:lnTo>
                      <a:pt x="2667" y="2431"/>
                    </a:lnTo>
                    <a:lnTo>
                      <a:pt x="2667" y="2431"/>
                    </a:lnTo>
                    <a:lnTo>
                      <a:pt x="2667" y="2431"/>
                    </a:lnTo>
                    <a:lnTo>
                      <a:pt x="2667" y="2431"/>
                    </a:lnTo>
                    <a:lnTo>
                      <a:pt x="2667" y="2437"/>
                    </a:lnTo>
                    <a:lnTo>
                      <a:pt x="2667" y="2437"/>
                    </a:lnTo>
                    <a:lnTo>
                      <a:pt x="2673" y="2437"/>
                    </a:lnTo>
                    <a:lnTo>
                      <a:pt x="2673" y="2437"/>
                    </a:lnTo>
                    <a:lnTo>
                      <a:pt x="2673" y="2437"/>
                    </a:lnTo>
                    <a:lnTo>
                      <a:pt x="2673" y="2443"/>
                    </a:lnTo>
                    <a:lnTo>
                      <a:pt x="2673" y="2443"/>
                    </a:lnTo>
                    <a:lnTo>
                      <a:pt x="2673" y="2443"/>
                    </a:lnTo>
                    <a:lnTo>
                      <a:pt x="2673" y="2449"/>
                    </a:lnTo>
                    <a:lnTo>
                      <a:pt x="2667" y="2449"/>
                    </a:lnTo>
                    <a:lnTo>
                      <a:pt x="2667" y="2449"/>
                    </a:lnTo>
                    <a:lnTo>
                      <a:pt x="2667" y="2449"/>
                    </a:lnTo>
                    <a:lnTo>
                      <a:pt x="2667" y="2455"/>
                    </a:lnTo>
                    <a:lnTo>
                      <a:pt x="2667" y="2455"/>
                    </a:lnTo>
                    <a:lnTo>
                      <a:pt x="2667" y="2455"/>
                    </a:lnTo>
                    <a:lnTo>
                      <a:pt x="2667" y="2461"/>
                    </a:lnTo>
                    <a:lnTo>
                      <a:pt x="2667" y="2461"/>
                    </a:lnTo>
                    <a:lnTo>
                      <a:pt x="2673" y="2461"/>
                    </a:lnTo>
                    <a:lnTo>
                      <a:pt x="2673" y="2461"/>
                    </a:lnTo>
                    <a:lnTo>
                      <a:pt x="2673" y="2461"/>
                    </a:lnTo>
                    <a:lnTo>
                      <a:pt x="2673" y="2467"/>
                    </a:lnTo>
                    <a:lnTo>
                      <a:pt x="2673" y="2467"/>
                    </a:lnTo>
                    <a:lnTo>
                      <a:pt x="2673" y="2467"/>
                    </a:lnTo>
                    <a:lnTo>
                      <a:pt x="2673" y="2467"/>
                    </a:lnTo>
                    <a:lnTo>
                      <a:pt x="2673" y="2474"/>
                    </a:lnTo>
                    <a:lnTo>
                      <a:pt x="2673" y="2474"/>
                    </a:lnTo>
                    <a:lnTo>
                      <a:pt x="2673" y="2474"/>
                    </a:lnTo>
                    <a:lnTo>
                      <a:pt x="2673" y="2474"/>
                    </a:lnTo>
                    <a:lnTo>
                      <a:pt x="2673" y="2480"/>
                    </a:lnTo>
                    <a:lnTo>
                      <a:pt x="2673" y="2480"/>
                    </a:lnTo>
                    <a:lnTo>
                      <a:pt x="2673" y="2480"/>
                    </a:lnTo>
                    <a:lnTo>
                      <a:pt x="2673" y="2480"/>
                    </a:lnTo>
                    <a:lnTo>
                      <a:pt x="2673" y="2486"/>
                    </a:lnTo>
                    <a:lnTo>
                      <a:pt x="2667" y="2486"/>
                    </a:lnTo>
                    <a:lnTo>
                      <a:pt x="2673" y="2486"/>
                    </a:lnTo>
                    <a:lnTo>
                      <a:pt x="2673" y="2486"/>
                    </a:lnTo>
                    <a:lnTo>
                      <a:pt x="2673" y="2492"/>
                    </a:lnTo>
                    <a:lnTo>
                      <a:pt x="2673" y="2492"/>
                    </a:lnTo>
                    <a:lnTo>
                      <a:pt x="2667" y="2492"/>
                    </a:lnTo>
                    <a:lnTo>
                      <a:pt x="2667" y="2492"/>
                    </a:lnTo>
                    <a:lnTo>
                      <a:pt x="2667" y="2498"/>
                    </a:lnTo>
                    <a:lnTo>
                      <a:pt x="2661" y="2504"/>
                    </a:lnTo>
                    <a:lnTo>
                      <a:pt x="2661" y="2504"/>
                    </a:lnTo>
                    <a:lnTo>
                      <a:pt x="2661" y="2504"/>
                    </a:lnTo>
                    <a:lnTo>
                      <a:pt x="2661" y="2504"/>
                    </a:lnTo>
                    <a:lnTo>
                      <a:pt x="2661" y="2510"/>
                    </a:lnTo>
                    <a:lnTo>
                      <a:pt x="2661" y="2510"/>
                    </a:lnTo>
                    <a:lnTo>
                      <a:pt x="2661" y="2510"/>
                    </a:lnTo>
                    <a:lnTo>
                      <a:pt x="2661" y="2510"/>
                    </a:lnTo>
                    <a:lnTo>
                      <a:pt x="2655" y="2516"/>
                    </a:lnTo>
                    <a:lnTo>
                      <a:pt x="2655" y="2516"/>
                    </a:lnTo>
                    <a:lnTo>
                      <a:pt x="2655" y="2516"/>
                    </a:lnTo>
                    <a:lnTo>
                      <a:pt x="2655" y="2516"/>
                    </a:lnTo>
                    <a:lnTo>
                      <a:pt x="2655" y="2516"/>
                    </a:lnTo>
                    <a:lnTo>
                      <a:pt x="2649" y="2516"/>
                    </a:lnTo>
                    <a:lnTo>
                      <a:pt x="2649" y="2522"/>
                    </a:lnTo>
                    <a:lnTo>
                      <a:pt x="2655" y="2522"/>
                    </a:lnTo>
                    <a:lnTo>
                      <a:pt x="2655" y="2522"/>
                    </a:lnTo>
                    <a:lnTo>
                      <a:pt x="2655" y="2522"/>
                    </a:lnTo>
                    <a:lnTo>
                      <a:pt x="2655" y="2522"/>
                    </a:lnTo>
                    <a:lnTo>
                      <a:pt x="2655" y="2522"/>
                    </a:lnTo>
                    <a:lnTo>
                      <a:pt x="2655" y="2528"/>
                    </a:lnTo>
                    <a:lnTo>
                      <a:pt x="2655" y="2528"/>
                    </a:lnTo>
                    <a:lnTo>
                      <a:pt x="2661" y="2528"/>
                    </a:lnTo>
                    <a:lnTo>
                      <a:pt x="2661" y="2535"/>
                    </a:lnTo>
                    <a:lnTo>
                      <a:pt x="2661" y="2535"/>
                    </a:lnTo>
                    <a:lnTo>
                      <a:pt x="2661" y="2535"/>
                    </a:lnTo>
                    <a:lnTo>
                      <a:pt x="2655" y="2535"/>
                    </a:lnTo>
                    <a:lnTo>
                      <a:pt x="2655" y="2535"/>
                    </a:lnTo>
                    <a:lnTo>
                      <a:pt x="2643" y="2535"/>
                    </a:lnTo>
                    <a:lnTo>
                      <a:pt x="2637" y="2535"/>
                    </a:lnTo>
                    <a:lnTo>
                      <a:pt x="2630" y="2541"/>
                    </a:lnTo>
                    <a:lnTo>
                      <a:pt x="2606" y="2547"/>
                    </a:lnTo>
                    <a:lnTo>
                      <a:pt x="2600" y="2553"/>
                    </a:lnTo>
                    <a:lnTo>
                      <a:pt x="2594" y="2553"/>
                    </a:lnTo>
                    <a:moveTo>
                      <a:pt x="153" y="1728"/>
                    </a:moveTo>
                    <a:lnTo>
                      <a:pt x="153" y="1735"/>
                    </a:lnTo>
                    <a:lnTo>
                      <a:pt x="153" y="1735"/>
                    </a:lnTo>
                    <a:lnTo>
                      <a:pt x="153" y="1735"/>
                    </a:lnTo>
                    <a:lnTo>
                      <a:pt x="153" y="1735"/>
                    </a:lnTo>
                    <a:lnTo>
                      <a:pt x="159" y="1735"/>
                    </a:lnTo>
                    <a:lnTo>
                      <a:pt x="159" y="1741"/>
                    </a:lnTo>
                    <a:lnTo>
                      <a:pt x="153" y="1741"/>
                    </a:lnTo>
                    <a:lnTo>
                      <a:pt x="153" y="1741"/>
                    </a:lnTo>
                    <a:lnTo>
                      <a:pt x="153" y="1741"/>
                    </a:lnTo>
                    <a:lnTo>
                      <a:pt x="153" y="1741"/>
                    </a:lnTo>
                    <a:lnTo>
                      <a:pt x="147" y="1735"/>
                    </a:lnTo>
                    <a:lnTo>
                      <a:pt x="147" y="1735"/>
                    </a:lnTo>
                    <a:lnTo>
                      <a:pt x="147" y="1735"/>
                    </a:lnTo>
                    <a:lnTo>
                      <a:pt x="140" y="1735"/>
                    </a:lnTo>
                    <a:lnTo>
                      <a:pt x="140" y="1735"/>
                    </a:lnTo>
                    <a:lnTo>
                      <a:pt x="140" y="1735"/>
                    </a:lnTo>
                    <a:lnTo>
                      <a:pt x="147" y="1735"/>
                    </a:lnTo>
                    <a:lnTo>
                      <a:pt x="147" y="1735"/>
                    </a:lnTo>
                    <a:lnTo>
                      <a:pt x="147" y="1735"/>
                    </a:lnTo>
                    <a:lnTo>
                      <a:pt x="147" y="1735"/>
                    </a:lnTo>
                    <a:lnTo>
                      <a:pt x="147" y="1735"/>
                    </a:lnTo>
                    <a:lnTo>
                      <a:pt x="153" y="1735"/>
                    </a:lnTo>
                    <a:lnTo>
                      <a:pt x="153" y="1728"/>
                    </a:lnTo>
                    <a:moveTo>
                      <a:pt x="4657" y="525"/>
                    </a:moveTo>
                    <a:lnTo>
                      <a:pt x="4663" y="525"/>
                    </a:lnTo>
                    <a:lnTo>
                      <a:pt x="4663" y="525"/>
                    </a:lnTo>
                    <a:lnTo>
                      <a:pt x="4663" y="525"/>
                    </a:lnTo>
                    <a:lnTo>
                      <a:pt x="4663" y="531"/>
                    </a:lnTo>
                    <a:lnTo>
                      <a:pt x="4663" y="531"/>
                    </a:lnTo>
                    <a:lnTo>
                      <a:pt x="4663" y="531"/>
                    </a:lnTo>
                    <a:lnTo>
                      <a:pt x="4663" y="531"/>
                    </a:lnTo>
                    <a:lnTo>
                      <a:pt x="4657" y="531"/>
                    </a:lnTo>
                    <a:lnTo>
                      <a:pt x="4657" y="525"/>
                    </a:lnTo>
                    <a:lnTo>
                      <a:pt x="4657" y="525"/>
                    </a:lnTo>
                    <a:lnTo>
                      <a:pt x="4657" y="525"/>
                    </a:lnTo>
                    <a:moveTo>
                      <a:pt x="3363" y="605"/>
                    </a:moveTo>
                    <a:lnTo>
                      <a:pt x="3357" y="605"/>
                    </a:lnTo>
                    <a:lnTo>
                      <a:pt x="3357" y="605"/>
                    </a:lnTo>
                    <a:lnTo>
                      <a:pt x="3357" y="599"/>
                    </a:lnTo>
                    <a:lnTo>
                      <a:pt x="3357" y="599"/>
                    </a:lnTo>
                    <a:lnTo>
                      <a:pt x="3357" y="599"/>
                    </a:lnTo>
                    <a:lnTo>
                      <a:pt x="3363" y="605"/>
                    </a:lnTo>
                    <a:lnTo>
                      <a:pt x="3363" y="605"/>
                    </a:lnTo>
                    <a:lnTo>
                      <a:pt x="3363" y="605"/>
                    </a:lnTo>
                    <a:lnTo>
                      <a:pt x="3369" y="611"/>
                    </a:lnTo>
                    <a:lnTo>
                      <a:pt x="3369" y="611"/>
                    </a:lnTo>
                    <a:lnTo>
                      <a:pt x="3369" y="611"/>
                    </a:lnTo>
                    <a:lnTo>
                      <a:pt x="3375" y="611"/>
                    </a:lnTo>
                    <a:lnTo>
                      <a:pt x="3375" y="611"/>
                    </a:lnTo>
                    <a:lnTo>
                      <a:pt x="3375" y="611"/>
                    </a:lnTo>
                    <a:lnTo>
                      <a:pt x="3375" y="605"/>
                    </a:lnTo>
                    <a:lnTo>
                      <a:pt x="3375" y="611"/>
                    </a:lnTo>
                    <a:lnTo>
                      <a:pt x="3375" y="611"/>
                    </a:lnTo>
                    <a:lnTo>
                      <a:pt x="3381" y="611"/>
                    </a:lnTo>
                    <a:lnTo>
                      <a:pt x="3381" y="611"/>
                    </a:lnTo>
                    <a:lnTo>
                      <a:pt x="3381" y="611"/>
                    </a:lnTo>
                    <a:lnTo>
                      <a:pt x="3381" y="617"/>
                    </a:lnTo>
                    <a:lnTo>
                      <a:pt x="3381" y="617"/>
                    </a:lnTo>
                    <a:lnTo>
                      <a:pt x="3381" y="617"/>
                    </a:lnTo>
                    <a:lnTo>
                      <a:pt x="3375" y="617"/>
                    </a:lnTo>
                    <a:lnTo>
                      <a:pt x="3375" y="617"/>
                    </a:lnTo>
                    <a:lnTo>
                      <a:pt x="3375" y="617"/>
                    </a:lnTo>
                    <a:lnTo>
                      <a:pt x="3375" y="617"/>
                    </a:lnTo>
                    <a:lnTo>
                      <a:pt x="3369" y="617"/>
                    </a:lnTo>
                    <a:lnTo>
                      <a:pt x="3369" y="617"/>
                    </a:lnTo>
                    <a:lnTo>
                      <a:pt x="3369" y="617"/>
                    </a:lnTo>
                    <a:lnTo>
                      <a:pt x="3369" y="611"/>
                    </a:lnTo>
                    <a:lnTo>
                      <a:pt x="3363" y="611"/>
                    </a:lnTo>
                    <a:lnTo>
                      <a:pt x="3363" y="611"/>
                    </a:lnTo>
                    <a:lnTo>
                      <a:pt x="3363" y="611"/>
                    </a:lnTo>
                    <a:lnTo>
                      <a:pt x="3363" y="611"/>
                    </a:lnTo>
                    <a:lnTo>
                      <a:pt x="3363" y="605"/>
                    </a:lnTo>
                    <a:lnTo>
                      <a:pt x="3363" y="605"/>
                    </a:lnTo>
                    <a:lnTo>
                      <a:pt x="3363" y="605"/>
                    </a:lnTo>
                    <a:moveTo>
                      <a:pt x="3570" y="1069"/>
                    </a:moveTo>
                    <a:lnTo>
                      <a:pt x="3570" y="1069"/>
                    </a:lnTo>
                    <a:lnTo>
                      <a:pt x="3570" y="1069"/>
                    </a:lnTo>
                    <a:lnTo>
                      <a:pt x="3570" y="1069"/>
                    </a:lnTo>
                    <a:lnTo>
                      <a:pt x="3570" y="1069"/>
                    </a:lnTo>
                    <a:lnTo>
                      <a:pt x="3570" y="1069"/>
                    </a:lnTo>
                    <a:lnTo>
                      <a:pt x="3570" y="1069"/>
                    </a:lnTo>
                    <a:lnTo>
                      <a:pt x="3570" y="1069"/>
                    </a:lnTo>
                    <a:lnTo>
                      <a:pt x="3570" y="1069"/>
                    </a:lnTo>
                    <a:lnTo>
                      <a:pt x="3570" y="1069"/>
                    </a:lnTo>
                    <a:moveTo>
                      <a:pt x="86" y="1258"/>
                    </a:moveTo>
                    <a:lnTo>
                      <a:pt x="86" y="1258"/>
                    </a:lnTo>
                    <a:lnTo>
                      <a:pt x="79" y="1258"/>
                    </a:lnTo>
                    <a:lnTo>
                      <a:pt x="79" y="1258"/>
                    </a:lnTo>
                    <a:lnTo>
                      <a:pt x="86" y="1258"/>
                    </a:lnTo>
                    <a:lnTo>
                      <a:pt x="86" y="1258"/>
                    </a:lnTo>
                    <a:lnTo>
                      <a:pt x="86" y="1258"/>
                    </a:lnTo>
                    <a:lnTo>
                      <a:pt x="86" y="1258"/>
                    </a:lnTo>
                    <a:moveTo>
                      <a:pt x="2539" y="1411"/>
                    </a:moveTo>
                    <a:lnTo>
                      <a:pt x="2539" y="1411"/>
                    </a:lnTo>
                    <a:lnTo>
                      <a:pt x="2539" y="1405"/>
                    </a:lnTo>
                    <a:lnTo>
                      <a:pt x="2539" y="1405"/>
                    </a:lnTo>
                    <a:lnTo>
                      <a:pt x="2533" y="1405"/>
                    </a:lnTo>
                    <a:lnTo>
                      <a:pt x="2533" y="1405"/>
                    </a:lnTo>
                    <a:lnTo>
                      <a:pt x="2533" y="1405"/>
                    </a:lnTo>
                    <a:lnTo>
                      <a:pt x="2533" y="1405"/>
                    </a:lnTo>
                    <a:lnTo>
                      <a:pt x="2533" y="1405"/>
                    </a:lnTo>
                    <a:lnTo>
                      <a:pt x="2533" y="1399"/>
                    </a:lnTo>
                    <a:lnTo>
                      <a:pt x="2527" y="1399"/>
                    </a:lnTo>
                    <a:lnTo>
                      <a:pt x="2527" y="1399"/>
                    </a:lnTo>
                    <a:lnTo>
                      <a:pt x="2527" y="1399"/>
                    </a:lnTo>
                    <a:lnTo>
                      <a:pt x="2527" y="1399"/>
                    </a:lnTo>
                    <a:lnTo>
                      <a:pt x="2527" y="1399"/>
                    </a:lnTo>
                    <a:lnTo>
                      <a:pt x="2527" y="1393"/>
                    </a:lnTo>
                    <a:lnTo>
                      <a:pt x="2527" y="1393"/>
                    </a:lnTo>
                    <a:lnTo>
                      <a:pt x="2521" y="1393"/>
                    </a:lnTo>
                    <a:lnTo>
                      <a:pt x="2521" y="1393"/>
                    </a:lnTo>
                    <a:lnTo>
                      <a:pt x="2521" y="1386"/>
                    </a:lnTo>
                    <a:lnTo>
                      <a:pt x="2521" y="1386"/>
                    </a:lnTo>
                    <a:lnTo>
                      <a:pt x="2521" y="1386"/>
                    </a:lnTo>
                    <a:lnTo>
                      <a:pt x="2521" y="1386"/>
                    </a:lnTo>
                    <a:lnTo>
                      <a:pt x="2527" y="1386"/>
                    </a:lnTo>
                    <a:lnTo>
                      <a:pt x="2527" y="1386"/>
                    </a:lnTo>
                    <a:lnTo>
                      <a:pt x="2527" y="1386"/>
                    </a:lnTo>
                    <a:lnTo>
                      <a:pt x="2527" y="1386"/>
                    </a:lnTo>
                    <a:lnTo>
                      <a:pt x="2527" y="1386"/>
                    </a:lnTo>
                    <a:lnTo>
                      <a:pt x="2527" y="1386"/>
                    </a:lnTo>
                    <a:lnTo>
                      <a:pt x="2527" y="1380"/>
                    </a:lnTo>
                    <a:lnTo>
                      <a:pt x="2527" y="1380"/>
                    </a:lnTo>
                    <a:lnTo>
                      <a:pt x="2527" y="1380"/>
                    </a:lnTo>
                    <a:lnTo>
                      <a:pt x="2527" y="1380"/>
                    </a:lnTo>
                    <a:lnTo>
                      <a:pt x="2527" y="1380"/>
                    </a:lnTo>
                    <a:lnTo>
                      <a:pt x="2527" y="1380"/>
                    </a:lnTo>
                    <a:lnTo>
                      <a:pt x="2527" y="1374"/>
                    </a:lnTo>
                    <a:lnTo>
                      <a:pt x="2527" y="1374"/>
                    </a:lnTo>
                    <a:lnTo>
                      <a:pt x="2533" y="1374"/>
                    </a:lnTo>
                    <a:lnTo>
                      <a:pt x="2533" y="1374"/>
                    </a:lnTo>
                    <a:lnTo>
                      <a:pt x="2533" y="1374"/>
                    </a:lnTo>
                    <a:lnTo>
                      <a:pt x="2533" y="1374"/>
                    </a:lnTo>
                    <a:lnTo>
                      <a:pt x="2533" y="1374"/>
                    </a:lnTo>
                    <a:lnTo>
                      <a:pt x="2533" y="1374"/>
                    </a:lnTo>
                    <a:lnTo>
                      <a:pt x="2533" y="1368"/>
                    </a:lnTo>
                    <a:lnTo>
                      <a:pt x="2533" y="1368"/>
                    </a:lnTo>
                    <a:lnTo>
                      <a:pt x="2533" y="1368"/>
                    </a:lnTo>
                    <a:lnTo>
                      <a:pt x="2533" y="1368"/>
                    </a:lnTo>
                    <a:lnTo>
                      <a:pt x="2539" y="1368"/>
                    </a:lnTo>
                    <a:lnTo>
                      <a:pt x="2539" y="1368"/>
                    </a:lnTo>
                    <a:lnTo>
                      <a:pt x="2539" y="1368"/>
                    </a:lnTo>
                    <a:lnTo>
                      <a:pt x="2539" y="1368"/>
                    </a:lnTo>
                    <a:lnTo>
                      <a:pt x="2539" y="1368"/>
                    </a:lnTo>
                    <a:lnTo>
                      <a:pt x="2539" y="1368"/>
                    </a:lnTo>
                    <a:lnTo>
                      <a:pt x="2545" y="1368"/>
                    </a:lnTo>
                    <a:lnTo>
                      <a:pt x="2545" y="1368"/>
                    </a:lnTo>
                    <a:lnTo>
                      <a:pt x="2545" y="1368"/>
                    </a:lnTo>
                    <a:lnTo>
                      <a:pt x="2545" y="1362"/>
                    </a:lnTo>
                    <a:lnTo>
                      <a:pt x="2545" y="1362"/>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56"/>
                    </a:lnTo>
                    <a:lnTo>
                      <a:pt x="2545" y="1356"/>
                    </a:lnTo>
                    <a:lnTo>
                      <a:pt x="2539" y="1356"/>
                    </a:lnTo>
                    <a:lnTo>
                      <a:pt x="2539" y="1356"/>
                    </a:lnTo>
                    <a:lnTo>
                      <a:pt x="2539" y="1356"/>
                    </a:lnTo>
                    <a:lnTo>
                      <a:pt x="2539" y="1356"/>
                    </a:lnTo>
                    <a:lnTo>
                      <a:pt x="2539" y="1356"/>
                    </a:lnTo>
                    <a:lnTo>
                      <a:pt x="2539" y="1356"/>
                    </a:lnTo>
                    <a:lnTo>
                      <a:pt x="2539" y="1356"/>
                    </a:lnTo>
                    <a:lnTo>
                      <a:pt x="2539" y="1356"/>
                    </a:lnTo>
                    <a:lnTo>
                      <a:pt x="2539" y="1350"/>
                    </a:lnTo>
                    <a:lnTo>
                      <a:pt x="2539" y="1350"/>
                    </a:lnTo>
                    <a:lnTo>
                      <a:pt x="2539" y="1350"/>
                    </a:lnTo>
                    <a:lnTo>
                      <a:pt x="2533" y="1350"/>
                    </a:lnTo>
                    <a:lnTo>
                      <a:pt x="2533" y="1350"/>
                    </a:lnTo>
                    <a:lnTo>
                      <a:pt x="2533" y="1350"/>
                    </a:lnTo>
                    <a:lnTo>
                      <a:pt x="2533" y="1350"/>
                    </a:lnTo>
                    <a:lnTo>
                      <a:pt x="2533" y="1350"/>
                    </a:lnTo>
                    <a:lnTo>
                      <a:pt x="2527" y="1350"/>
                    </a:lnTo>
                    <a:lnTo>
                      <a:pt x="2527" y="1350"/>
                    </a:lnTo>
                    <a:lnTo>
                      <a:pt x="2527" y="1350"/>
                    </a:lnTo>
                    <a:lnTo>
                      <a:pt x="2527" y="1356"/>
                    </a:lnTo>
                    <a:lnTo>
                      <a:pt x="2527" y="1356"/>
                    </a:lnTo>
                    <a:lnTo>
                      <a:pt x="2527" y="1356"/>
                    </a:lnTo>
                    <a:lnTo>
                      <a:pt x="2527" y="1356"/>
                    </a:lnTo>
                    <a:lnTo>
                      <a:pt x="2521" y="1356"/>
                    </a:lnTo>
                    <a:lnTo>
                      <a:pt x="2521" y="1356"/>
                    </a:lnTo>
                    <a:lnTo>
                      <a:pt x="2521" y="1356"/>
                    </a:lnTo>
                    <a:lnTo>
                      <a:pt x="2521" y="1350"/>
                    </a:lnTo>
                    <a:lnTo>
                      <a:pt x="2521" y="1350"/>
                    </a:lnTo>
                    <a:lnTo>
                      <a:pt x="2521" y="1350"/>
                    </a:lnTo>
                    <a:lnTo>
                      <a:pt x="2521" y="1350"/>
                    </a:lnTo>
                    <a:lnTo>
                      <a:pt x="2521" y="1350"/>
                    </a:lnTo>
                    <a:lnTo>
                      <a:pt x="2521" y="1350"/>
                    </a:lnTo>
                    <a:lnTo>
                      <a:pt x="2514" y="1350"/>
                    </a:lnTo>
                    <a:lnTo>
                      <a:pt x="2514" y="1350"/>
                    </a:lnTo>
                    <a:lnTo>
                      <a:pt x="2514" y="1350"/>
                    </a:lnTo>
                    <a:lnTo>
                      <a:pt x="2514" y="1350"/>
                    </a:lnTo>
                    <a:lnTo>
                      <a:pt x="2514" y="1350"/>
                    </a:lnTo>
                    <a:lnTo>
                      <a:pt x="2514" y="1344"/>
                    </a:lnTo>
                    <a:lnTo>
                      <a:pt x="2514" y="1344"/>
                    </a:lnTo>
                    <a:lnTo>
                      <a:pt x="2514" y="1344"/>
                    </a:lnTo>
                    <a:lnTo>
                      <a:pt x="2514" y="1344"/>
                    </a:lnTo>
                    <a:lnTo>
                      <a:pt x="2508" y="1344"/>
                    </a:lnTo>
                    <a:lnTo>
                      <a:pt x="2508" y="1344"/>
                    </a:lnTo>
                    <a:lnTo>
                      <a:pt x="2508" y="1344"/>
                    </a:lnTo>
                    <a:lnTo>
                      <a:pt x="2508" y="1344"/>
                    </a:lnTo>
                    <a:lnTo>
                      <a:pt x="2508" y="1344"/>
                    </a:lnTo>
                    <a:lnTo>
                      <a:pt x="2508" y="1344"/>
                    </a:lnTo>
                    <a:lnTo>
                      <a:pt x="2502" y="1338"/>
                    </a:lnTo>
                    <a:lnTo>
                      <a:pt x="2502" y="1338"/>
                    </a:lnTo>
                    <a:lnTo>
                      <a:pt x="2502" y="1338"/>
                    </a:lnTo>
                    <a:lnTo>
                      <a:pt x="2502" y="1338"/>
                    </a:lnTo>
                    <a:lnTo>
                      <a:pt x="2502" y="1338"/>
                    </a:lnTo>
                    <a:lnTo>
                      <a:pt x="2502" y="1338"/>
                    </a:lnTo>
                    <a:lnTo>
                      <a:pt x="2502" y="1338"/>
                    </a:lnTo>
                    <a:lnTo>
                      <a:pt x="2502" y="1331"/>
                    </a:lnTo>
                    <a:lnTo>
                      <a:pt x="2496" y="1338"/>
                    </a:lnTo>
                    <a:lnTo>
                      <a:pt x="2496" y="1338"/>
                    </a:lnTo>
                    <a:lnTo>
                      <a:pt x="2496" y="1331"/>
                    </a:lnTo>
                    <a:lnTo>
                      <a:pt x="2496" y="1331"/>
                    </a:lnTo>
                    <a:lnTo>
                      <a:pt x="2496" y="1331"/>
                    </a:lnTo>
                    <a:lnTo>
                      <a:pt x="2496" y="1331"/>
                    </a:lnTo>
                    <a:lnTo>
                      <a:pt x="2496" y="1331"/>
                    </a:lnTo>
                    <a:lnTo>
                      <a:pt x="2496" y="1331"/>
                    </a:lnTo>
                    <a:lnTo>
                      <a:pt x="2496" y="1331"/>
                    </a:lnTo>
                    <a:lnTo>
                      <a:pt x="2496" y="1331"/>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19"/>
                    </a:lnTo>
                    <a:lnTo>
                      <a:pt x="2496" y="1319"/>
                    </a:lnTo>
                    <a:lnTo>
                      <a:pt x="2496" y="1319"/>
                    </a:lnTo>
                    <a:lnTo>
                      <a:pt x="2490" y="1319"/>
                    </a:lnTo>
                    <a:lnTo>
                      <a:pt x="2490" y="1319"/>
                    </a:lnTo>
                    <a:lnTo>
                      <a:pt x="2490" y="1319"/>
                    </a:lnTo>
                    <a:lnTo>
                      <a:pt x="2490" y="1313"/>
                    </a:lnTo>
                    <a:lnTo>
                      <a:pt x="2490" y="1313"/>
                    </a:lnTo>
                    <a:lnTo>
                      <a:pt x="2490" y="1313"/>
                    </a:lnTo>
                    <a:lnTo>
                      <a:pt x="2490" y="1313"/>
                    </a:lnTo>
                    <a:lnTo>
                      <a:pt x="2490" y="1313"/>
                    </a:lnTo>
                    <a:lnTo>
                      <a:pt x="2490" y="1313"/>
                    </a:lnTo>
                    <a:lnTo>
                      <a:pt x="2490" y="1307"/>
                    </a:lnTo>
                    <a:lnTo>
                      <a:pt x="2490" y="1307"/>
                    </a:lnTo>
                    <a:lnTo>
                      <a:pt x="2490" y="1307"/>
                    </a:lnTo>
                    <a:lnTo>
                      <a:pt x="2484" y="1307"/>
                    </a:lnTo>
                    <a:lnTo>
                      <a:pt x="2484" y="1307"/>
                    </a:lnTo>
                    <a:lnTo>
                      <a:pt x="2484" y="1307"/>
                    </a:lnTo>
                    <a:lnTo>
                      <a:pt x="2484" y="1307"/>
                    </a:lnTo>
                    <a:lnTo>
                      <a:pt x="2484" y="1307"/>
                    </a:lnTo>
                    <a:lnTo>
                      <a:pt x="2484" y="1301"/>
                    </a:lnTo>
                    <a:lnTo>
                      <a:pt x="2484" y="1301"/>
                    </a:lnTo>
                    <a:lnTo>
                      <a:pt x="2484" y="1301"/>
                    </a:lnTo>
                    <a:lnTo>
                      <a:pt x="2478" y="1301"/>
                    </a:lnTo>
                    <a:lnTo>
                      <a:pt x="2478" y="1301"/>
                    </a:lnTo>
                    <a:lnTo>
                      <a:pt x="2478" y="1301"/>
                    </a:lnTo>
                    <a:lnTo>
                      <a:pt x="2478" y="1301"/>
                    </a:lnTo>
                    <a:lnTo>
                      <a:pt x="2478" y="1301"/>
                    </a:lnTo>
                    <a:lnTo>
                      <a:pt x="2478" y="1301"/>
                    </a:lnTo>
                    <a:lnTo>
                      <a:pt x="2472" y="1301"/>
                    </a:lnTo>
                    <a:lnTo>
                      <a:pt x="2472" y="1301"/>
                    </a:lnTo>
                    <a:lnTo>
                      <a:pt x="2472" y="1301"/>
                    </a:lnTo>
                    <a:lnTo>
                      <a:pt x="2478" y="1301"/>
                    </a:lnTo>
                    <a:lnTo>
                      <a:pt x="2478" y="1301"/>
                    </a:lnTo>
                    <a:lnTo>
                      <a:pt x="2478" y="1301"/>
                    </a:lnTo>
                    <a:lnTo>
                      <a:pt x="2478" y="1295"/>
                    </a:lnTo>
                    <a:lnTo>
                      <a:pt x="2478" y="1295"/>
                    </a:lnTo>
                    <a:lnTo>
                      <a:pt x="2478" y="1295"/>
                    </a:lnTo>
                    <a:lnTo>
                      <a:pt x="2478" y="1295"/>
                    </a:lnTo>
                    <a:lnTo>
                      <a:pt x="2472" y="1295"/>
                    </a:lnTo>
                    <a:lnTo>
                      <a:pt x="2472" y="1295"/>
                    </a:lnTo>
                    <a:lnTo>
                      <a:pt x="2472" y="1295"/>
                    </a:lnTo>
                    <a:lnTo>
                      <a:pt x="2472" y="1289"/>
                    </a:lnTo>
                    <a:lnTo>
                      <a:pt x="2472" y="1289"/>
                    </a:lnTo>
                    <a:lnTo>
                      <a:pt x="2472" y="1289"/>
                    </a:lnTo>
                    <a:lnTo>
                      <a:pt x="2472" y="1289"/>
                    </a:lnTo>
                    <a:lnTo>
                      <a:pt x="2472" y="1289"/>
                    </a:lnTo>
                    <a:lnTo>
                      <a:pt x="2478" y="1289"/>
                    </a:lnTo>
                    <a:lnTo>
                      <a:pt x="2472" y="1289"/>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77"/>
                    </a:lnTo>
                    <a:lnTo>
                      <a:pt x="2472" y="1277"/>
                    </a:lnTo>
                    <a:lnTo>
                      <a:pt x="2472"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0"/>
                    </a:lnTo>
                    <a:lnTo>
                      <a:pt x="2466" y="1270"/>
                    </a:lnTo>
                    <a:lnTo>
                      <a:pt x="2466" y="1270"/>
                    </a:lnTo>
                    <a:lnTo>
                      <a:pt x="2466" y="1270"/>
                    </a:lnTo>
                    <a:lnTo>
                      <a:pt x="2466" y="1270"/>
                    </a:lnTo>
                    <a:lnTo>
                      <a:pt x="2472" y="1270"/>
                    </a:lnTo>
                    <a:lnTo>
                      <a:pt x="2472" y="1270"/>
                    </a:lnTo>
                    <a:lnTo>
                      <a:pt x="2478" y="1270"/>
                    </a:lnTo>
                    <a:lnTo>
                      <a:pt x="2478" y="1270"/>
                    </a:lnTo>
                    <a:lnTo>
                      <a:pt x="2484" y="1270"/>
                    </a:lnTo>
                    <a:lnTo>
                      <a:pt x="2484" y="1270"/>
                    </a:lnTo>
                    <a:lnTo>
                      <a:pt x="2490" y="1270"/>
                    </a:lnTo>
                    <a:lnTo>
                      <a:pt x="2496" y="1270"/>
                    </a:lnTo>
                    <a:lnTo>
                      <a:pt x="2496" y="1270"/>
                    </a:lnTo>
                    <a:lnTo>
                      <a:pt x="2502" y="1270"/>
                    </a:lnTo>
                    <a:lnTo>
                      <a:pt x="2502" y="1270"/>
                    </a:lnTo>
                    <a:lnTo>
                      <a:pt x="2508" y="1270"/>
                    </a:lnTo>
                    <a:lnTo>
                      <a:pt x="2514" y="1270"/>
                    </a:lnTo>
                    <a:lnTo>
                      <a:pt x="2514" y="1270"/>
                    </a:lnTo>
                    <a:lnTo>
                      <a:pt x="2521" y="1270"/>
                    </a:lnTo>
                    <a:lnTo>
                      <a:pt x="2521" y="1270"/>
                    </a:lnTo>
                    <a:lnTo>
                      <a:pt x="2521" y="1270"/>
                    </a:lnTo>
                    <a:lnTo>
                      <a:pt x="2521" y="1270"/>
                    </a:lnTo>
                    <a:lnTo>
                      <a:pt x="2527" y="1270"/>
                    </a:lnTo>
                    <a:lnTo>
                      <a:pt x="2527" y="1270"/>
                    </a:lnTo>
                    <a:lnTo>
                      <a:pt x="2533" y="1270"/>
                    </a:lnTo>
                    <a:lnTo>
                      <a:pt x="2533" y="1270"/>
                    </a:lnTo>
                    <a:lnTo>
                      <a:pt x="2539" y="1270"/>
                    </a:lnTo>
                    <a:lnTo>
                      <a:pt x="2539" y="1270"/>
                    </a:lnTo>
                    <a:lnTo>
                      <a:pt x="2545" y="1270"/>
                    </a:lnTo>
                    <a:lnTo>
                      <a:pt x="2545" y="1270"/>
                    </a:lnTo>
                    <a:lnTo>
                      <a:pt x="2551" y="1270"/>
                    </a:lnTo>
                    <a:lnTo>
                      <a:pt x="2551" y="1270"/>
                    </a:lnTo>
                    <a:lnTo>
                      <a:pt x="2551" y="1270"/>
                    </a:lnTo>
                    <a:lnTo>
                      <a:pt x="2557" y="1270"/>
                    </a:lnTo>
                    <a:lnTo>
                      <a:pt x="2557" y="1270"/>
                    </a:lnTo>
                    <a:lnTo>
                      <a:pt x="2557" y="1270"/>
                    </a:lnTo>
                    <a:lnTo>
                      <a:pt x="2563" y="1270"/>
                    </a:lnTo>
                    <a:lnTo>
                      <a:pt x="2563" y="1270"/>
                    </a:lnTo>
                    <a:lnTo>
                      <a:pt x="2569" y="1270"/>
                    </a:lnTo>
                    <a:lnTo>
                      <a:pt x="2569" y="1270"/>
                    </a:lnTo>
                    <a:lnTo>
                      <a:pt x="2569" y="1270"/>
                    </a:lnTo>
                    <a:lnTo>
                      <a:pt x="2575" y="1270"/>
                    </a:lnTo>
                    <a:lnTo>
                      <a:pt x="2575" y="1270"/>
                    </a:lnTo>
                    <a:lnTo>
                      <a:pt x="2575" y="1270"/>
                    </a:lnTo>
                    <a:lnTo>
                      <a:pt x="2582" y="1270"/>
                    </a:lnTo>
                    <a:lnTo>
                      <a:pt x="2588" y="1270"/>
                    </a:lnTo>
                    <a:lnTo>
                      <a:pt x="2594" y="1270"/>
                    </a:lnTo>
                    <a:lnTo>
                      <a:pt x="2594" y="1270"/>
                    </a:lnTo>
                    <a:lnTo>
                      <a:pt x="2594" y="1270"/>
                    </a:lnTo>
                    <a:lnTo>
                      <a:pt x="2594" y="1270"/>
                    </a:lnTo>
                    <a:lnTo>
                      <a:pt x="2600" y="1270"/>
                    </a:lnTo>
                    <a:lnTo>
                      <a:pt x="2606" y="1270"/>
                    </a:lnTo>
                    <a:lnTo>
                      <a:pt x="2612" y="1270"/>
                    </a:lnTo>
                    <a:lnTo>
                      <a:pt x="2612" y="1270"/>
                    </a:lnTo>
                    <a:lnTo>
                      <a:pt x="2612" y="1270"/>
                    </a:lnTo>
                    <a:lnTo>
                      <a:pt x="2612" y="1270"/>
                    </a:lnTo>
                    <a:lnTo>
                      <a:pt x="2618" y="1270"/>
                    </a:lnTo>
                    <a:lnTo>
                      <a:pt x="2618" y="1270"/>
                    </a:lnTo>
                    <a:lnTo>
                      <a:pt x="2618" y="1270"/>
                    </a:lnTo>
                    <a:lnTo>
                      <a:pt x="2624" y="1270"/>
                    </a:lnTo>
                    <a:lnTo>
                      <a:pt x="2624" y="1270"/>
                    </a:lnTo>
                    <a:lnTo>
                      <a:pt x="2624" y="1270"/>
                    </a:lnTo>
                    <a:lnTo>
                      <a:pt x="2637" y="1270"/>
                    </a:lnTo>
                    <a:lnTo>
                      <a:pt x="2637" y="1270"/>
                    </a:lnTo>
                    <a:lnTo>
                      <a:pt x="2643" y="1270"/>
                    </a:lnTo>
                    <a:lnTo>
                      <a:pt x="2643" y="1270"/>
                    </a:lnTo>
                    <a:lnTo>
                      <a:pt x="2643" y="1270"/>
                    </a:lnTo>
                    <a:lnTo>
                      <a:pt x="2643" y="1270"/>
                    </a:lnTo>
                    <a:lnTo>
                      <a:pt x="2649" y="1270"/>
                    </a:lnTo>
                    <a:lnTo>
                      <a:pt x="2649" y="1270"/>
                    </a:lnTo>
                    <a:lnTo>
                      <a:pt x="2649" y="1270"/>
                    </a:lnTo>
                    <a:lnTo>
                      <a:pt x="2649" y="1270"/>
                    </a:lnTo>
                    <a:lnTo>
                      <a:pt x="2655" y="1270"/>
                    </a:lnTo>
                    <a:lnTo>
                      <a:pt x="2655" y="1270"/>
                    </a:lnTo>
                    <a:lnTo>
                      <a:pt x="2661" y="1270"/>
                    </a:lnTo>
                    <a:lnTo>
                      <a:pt x="2661" y="1270"/>
                    </a:lnTo>
                    <a:lnTo>
                      <a:pt x="2661" y="1270"/>
                    </a:lnTo>
                    <a:lnTo>
                      <a:pt x="2667" y="1270"/>
                    </a:lnTo>
                    <a:lnTo>
                      <a:pt x="2673" y="1270"/>
                    </a:lnTo>
                    <a:lnTo>
                      <a:pt x="2673" y="1270"/>
                    </a:lnTo>
                    <a:lnTo>
                      <a:pt x="2679" y="1270"/>
                    </a:lnTo>
                    <a:lnTo>
                      <a:pt x="2679" y="1270"/>
                    </a:lnTo>
                    <a:lnTo>
                      <a:pt x="2679" y="1264"/>
                    </a:lnTo>
                    <a:lnTo>
                      <a:pt x="2685" y="1264"/>
                    </a:lnTo>
                    <a:lnTo>
                      <a:pt x="2691" y="1264"/>
                    </a:lnTo>
                    <a:lnTo>
                      <a:pt x="2698" y="1264"/>
                    </a:lnTo>
                    <a:lnTo>
                      <a:pt x="2698" y="1264"/>
                    </a:lnTo>
                    <a:lnTo>
                      <a:pt x="2698" y="1264"/>
                    </a:lnTo>
                    <a:lnTo>
                      <a:pt x="2710" y="1264"/>
                    </a:lnTo>
                    <a:lnTo>
                      <a:pt x="2710" y="1264"/>
                    </a:lnTo>
                    <a:lnTo>
                      <a:pt x="2716" y="1264"/>
                    </a:lnTo>
                    <a:lnTo>
                      <a:pt x="2716" y="1264"/>
                    </a:lnTo>
                    <a:lnTo>
                      <a:pt x="2716" y="1264"/>
                    </a:lnTo>
                    <a:lnTo>
                      <a:pt x="2716" y="1264"/>
                    </a:lnTo>
                    <a:lnTo>
                      <a:pt x="2716" y="1264"/>
                    </a:lnTo>
                    <a:lnTo>
                      <a:pt x="2722" y="1264"/>
                    </a:lnTo>
                    <a:lnTo>
                      <a:pt x="2722" y="1264"/>
                    </a:lnTo>
                    <a:lnTo>
                      <a:pt x="2728" y="1264"/>
                    </a:lnTo>
                    <a:lnTo>
                      <a:pt x="2728" y="1264"/>
                    </a:lnTo>
                    <a:lnTo>
                      <a:pt x="2734" y="1264"/>
                    </a:lnTo>
                    <a:lnTo>
                      <a:pt x="2734" y="1264"/>
                    </a:lnTo>
                    <a:lnTo>
                      <a:pt x="2740" y="1264"/>
                    </a:lnTo>
                    <a:lnTo>
                      <a:pt x="2740" y="1264"/>
                    </a:lnTo>
                    <a:lnTo>
                      <a:pt x="2740" y="1264"/>
                    </a:lnTo>
                    <a:lnTo>
                      <a:pt x="2746" y="1264"/>
                    </a:lnTo>
                    <a:lnTo>
                      <a:pt x="2752" y="1264"/>
                    </a:lnTo>
                    <a:lnTo>
                      <a:pt x="2752" y="1264"/>
                    </a:lnTo>
                    <a:lnTo>
                      <a:pt x="2752" y="1264"/>
                    </a:lnTo>
                    <a:lnTo>
                      <a:pt x="2759" y="1264"/>
                    </a:lnTo>
                    <a:lnTo>
                      <a:pt x="2759" y="1264"/>
                    </a:lnTo>
                    <a:lnTo>
                      <a:pt x="2765" y="1264"/>
                    </a:lnTo>
                    <a:lnTo>
                      <a:pt x="2765" y="1264"/>
                    </a:lnTo>
                    <a:lnTo>
                      <a:pt x="2771" y="1264"/>
                    </a:lnTo>
                    <a:lnTo>
                      <a:pt x="2771" y="1264"/>
                    </a:lnTo>
                    <a:lnTo>
                      <a:pt x="2777" y="1264"/>
                    </a:lnTo>
                    <a:lnTo>
                      <a:pt x="2777" y="1264"/>
                    </a:lnTo>
                    <a:lnTo>
                      <a:pt x="2783" y="1258"/>
                    </a:lnTo>
                    <a:lnTo>
                      <a:pt x="2783" y="1258"/>
                    </a:lnTo>
                    <a:lnTo>
                      <a:pt x="2789" y="1258"/>
                    </a:lnTo>
                    <a:lnTo>
                      <a:pt x="2789" y="1258"/>
                    </a:lnTo>
                    <a:lnTo>
                      <a:pt x="2789" y="1258"/>
                    </a:lnTo>
                    <a:lnTo>
                      <a:pt x="2789" y="1258"/>
                    </a:lnTo>
                    <a:lnTo>
                      <a:pt x="2795" y="1258"/>
                    </a:lnTo>
                    <a:lnTo>
                      <a:pt x="2795" y="1258"/>
                    </a:lnTo>
                    <a:lnTo>
                      <a:pt x="2795" y="1258"/>
                    </a:lnTo>
                    <a:lnTo>
                      <a:pt x="2801" y="1258"/>
                    </a:lnTo>
                    <a:lnTo>
                      <a:pt x="2801" y="1258"/>
                    </a:lnTo>
                    <a:lnTo>
                      <a:pt x="2807" y="1258"/>
                    </a:lnTo>
                    <a:lnTo>
                      <a:pt x="2807" y="1258"/>
                    </a:lnTo>
                    <a:lnTo>
                      <a:pt x="2807" y="1258"/>
                    </a:lnTo>
                    <a:lnTo>
                      <a:pt x="2814" y="1258"/>
                    </a:lnTo>
                    <a:lnTo>
                      <a:pt x="2814" y="1258"/>
                    </a:lnTo>
                    <a:lnTo>
                      <a:pt x="2814" y="1258"/>
                    </a:lnTo>
                    <a:lnTo>
                      <a:pt x="2820" y="1258"/>
                    </a:lnTo>
                    <a:lnTo>
                      <a:pt x="2820" y="1258"/>
                    </a:lnTo>
                    <a:lnTo>
                      <a:pt x="2820" y="1264"/>
                    </a:lnTo>
                    <a:lnTo>
                      <a:pt x="2820" y="1264"/>
                    </a:lnTo>
                    <a:lnTo>
                      <a:pt x="2820" y="1264"/>
                    </a:lnTo>
                    <a:lnTo>
                      <a:pt x="2820" y="1264"/>
                    </a:lnTo>
                    <a:lnTo>
                      <a:pt x="2820" y="1264"/>
                    </a:lnTo>
                    <a:lnTo>
                      <a:pt x="2820" y="1264"/>
                    </a:lnTo>
                    <a:lnTo>
                      <a:pt x="2820" y="1264"/>
                    </a:lnTo>
                    <a:lnTo>
                      <a:pt x="2820" y="1264"/>
                    </a:lnTo>
                    <a:lnTo>
                      <a:pt x="2826" y="1264"/>
                    </a:lnTo>
                    <a:lnTo>
                      <a:pt x="2826" y="1264"/>
                    </a:lnTo>
                    <a:lnTo>
                      <a:pt x="2826" y="1264"/>
                    </a:lnTo>
                    <a:lnTo>
                      <a:pt x="2826" y="1270"/>
                    </a:lnTo>
                    <a:lnTo>
                      <a:pt x="2826" y="1270"/>
                    </a:lnTo>
                    <a:lnTo>
                      <a:pt x="2826" y="1270"/>
                    </a:lnTo>
                    <a:lnTo>
                      <a:pt x="2826" y="1270"/>
                    </a:lnTo>
                    <a:lnTo>
                      <a:pt x="2826" y="1270"/>
                    </a:lnTo>
                    <a:lnTo>
                      <a:pt x="2826" y="1270"/>
                    </a:lnTo>
                    <a:lnTo>
                      <a:pt x="2826" y="1270"/>
                    </a:lnTo>
                    <a:lnTo>
                      <a:pt x="2826" y="1270"/>
                    </a:lnTo>
                    <a:lnTo>
                      <a:pt x="2826"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83"/>
                    </a:lnTo>
                    <a:lnTo>
                      <a:pt x="2832"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44" y="1283"/>
                    </a:lnTo>
                    <a:lnTo>
                      <a:pt x="2844" y="1283"/>
                    </a:lnTo>
                    <a:lnTo>
                      <a:pt x="2844" y="1283"/>
                    </a:lnTo>
                    <a:lnTo>
                      <a:pt x="2844" y="1283"/>
                    </a:lnTo>
                    <a:moveTo>
                      <a:pt x="2844" y="1283"/>
                    </a:moveTo>
                    <a:lnTo>
                      <a:pt x="2844" y="1283"/>
                    </a:lnTo>
                    <a:lnTo>
                      <a:pt x="2844" y="1283"/>
                    </a:lnTo>
                    <a:lnTo>
                      <a:pt x="2844" y="1283"/>
                    </a:lnTo>
                    <a:lnTo>
                      <a:pt x="2844" y="1289"/>
                    </a:lnTo>
                    <a:lnTo>
                      <a:pt x="2838" y="1289"/>
                    </a:lnTo>
                    <a:lnTo>
                      <a:pt x="2838" y="1289"/>
                    </a:lnTo>
                    <a:lnTo>
                      <a:pt x="2838" y="1289"/>
                    </a:lnTo>
                    <a:lnTo>
                      <a:pt x="2838" y="1289"/>
                    </a:lnTo>
                    <a:lnTo>
                      <a:pt x="2838" y="1289"/>
                    </a:lnTo>
                    <a:lnTo>
                      <a:pt x="2838" y="1295"/>
                    </a:lnTo>
                    <a:lnTo>
                      <a:pt x="2838" y="1295"/>
                    </a:lnTo>
                    <a:lnTo>
                      <a:pt x="2838" y="1295"/>
                    </a:lnTo>
                    <a:lnTo>
                      <a:pt x="2838" y="1295"/>
                    </a:lnTo>
                    <a:lnTo>
                      <a:pt x="2838" y="1301"/>
                    </a:lnTo>
                    <a:lnTo>
                      <a:pt x="2838" y="1301"/>
                    </a:lnTo>
                    <a:lnTo>
                      <a:pt x="2838" y="1301"/>
                    </a:lnTo>
                    <a:lnTo>
                      <a:pt x="2838" y="1301"/>
                    </a:lnTo>
                    <a:lnTo>
                      <a:pt x="2838" y="1301"/>
                    </a:lnTo>
                    <a:lnTo>
                      <a:pt x="2838" y="1301"/>
                    </a:lnTo>
                    <a:lnTo>
                      <a:pt x="2838" y="1307"/>
                    </a:lnTo>
                    <a:lnTo>
                      <a:pt x="2838" y="1307"/>
                    </a:lnTo>
                    <a:lnTo>
                      <a:pt x="2838" y="1307"/>
                    </a:lnTo>
                    <a:lnTo>
                      <a:pt x="2838" y="1307"/>
                    </a:lnTo>
                    <a:lnTo>
                      <a:pt x="2838" y="1313"/>
                    </a:lnTo>
                    <a:lnTo>
                      <a:pt x="2838" y="1313"/>
                    </a:lnTo>
                    <a:lnTo>
                      <a:pt x="2838" y="1313"/>
                    </a:lnTo>
                    <a:lnTo>
                      <a:pt x="2838" y="1313"/>
                    </a:lnTo>
                    <a:lnTo>
                      <a:pt x="2838" y="1313"/>
                    </a:lnTo>
                    <a:lnTo>
                      <a:pt x="2838" y="1319"/>
                    </a:lnTo>
                    <a:lnTo>
                      <a:pt x="2838" y="1319"/>
                    </a:lnTo>
                    <a:lnTo>
                      <a:pt x="2838" y="1319"/>
                    </a:lnTo>
                    <a:lnTo>
                      <a:pt x="2838" y="1319"/>
                    </a:lnTo>
                    <a:lnTo>
                      <a:pt x="2838" y="1325"/>
                    </a:lnTo>
                    <a:lnTo>
                      <a:pt x="2838" y="1325"/>
                    </a:lnTo>
                    <a:lnTo>
                      <a:pt x="2838" y="1325"/>
                    </a:lnTo>
                    <a:lnTo>
                      <a:pt x="2838" y="1325"/>
                    </a:lnTo>
                    <a:lnTo>
                      <a:pt x="2844" y="1331"/>
                    </a:lnTo>
                    <a:lnTo>
                      <a:pt x="2844" y="1331"/>
                    </a:lnTo>
                    <a:lnTo>
                      <a:pt x="2844" y="1331"/>
                    </a:lnTo>
                    <a:lnTo>
                      <a:pt x="2844" y="1331"/>
                    </a:lnTo>
                    <a:lnTo>
                      <a:pt x="2844" y="1331"/>
                    </a:lnTo>
                    <a:lnTo>
                      <a:pt x="2844" y="1331"/>
                    </a:lnTo>
                    <a:lnTo>
                      <a:pt x="2844" y="1338"/>
                    </a:lnTo>
                    <a:lnTo>
                      <a:pt x="2844" y="1338"/>
                    </a:lnTo>
                    <a:lnTo>
                      <a:pt x="2844" y="1338"/>
                    </a:lnTo>
                    <a:lnTo>
                      <a:pt x="2844" y="1338"/>
                    </a:lnTo>
                    <a:lnTo>
                      <a:pt x="2844" y="1338"/>
                    </a:lnTo>
                    <a:lnTo>
                      <a:pt x="2844" y="1338"/>
                    </a:lnTo>
                    <a:lnTo>
                      <a:pt x="2844" y="1338"/>
                    </a:lnTo>
                    <a:lnTo>
                      <a:pt x="2844" y="1344"/>
                    </a:lnTo>
                    <a:lnTo>
                      <a:pt x="2844" y="1344"/>
                    </a:lnTo>
                    <a:lnTo>
                      <a:pt x="2844" y="1344"/>
                    </a:lnTo>
                    <a:lnTo>
                      <a:pt x="2844" y="1344"/>
                    </a:lnTo>
                    <a:lnTo>
                      <a:pt x="2844" y="1350"/>
                    </a:lnTo>
                    <a:lnTo>
                      <a:pt x="2844" y="1350"/>
                    </a:lnTo>
                    <a:lnTo>
                      <a:pt x="2850" y="1350"/>
                    </a:lnTo>
                    <a:lnTo>
                      <a:pt x="2850" y="1350"/>
                    </a:lnTo>
                    <a:lnTo>
                      <a:pt x="2850" y="1350"/>
                    </a:lnTo>
                    <a:lnTo>
                      <a:pt x="2850" y="1350"/>
                    </a:lnTo>
                    <a:lnTo>
                      <a:pt x="2850" y="1350"/>
                    </a:lnTo>
                    <a:lnTo>
                      <a:pt x="2850" y="1350"/>
                    </a:lnTo>
                    <a:lnTo>
                      <a:pt x="2850" y="1350"/>
                    </a:lnTo>
                    <a:lnTo>
                      <a:pt x="2850" y="1356"/>
                    </a:lnTo>
                    <a:lnTo>
                      <a:pt x="2850" y="1356"/>
                    </a:lnTo>
                    <a:lnTo>
                      <a:pt x="2850" y="1356"/>
                    </a:lnTo>
                    <a:lnTo>
                      <a:pt x="2850" y="1356"/>
                    </a:lnTo>
                    <a:lnTo>
                      <a:pt x="2850" y="1356"/>
                    </a:lnTo>
                    <a:lnTo>
                      <a:pt x="2850" y="1356"/>
                    </a:lnTo>
                    <a:lnTo>
                      <a:pt x="2850" y="1356"/>
                    </a:lnTo>
                    <a:lnTo>
                      <a:pt x="2850" y="1362"/>
                    </a:lnTo>
                    <a:lnTo>
                      <a:pt x="2856" y="1362"/>
                    </a:lnTo>
                    <a:lnTo>
                      <a:pt x="2856" y="1362"/>
                    </a:lnTo>
                    <a:lnTo>
                      <a:pt x="2856" y="1362"/>
                    </a:lnTo>
                    <a:lnTo>
                      <a:pt x="2856" y="1362"/>
                    </a:lnTo>
                    <a:lnTo>
                      <a:pt x="2856" y="1362"/>
                    </a:lnTo>
                    <a:lnTo>
                      <a:pt x="2856" y="1368"/>
                    </a:lnTo>
                    <a:lnTo>
                      <a:pt x="2862" y="1368"/>
                    </a:lnTo>
                    <a:lnTo>
                      <a:pt x="2862" y="1368"/>
                    </a:lnTo>
                    <a:lnTo>
                      <a:pt x="2862" y="1368"/>
                    </a:lnTo>
                    <a:lnTo>
                      <a:pt x="2862" y="1368"/>
                    </a:lnTo>
                    <a:lnTo>
                      <a:pt x="2862" y="1368"/>
                    </a:lnTo>
                    <a:lnTo>
                      <a:pt x="2862" y="1368"/>
                    </a:lnTo>
                    <a:lnTo>
                      <a:pt x="2862" y="1368"/>
                    </a:lnTo>
                    <a:lnTo>
                      <a:pt x="2868" y="1374"/>
                    </a:lnTo>
                    <a:lnTo>
                      <a:pt x="2868" y="1374"/>
                    </a:lnTo>
                    <a:lnTo>
                      <a:pt x="2868" y="1374"/>
                    </a:lnTo>
                    <a:lnTo>
                      <a:pt x="2868" y="1374"/>
                    </a:lnTo>
                    <a:lnTo>
                      <a:pt x="2868" y="1374"/>
                    </a:lnTo>
                    <a:lnTo>
                      <a:pt x="2868" y="1380"/>
                    </a:lnTo>
                    <a:lnTo>
                      <a:pt x="2875" y="1380"/>
                    </a:lnTo>
                    <a:lnTo>
                      <a:pt x="2875" y="1380"/>
                    </a:lnTo>
                    <a:lnTo>
                      <a:pt x="2875" y="1380"/>
                    </a:lnTo>
                    <a:lnTo>
                      <a:pt x="2875" y="1380"/>
                    </a:lnTo>
                    <a:lnTo>
                      <a:pt x="2875" y="1380"/>
                    </a:lnTo>
                    <a:lnTo>
                      <a:pt x="2875" y="1380"/>
                    </a:lnTo>
                    <a:lnTo>
                      <a:pt x="2875" y="1380"/>
                    </a:lnTo>
                    <a:lnTo>
                      <a:pt x="2881" y="1386"/>
                    </a:lnTo>
                    <a:lnTo>
                      <a:pt x="2881" y="1386"/>
                    </a:lnTo>
                    <a:lnTo>
                      <a:pt x="2881" y="1386"/>
                    </a:lnTo>
                    <a:lnTo>
                      <a:pt x="2881" y="1386"/>
                    </a:lnTo>
                    <a:lnTo>
                      <a:pt x="2881" y="1393"/>
                    </a:lnTo>
                    <a:lnTo>
                      <a:pt x="2881" y="1393"/>
                    </a:lnTo>
                    <a:lnTo>
                      <a:pt x="2887" y="1393"/>
                    </a:lnTo>
                    <a:lnTo>
                      <a:pt x="2887" y="1393"/>
                    </a:lnTo>
                    <a:lnTo>
                      <a:pt x="2887" y="1393"/>
                    </a:lnTo>
                    <a:lnTo>
                      <a:pt x="2887" y="1393"/>
                    </a:lnTo>
                    <a:lnTo>
                      <a:pt x="2887" y="1393"/>
                    </a:lnTo>
                    <a:lnTo>
                      <a:pt x="2887" y="1393"/>
                    </a:lnTo>
                    <a:lnTo>
                      <a:pt x="2893" y="1393"/>
                    </a:lnTo>
                    <a:lnTo>
                      <a:pt x="2893" y="1393"/>
                    </a:lnTo>
                    <a:lnTo>
                      <a:pt x="2893" y="1399"/>
                    </a:lnTo>
                    <a:lnTo>
                      <a:pt x="2893" y="1399"/>
                    </a:lnTo>
                    <a:lnTo>
                      <a:pt x="2893" y="1399"/>
                    </a:lnTo>
                    <a:lnTo>
                      <a:pt x="2893" y="1399"/>
                    </a:lnTo>
                    <a:lnTo>
                      <a:pt x="2893" y="1399"/>
                    </a:lnTo>
                    <a:lnTo>
                      <a:pt x="2893" y="1399"/>
                    </a:lnTo>
                    <a:lnTo>
                      <a:pt x="2893" y="1399"/>
                    </a:lnTo>
                    <a:lnTo>
                      <a:pt x="2899" y="1399"/>
                    </a:lnTo>
                    <a:lnTo>
                      <a:pt x="2899" y="1405"/>
                    </a:lnTo>
                    <a:lnTo>
                      <a:pt x="2905" y="1405"/>
                    </a:lnTo>
                    <a:lnTo>
                      <a:pt x="2905" y="1405"/>
                    </a:lnTo>
                    <a:lnTo>
                      <a:pt x="2905" y="1405"/>
                    </a:lnTo>
                    <a:lnTo>
                      <a:pt x="2905" y="1405"/>
                    </a:lnTo>
                    <a:lnTo>
                      <a:pt x="2905" y="1411"/>
                    </a:lnTo>
                    <a:lnTo>
                      <a:pt x="2905" y="1411"/>
                    </a:lnTo>
                    <a:lnTo>
                      <a:pt x="2911" y="1411"/>
                    </a:lnTo>
                    <a:lnTo>
                      <a:pt x="2911" y="1411"/>
                    </a:lnTo>
                    <a:lnTo>
                      <a:pt x="2911" y="1411"/>
                    </a:lnTo>
                    <a:lnTo>
                      <a:pt x="2911" y="1417"/>
                    </a:lnTo>
                    <a:lnTo>
                      <a:pt x="2911" y="1417"/>
                    </a:lnTo>
                    <a:lnTo>
                      <a:pt x="2911" y="1417"/>
                    </a:lnTo>
                    <a:lnTo>
                      <a:pt x="2911" y="1417"/>
                    </a:lnTo>
                    <a:lnTo>
                      <a:pt x="2911" y="1423"/>
                    </a:lnTo>
                    <a:lnTo>
                      <a:pt x="2911" y="1423"/>
                    </a:lnTo>
                    <a:lnTo>
                      <a:pt x="2911" y="1423"/>
                    </a:lnTo>
                    <a:lnTo>
                      <a:pt x="2911" y="1423"/>
                    </a:lnTo>
                    <a:lnTo>
                      <a:pt x="2911" y="1423"/>
                    </a:lnTo>
                    <a:lnTo>
                      <a:pt x="2917" y="1423"/>
                    </a:lnTo>
                    <a:lnTo>
                      <a:pt x="2917" y="1423"/>
                    </a:lnTo>
                    <a:lnTo>
                      <a:pt x="2917" y="1429"/>
                    </a:lnTo>
                    <a:lnTo>
                      <a:pt x="2917" y="1429"/>
                    </a:lnTo>
                    <a:lnTo>
                      <a:pt x="2917" y="1429"/>
                    </a:lnTo>
                    <a:lnTo>
                      <a:pt x="2917" y="1435"/>
                    </a:lnTo>
                    <a:lnTo>
                      <a:pt x="2911" y="1435"/>
                    </a:lnTo>
                    <a:lnTo>
                      <a:pt x="2911" y="1435"/>
                    </a:lnTo>
                    <a:lnTo>
                      <a:pt x="2917" y="1435"/>
                    </a:lnTo>
                    <a:lnTo>
                      <a:pt x="2917" y="1435"/>
                    </a:lnTo>
                    <a:lnTo>
                      <a:pt x="2917" y="1441"/>
                    </a:lnTo>
                    <a:lnTo>
                      <a:pt x="2917" y="1441"/>
                    </a:lnTo>
                    <a:lnTo>
                      <a:pt x="2917" y="1441"/>
                    </a:lnTo>
                    <a:lnTo>
                      <a:pt x="2917" y="1441"/>
                    </a:lnTo>
                    <a:lnTo>
                      <a:pt x="2917" y="1441"/>
                    </a:lnTo>
                    <a:lnTo>
                      <a:pt x="2917" y="1448"/>
                    </a:lnTo>
                    <a:lnTo>
                      <a:pt x="2917" y="1448"/>
                    </a:lnTo>
                    <a:lnTo>
                      <a:pt x="2917" y="1448"/>
                    </a:lnTo>
                    <a:lnTo>
                      <a:pt x="2917" y="1448"/>
                    </a:lnTo>
                    <a:lnTo>
                      <a:pt x="2917" y="1448"/>
                    </a:lnTo>
                    <a:lnTo>
                      <a:pt x="2917" y="1448"/>
                    </a:lnTo>
                    <a:lnTo>
                      <a:pt x="2923" y="1454"/>
                    </a:lnTo>
                    <a:lnTo>
                      <a:pt x="2923" y="1454"/>
                    </a:lnTo>
                    <a:lnTo>
                      <a:pt x="2923" y="1454"/>
                    </a:lnTo>
                    <a:lnTo>
                      <a:pt x="2923" y="1454"/>
                    </a:lnTo>
                    <a:lnTo>
                      <a:pt x="2923" y="1454"/>
                    </a:lnTo>
                    <a:lnTo>
                      <a:pt x="2929" y="1454"/>
                    </a:lnTo>
                    <a:lnTo>
                      <a:pt x="2929" y="1454"/>
                    </a:lnTo>
                    <a:lnTo>
                      <a:pt x="2929" y="1454"/>
                    </a:lnTo>
                    <a:lnTo>
                      <a:pt x="2929" y="1454"/>
                    </a:lnTo>
                    <a:lnTo>
                      <a:pt x="2929" y="1454"/>
                    </a:lnTo>
                    <a:lnTo>
                      <a:pt x="2936" y="1454"/>
                    </a:lnTo>
                    <a:lnTo>
                      <a:pt x="2936" y="1454"/>
                    </a:lnTo>
                    <a:lnTo>
                      <a:pt x="2936" y="1448"/>
                    </a:lnTo>
                    <a:lnTo>
                      <a:pt x="2936" y="1448"/>
                    </a:lnTo>
                    <a:lnTo>
                      <a:pt x="2936" y="1448"/>
                    </a:lnTo>
                    <a:lnTo>
                      <a:pt x="2936" y="1448"/>
                    </a:lnTo>
                    <a:lnTo>
                      <a:pt x="2936" y="1448"/>
                    </a:lnTo>
                    <a:lnTo>
                      <a:pt x="2936" y="1441"/>
                    </a:lnTo>
                    <a:lnTo>
                      <a:pt x="2936" y="1441"/>
                    </a:lnTo>
                    <a:lnTo>
                      <a:pt x="2942" y="1441"/>
                    </a:lnTo>
                    <a:lnTo>
                      <a:pt x="2942" y="1441"/>
                    </a:lnTo>
                    <a:lnTo>
                      <a:pt x="2942" y="1441"/>
                    </a:lnTo>
                    <a:lnTo>
                      <a:pt x="2942" y="1441"/>
                    </a:lnTo>
                    <a:lnTo>
                      <a:pt x="2942" y="1441"/>
                    </a:lnTo>
                    <a:lnTo>
                      <a:pt x="2948" y="1448"/>
                    </a:lnTo>
                    <a:lnTo>
                      <a:pt x="2948" y="1448"/>
                    </a:lnTo>
                    <a:lnTo>
                      <a:pt x="2948" y="1448"/>
                    </a:lnTo>
                    <a:lnTo>
                      <a:pt x="2948" y="1448"/>
                    </a:lnTo>
                    <a:lnTo>
                      <a:pt x="2954" y="1448"/>
                    </a:lnTo>
                    <a:lnTo>
                      <a:pt x="2954" y="1448"/>
                    </a:lnTo>
                    <a:lnTo>
                      <a:pt x="2954" y="1448"/>
                    </a:lnTo>
                    <a:lnTo>
                      <a:pt x="2954" y="1448"/>
                    </a:lnTo>
                    <a:lnTo>
                      <a:pt x="2954" y="1448"/>
                    </a:lnTo>
                    <a:lnTo>
                      <a:pt x="2960" y="1448"/>
                    </a:lnTo>
                    <a:lnTo>
                      <a:pt x="2960" y="1448"/>
                    </a:lnTo>
                    <a:lnTo>
                      <a:pt x="2960" y="1454"/>
                    </a:lnTo>
                    <a:lnTo>
                      <a:pt x="2960" y="1454"/>
                    </a:lnTo>
                    <a:lnTo>
                      <a:pt x="2966" y="1454"/>
                    </a:lnTo>
                    <a:lnTo>
                      <a:pt x="2966" y="1454"/>
                    </a:lnTo>
                    <a:lnTo>
                      <a:pt x="2966" y="1454"/>
                    </a:lnTo>
                    <a:lnTo>
                      <a:pt x="2966" y="1460"/>
                    </a:lnTo>
                    <a:lnTo>
                      <a:pt x="2966" y="1460"/>
                    </a:lnTo>
                    <a:lnTo>
                      <a:pt x="2966" y="1460"/>
                    </a:lnTo>
                    <a:lnTo>
                      <a:pt x="2966" y="1460"/>
                    </a:lnTo>
                    <a:lnTo>
                      <a:pt x="2966" y="1466"/>
                    </a:lnTo>
                    <a:lnTo>
                      <a:pt x="2966" y="1466"/>
                    </a:lnTo>
                    <a:lnTo>
                      <a:pt x="2966" y="1466"/>
                    </a:lnTo>
                    <a:lnTo>
                      <a:pt x="2966" y="1466"/>
                    </a:lnTo>
                    <a:lnTo>
                      <a:pt x="2960" y="1466"/>
                    </a:lnTo>
                    <a:lnTo>
                      <a:pt x="2960" y="1472"/>
                    </a:lnTo>
                    <a:lnTo>
                      <a:pt x="2960" y="1472"/>
                    </a:lnTo>
                    <a:lnTo>
                      <a:pt x="2960" y="1472"/>
                    </a:lnTo>
                    <a:lnTo>
                      <a:pt x="2960" y="1472"/>
                    </a:lnTo>
                    <a:lnTo>
                      <a:pt x="2960" y="1472"/>
                    </a:lnTo>
                    <a:lnTo>
                      <a:pt x="2960" y="1478"/>
                    </a:lnTo>
                    <a:lnTo>
                      <a:pt x="2966" y="1478"/>
                    </a:lnTo>
                    <a:lnTo>
                      <a:pt x="2966" y="1478"/>
                    </a:lnTo>
                    <a:lnTo>
                      <a:pt x="2966" y="1478"/>
                    </a:lnTo>
                    <a:lnTo>
                      <a:pt x="2966" y="1484"/>
                    </a:lnTo>
                    <a:lnTo>
                      <a:pt x="2966" y="1484"/>
                    </a:lnTo>
                    <a:lnTo>
                      <a:pt x="2966" y="1484"/>
                    </a:lnTo>
                    <a:lnTo>
                      <a:pt x="2960" y="1484"/>
                    </a:lnTo>
                    <a:lnTo>
                      <a:pt x="2960" y="1490"/>
                    </a:lnTo>
                    <a:lnTo>
                      <a:pt x="2960" y="1490"/>
                    </a:lnTo>
                    <a:lnTo>
                      <a:pt x="2960" y="1490"/>
                    </a:lnTo>
                    <a:lnTo>
                      <a:pt x="2960" y="1490"/>
                    </a:lnTo>
                    <a:lnTo>
                      <a:pt x="2960" y="1490"/>
                    </a:lnTo>
                    <a:lnTo>
                      <a:pt x="2960" y="1496"/>
                    </a:lnTo>
                    <a:lnTo>
                      <a:pt x="2954" y="1496"/>
                    </a:lnTo>
                    <a:lnTo>
                      <a:pt x="2954" y="1496"/>
                    </a:lnTo>
                    <a:lnTo>
                      <a:pt x="2954" y="1496"/>
                    </a:lnTo>
                    <a:lnTo>
                      <a:pt x="2954" y="1496"/>
                    </a:lnTo>
                    <a:lnTo>
                      <a:pt x="2954" y="1502"/>
                    </a:lnTo>
                    <a:lnTo>
                      <a:pt x="2954" y="1502"/>
                    </a:lnTo>
                    <a:lnTo>
                      <a:pt x="2954" y="1502"/>
                    </a:lnTo>
                    <a:lnTo>
                      <a:pt x="2954" y="1502"/>
                    </a:lnTo>
                    <a:lnTo>
                      <a:pt x="2954" y="1502"/>
                    </a:lnTo>
                    <a:lnTo>
                      <a:pt x="2954" y="1509"/>
                    </a:lnTo>
                    <a:lnTo>
                      <a:pt x="2954" y="1509"/>
                    </a:lnTo>
                    <a:lnTo>
                      <a:pt x="2948" y="1509"/>
                    </a:lnTo>
                    <a:lnTo>
                      <a:pt x="2948" y="1515"/>
                    </a:lnTo>
                    <a:lnTo>
                      <a:pt x="2948" y="1515"/>
                    </a:lnTo>
                    <a:lnTo>
                      <a:pt x="2948" y="1515"/>
                    </a:lnTo>
                    <a:lnTo>
                      <a:pt x="2948" y="1521"/>
                    </a:lnTo>
                    <a:lnTo>
                      <a:pt x="2948" y="1521"/>
                    </a:lnTo>
                    <a:lnTo>
                      <a:pt x="2948" y="1521"/>
                    </a:lnTo>
                    <a:lnTo>
                      <a:pt x="2948" y="1521"/>
                    </a:lnTo>
                    <a:lnTo>
                      <a:pt x="2948" y="1527"/>
                    </a:lnTo>
                    <a:lnTo>
                      <a:pt x="2948" y="1527"/>
                    </a:lnTo>
                    <a:lnTo>
                      <a:pt x="2948" y="1527"/>
                    </a:lnTo>
                    <a:lnTo>
                      <a:pt x="2948" y="1527"/>
                    </a:lnTo>
                    <a:lnTo>
                      <a:pt x="2948" y="1527"/>
                    </a:lnTo>
                    <a:lnTo>
                      <a:pt x="2954" y="1533"/>
                    </a:lnTo>
                    <a:lnTo>
                      <a:pt x="2954" y="1533"/>
                    </a:lnTo>
                    <a:lnTo>
                      <a:pt x="2954" y="1533"/>
                    </a:lnTo>
                    <a:lnTo>
                      <a:pt x="2954" y="1533"/>
                    </a:lnTo>
                    <a:lnTo>
                      <a:pt x="2954" y="1533"/>
                    </a:lnTo>
                    <a:lnTo>
                      <a:pt x="2960" y="1533"/>
                    </a:lnTo>
                    <a:lnTo>
                      <a:pt x="2960" y="1539"/>
                    </a:lnTo>
                    <a:lnTo>
                      <a:pt x="2960" y="1539"/>
                    </a:lnTo>
                    <a:lnTo>
                      <a:pt x="2960" y="1539"/>
                    </a:lnTo>
                    <a:lnTo>
                      <a:pt x="2960" y="1539"/>
                    </a:lnTo>
                    <a:lnTo>
                      <a:pt x="2966" y="1545"/>
                    </a:lnTo>
                    <a:lnTo>
                      <a:pt x="2966" y="1545"/>
                    </a:lnTo>
                    <a:lnTo>
                      <a:pt x="2972" y="1545"/>
                    </a:lnTo>
                    <a:lnTo>
                      <a:pt x="2972" y="1545"/>
                    </a:lnTo>
                    <a:lnTo>
                      <a:pt x="2972" y="1545"/>
                    </a:lnTo>
                    <a:lnTo>
                      <a:pt x="2972" y="1545"/>
                    </a:lnTo>
                    <a:lnTo>
                      <a:pt x="2972" y="1551"/>
                    </a:lnTo>
                    <a:lnTo>
                      <a:pt x="2972" y="1551"/>
                    </a:lnTo>
                    <a:lnTo>
                      <a:pt x="2972" y="1551"/>
                    </a:lnTo>
                    <a:lnTo>
                      <a:pt x="2972" y="1551"/>
                    </a:lnTo>
                    <a:lnTo>
                      <a:pt x="2978" y="1551"/>
                    </a:lnTo>
                    <a:lnTo>
                      <a:pt x="2978" y="1551"/>
                    </a:lnTo>
                    <a:lnTo>
                      <a:pt x="2978" y="1551"/>
                    </a:lnTo>
                    <a:lnTo>
                      <a:pt x="2978" y="1551"/>
                    </a:lnTo>
                    <a:lnTo>
                      <a:pt x="2978" y="1551"/>
                    </a:lnTo>
                    <a:lnTo>
                      <a:pt x="2978" y="1551"/>
                    </a:lnTo>
                    <a:lnTo>
                      <a:pt x="2984" y="1557"/>
                    </a:lnTo>
                    <a:lnTo>
                      <a:pt x="2984" y="1557"/>
                    </a:lnTo>
                    <a:lnTo>
                      <a:pt x="2984" y="1557"/>
                    </a:lnTo>
                    <a:lnTo>
                      <a:pt x="2984" y="1557"/>
                    </a:lnTo>
                    <a:lnTo>
                      <a:pt x="2990" y="1557"/>
                    </a:lnTo>
                    <a:lnTo>
                      <a:pt x="2990" y="1557"/>
                    </a:lnTo>
                    <a:lnTo>
                      <a:pt x="2990" y="1557"/>
                    </a:lnTo>
                    <a:lnTo>
                      <a:pt x="2990" y="1557"/>
                    </a:lnTo>
                    <a:lnTo>
                      <a:pt x="2990" y="1557"/>
                    </a:lnTo>
                    <a:lnTo>
                      <a:pt x="2990" y="1557"/>
                    </a:lnTo>
                    <a:lnTo>
                      <a:pt x="2990" y="1564"/>
                    </a:lnTo>
                    <a:lnTo>
                      <a:pt x="2990" y="1564"/>
                    </a:lnTo>
                    <a:lnTo>
                      <a:pt x="2990" y="1564"/>
                    </a:lnTo>
                    <a:lnTo>
                      <a:pt x="2990" y="1564"/>
                    </a:lnTo>
                    <a:lnTo>
                      <a:pt x="2990" y="1564"/>
                    </a:lnTo>
                    <a:lnTo>
                      <a:pt x="2990" y="1570"/>
                    </a:lnTo>
                    <a:lnTo>
                      <a:pt x="2990" y="1570"/>
                    </a:lnTo>
                    <a:lnTo>
                      <a:pt x="2997" y="1570"/>
                    </a:lnTo>
                    <a:lnTo>
                      <a:pt x="2997" y="1570"/>
                    </a:lnTo>
                    <a:lnTo>
                      <a:pt x="2997" y="1564"/>
                    </a:lnTo>
                    <a:lnTo>
                      <a:pt x="2997" y="1564"/>
                    </a:lnTo>
                    <a:lnTo>
                      <a:pt x="2997" y="1564"/>
                    </a:lnTo>
                    <a:lnTo>
                      <a:pt x="2997" y="1564"/>
                    </a:lnTo>
                    <a:lnTo>
                      <a:pt x="3003" y="1564"/>
                    </a:lnTo>
                    <a:lnTo>
                      <a:pt x="3003" y="1564"/>
                    </a:lnTo>
                    <a:lnTo>
                      <a:pt x="3003" y="1564"/>
                    </a:lnTo>
                    <a:lnTo>
                      <a:pt x="3003" y="1570"/>
                    </a:lnTo>
                    <a:lnTo>
                      <a:pt x="3003" y="1570"/>
                    </a:lnTo>
                    <a:lnTo>
                      <a:pt x="3003" y="1570"/>
                    </a:lnTo>
                    <a:lnTo>
                      <a:pt x="3003" y="1570"/>
                    </a:lnTo>
                    <a:lnTo>
                      <a:pt x="3009" y="1570"/>
                    </a:lnTo>
                    <a:lnTo>
                      <a:pt x="3009" y="1570"/>
                    </a:lnTo>
                    <a:lnTo>
                      <a:pt x="3009" y="1570"/>
                    </a:lnTo>
                    <a:lnTo>
                      <a:pt x="3009" y="1570"/>
                    </a:lnTo>
                    <a:lnTo>
                      <a:pt x="3009" y="1570"/>
                    </a:lnTo>
                    <a:lnTo>
                      <a:pt x="3009" y="1570"/>
                    </a:lnTo>
                    <a:lnTo>
                      <a:pt x="3015" y="1570"/>
                    </a:lnTo>
                    <a:lnTo>
                      <a:pt x="3015" y="1570"/>
                    </a:lnTo>
                    <a:lnTo>
                      <a:pt x="3015" y="1576"/>
                    </a:lnTo>
                    <a:lnTo>
                      <a:pt x="3015" y="1576"/>
                    </a:lnTo>
                    <a:lnTo>
                      <a:pt x="3015" y="1576"/>
                    </a:lnTo>
                    <a:lnTo>
                      <a:pt x="3015" y="1576"/>
                    </a:lnTo>
                    <a:lnTo>
                      <a:pt x="3015" y="1576"/>
                    </a:lnTo>
                    <a:lnTo>
                      <a:pt x="3015" y="1576"/>
                    </a:lnTo>
                    <a:lnTo>
                      <a:pt x="3015" y="1582"/>
                    </a:lnTo>
                    <a:lnTo>
                      <a:pt x="3015" y="1582"/>
                    </a:lnTo>
                    <a:lnTo>
                      <a:pt x="3015" y="1582"/>
                    </a:lnTo>
                    <a:lnTo>
                      <a:pt x="3021" y="1582"/>
                    </a:lnTo>
                    <a:lnTo>
                      <a:pt x="3021" y="1582"/>
                    </a:lnTo>
                    <a:lnTo>
                      <a:pt x="3021" y="1582"/>
                    </a:lnTo>
                    <a:lnTo>
                      <a:pt x="3021" y="1582"/>
                    </a:lnTo>
                    <a:lnTo>
                      <a:pt x="3021" y="1582"/>
                    </a:lnTo>
                    <a:lnTo>
                      <a:pt x="3021" y="1582"/>
                    </a:lnTo>
                    <a:lnTo>
                      <a:pt x="3021" y="1582"/>
                    </a:lnTo>
                    <a:lnTo>
                      <a:pt x="3021" y="1582"/>
                    </a:lnTo>
                    <a:lnTo>
                      <a:pt x="3027" y="1582"/>
                    </a:lnTo>
                    <a:lnTo>
                      <a:pt x="3027" y="1582"/>
                    </a:lnTo>
                    <a:lnTo>
                      <a:pt x="3027" y="1588"/>
                    </a:lnTo>
                    <a:lnTo>
                      <a:pt x="3027" y="1588"/>
                    </a:lnTo>
                    <a:lnTo>
                      <a:pt x="3033" y="1588"/>
                    </a:lnTo>
                    <a:lnTo>
                      <a:pt x="3033" y="1588"/>
                    </a:lnTo>
                    <a:lnTo>
                      <a:pt x="3033" y="1588"/>
                    </a:lnTo>
                    <a:lnTo>
                      <a:pt x="3033" y="1588"/>
                    </a:lnTo>
                    <a:lnTo>
                      <a:pt x="3033" y="1594"/>
                    </a:lnTo>
                    <a:lnTo>
                      <a:pt x="3033" y="1594"/>
                    </a:lnTo>
                    <a:lnTo>
                      <a:pt x="3033" y="1594"/>
                    </a:lnTo>
                    <a:lnTo>
                      <a:pt x="3033" y="1594"/>
                    </a:lnTo>
                    <a:lnTo>
                      <a:pt x="3033" y="1594"/>
                    </a:lnTo>
                    <a:lnTo>
                      <a:pt x="3033" y="1600"/>
                    </a:lnTo>
                    <a:lnTo>
                      <a:pt x="3033" y="1600"/>
                    </a:lnTo>
                    <a:lnTo>
                      <a:pt x="3033" y="1600"/>
                    </a:lnTo>
                    <a:lnTo>
                      <a:pt x="3033" y="1600"/>
                    </a:lnTo>
                    <a:lnTo>
                      <a:pt x="3033" y="1600"/>
                    </a:lnTo>
                    <a:lnTo>
                      <a:pt x="3033" y="1600"/>
                    </a:lnTo>
                    <a:lnTo>
                      <a:pt x="3033" y="1600"/>
                    </a:lnTo>
                    <a:lnTo>
                      <a:pt x="3033" y="1600"/>
                    </a:lnTo>
                    <a:lnTo>
                      <a:pt x="3033" y="1606"/>
                    </a:lnTo>
                    <a:lnTo>
                      <a:pt x="3033" y="1606"/>
                    </a:lnTo>
                    <a:lnTo>
                      <a:pt x="3033" y="1606"/>
                    </a:lnTo>
                    <a:lnTo>
                      <a:pt x="3033" y="1606"/>
                    </a:lnTo>
                    <a:lnTo>
                      <a:pt x="3033" y="1612"/>
                    </a:lnTo>
                    <a:lnTo>
                      <a:pt x="3033" y="1612"/>
                    </a:lnTo>
                    <a:lnTo>
                      <a:pt x="3039" y="1612"/>
                    </a:lnTo>
                    <a:lnTo>
                      <a:pt x="3039" y="1612"/>
                    </a:lnTo>
                    <a:lnTo>
                      <a:pt x="3039" y="1612"/>
                    </a:lnTo>
                    <a:lnTo>
                      <a:pt x="3039" y="1619"/>
                    </a:lnTo>
                    <a:lnTo>
                      <a:pt x="3039" y="1619"/>
                    </a:lnTo>
                    <a:lnTo>
                      <a:pt x="3039" y="1619"/>
                    </a:lnTo>
                    <a:lnTo>
                      <a:pt x="3039" y="1619"/>
                    </a:lnTo>
                    <a:lnTo>
                      <a:pt x="3039" y="1625"/>
                    </a:lnTo>
                    <a:lnTo>
                      <a:pt x="3039" y="1625"/>
                    </a:lnTo>
                    <a:lnTo>
                      <a:pt x="3039" y="1625"/>
                    </a:lnTo>
                    <a:lnTo>
                      <a:pt x="3039" y="1625"/>
                    </a:lnTo>
                    <a:lnTo>
                      <a:pt x="3039" y="1631"/>
                    </a:lnTo>
                    <a:lnTo>
                      <a:pt x="3033" y="1631"/>
                    </a:lnTo>
                    <a:lnTo>
                      <a:pt x="3033" y="1631"/>
                    </a:lnTo>
                    <a:lnTo>
                      <a:pt x="3033" y="1631"/>
                    </a:lnTo>
                    <a:lnTo>
                      <a:pt x="3033" y="1631"/>
                    </a:lnTo>
                    <a:lnTo>
                      <a:pt x="3033" y="1631"/>
                    </a:lnTo>
                    <a:lnTo>
                      <a:pt x="3033" y="1631"/>
                    </a:lnTo>
                    <a:lnTo>
                      <a:pt x="3033" y="1631"/>
                    </a:lnTo>
                    <a:lnTo>
                      <a:pt x="3033" y="1631"/>
                    </a:lnTo>
                    <a:lnTo>
                      <a:pt x="3033" y="1637"/>
                    </a:lnTo>
                    <a:lnTo>
                      <a:pt x="3033" y="1637"/>
                    </a:lnTo>
                    <a:lnTo>
                      <a:pt x="3033" y="1637"/>
                    </a:lnTo>
                    <a:lnTo>
                      <a:pt x="3039" y="1637"/>
                    </a:lnTo>
                    <a:lnTo>
                      <a:pt x="3039" y="1637"/>
                    </a:lnTo>
                    <a:lnTo>
                      <a:pt x="3039" y="1637"/>
                    </a:lnTo>
                    <a:lnTo>
                      <a:pt x="3039" y="1637"/>
                    </a:lnTo>
                    <a:lnTo>
                      <a:pt x="3039" y="1643"/>
                    </a:lnTo>
                    <a:lnTo>
                      <a:pt x="3039" y="1643"/>
                    </a:lnTo>
                    <a:lnTo>
                      <a:pt x="3039" y="1643"/>
                    </a:lnTo>
                    <a:lnTo>
                      <a:pt x="3039" y="1649"/>
                    </a:lnTo>
                    <a:lnTo>
                      <a:pt x="3045" y="1649"/>
                    </a:lnTo>
                    <a:lnTo>
                      <a:pt x="3045" y="1649"/>
                    </a:lnTo>
                    <a:lnTo>
                      <a:pt x="3045" y="1649"/>
                    </a:lnTo>
                    <a:lnTo>
                      <a:pt x="3045" y="1649"/>
                    </a:lnTo>
                    <a:lnTo>
                      <a:pt x="3045" y="1655"/>
                    </a:lnTo>
                    <a:lnTo>
                      <a:pt x="3045" y="1655"/>
                    </a:lnTo>
                    <a:lnTo>
                      <a:pt x="3045" y="1655"/>
                    </a:lnTo>
                    <a:lnTo>
                      <a:pt x="3052" y="1655"/>
                    </a:lnTo>
                    <a:lnTo>
                      <a:pt x="3052" y="1655"/>
                    </a:lnTo>
                    <a:lnTo>
                      <a:pt x="3045" y="1655"/>
                    </a:lnTo>
                    <a:lnTo>
                      <a:pt x="3045" y="1661"/>
                    </a:lnTo>
                    <a:lnTo>
                      <a:pt x="3045" y="1661"/>
                    </a:lnTo>
                    <a:lnTo>
                      <a:pt x="3045" y="1661"/>
                    </a:lnTo>
                    <a:lnTo>
                      <a:pt x="3052" y="1661"/>
                    </a:lnTo>
                    <a:lnTo>
                      <a:pt x="3052" y="1661"/>
                    </a:lnTo>
                    <a:lnTo>
                      <a:pt x="3052" y="1661"/>
                    </a:lnTo>
                    <a:lnTo>
                      <a:pt x="3052" y="1661"/>
                    </a:lnTo>
                    <a:lnTo>
                      <a:pt x="3052" y="1661"/>
                    </a:lnTo>
                    <a:lnTo>
                      <a:pt x="3058" y="1667"/>
                    </a:lnTo>
                    <a:lnTo>
                      <a:pt x="3058" y="1667"/>
                    </a:lnTo>
                    <a:lnTo>
                      <a:pt x="3058" y="1667"/>
                    </a:lnTo>
                    <a:lnTo>
                      <a:pt x="3058" y="1661"/>
                    </a:lnTo>
                    <a:lnTo>
                      <a:pt x="3058" y="1661"/>
                    </a:lnTo>
                    <a:lnTo>
                      <a:pt x="3058" y="1661"/>
                    </a:lnTo>
                    <a:lnTo>
                      <a:pt x="3058" y="1661"/>
                    </a:lnTo>
                    <a:lnTo>
                      <a:pt x="3058" y="1661"/>
                    </a:lnTo>
                    <a:lnTo>
                      <a:pt x="3058" y="1661"/>
                    </a:lnTo>
                    <a:lnTo>
                      <a:pt x="3058" y="1661"/>
                    </a:lnTo>
                    <a:lnTo>
                      <a:pt x="3058" y="1655"/>
                    </a:lnTo>
                    <a:lnTo>
                      <a:pt x="3058" y="1655"/>
                    </a:lnTo>
                    <a:lnTo>
                      <a:pt x="3058" y="1655"/>
                    </a:lnTo>
                    <a:lnTo>
                      <a:pt x="3058" y="1655"/>
                    </a:lnTo>
                    <a:lnTo>
                      <a:pt x="3058" y="1655"/>
                    </a:lnTo>
                    <a:lnTo>
                      <a:pt x="3064" y="1661"/>
                    </a:lnTo>
                    <a:lnTo>
                      <a:pt x="3064" y="1661"/>
                    </a:lnTo>
                    <a:lnTo>
                      <a:pt x="3064" y="1661"/>
                    </a:lnTo>
                    <a:lnTo>
                      <a:pt x="3064" y="1661"/>
                    </a:lnTo>
                    <a:lnTo>
                      <a:pt x="3064" y="1661"/>
                    </a:lnTo>
                    <a:lnTo>
                      <a:pt x="3064" y="1661"/>
                    </a:lnTo>
                    <a:lnTo>
                      <a:pt x="3064" y="1667"/>
                    </a:lnTo>
                    <a:lnTo>
                      <a:pt x="3064" y="1667"/>
                    </a:lnTo>
                    <a:lnTo>
                      <a:pt x="3064" y="1667"/>
                    </a:lnTo>
                    <a:lnTo>
                      <a:pt x="3070" y="1667"/>
                    </a:lnTo>
                    <a:lnTo>
                      <a:pt x="3070" y="1667"/>
                    </a:lnTo>
                    <a:lnTo>
                      <a:pt x="3070" y="1667"/>
                    </a:lnTo>
                    <a:lnTo>
                      <a:pt x="3070" y="1667"/>
                    </a:lnTo>
                    <a:lnTo>
                      <a:pt x="3070" y="1667"/>
                    </a:lnTo>
                    <a:lnTo>
                      <a:pt x="3070" y="1667"/>
                    </a:lnTo>
                    <a:lnTo>
                      <a:pt x="3076" y="1667"/>
                    </a:lnTo>
                    <a:lnTo>
                      <a:pt x="3076" y="1667"/>
                    </a:lnTo>
                    <a:lnTo>
                      <a:pt x="3076" y="1667"/>
                    </a:lnTo>
                    <a:lnTo>
                      <a:pt x="3076" y="1673"/>
                    </a:lnTo>
                    <a:lnTo>
                      <a:pt x="3076" y="1673"/>
                    </a:lnTo>
                    <a:lnTo>
                      <a:pt x="3076" y="1680"/>
                    </a:lnTo>
                    <a:lnTo>
                      <a:pt x="3076" y="1680"/>
                    </a:lnTo>
                    <a:lnTo>
                      <a:pt x="3076" y="1680"/>
                    </a:lnTo>
                    <a:lnTo>
                      <a:pt x="3076" y="1680"/>
                    </a:lnTo>
                    <a:lnTo>
                      <a:pt x="3070" y="1680"/>
                    </a:lnTo>
                    <a:lnTo>
                      <a:pt x="3070" y="1680"/>
                    </a:lnTo>
                    <a:lnTo>
                      <a:pt x="3070" y="1686"/>
                    </a:lnTo>
                    <a:lnTo>
                      <a:pt x="3070" y="1686"/>
                    </a:lnTo>
                    <a:lnTo>
                      <a:pt x="3070" y="1686"/>
                    </a:lnTo>
                    <a:lnTo>
                      <a:pt x="3070" y="1686"/>
                    </a:lnTo>
                    <a:lnTo>
                      <a:pt x="3070" y="1686"/>
                    </a:lnTo>
                    <a:lnTo>
                      <a:pt x="3070" y="1686"/>
                    </a:lnTo>
                    <a:lnTo>
                      <a:pt x="3070" y="1686"/>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92"/>
                    </a:lnTo>
                    <a:lnTo>
                      <a:pt x="3070" y="1692"/>
                    </a:lnTo>
                    <a:lnTo>
                      <a:pt x="3070" y="1698"/>
                    </a:lnTo>
                    <a:lnTo>
                      <a:pt x="3070" y="1698"/>
                    </a:lnTo>
                    <a:lnTo>
                      <a:pt x="3070" y="1698"/>
                    </a:lnTo>
                    <a:lnTo>
                      <a:pt x="3070" y="1698"/>
                    </a:lnTo>
                    <a:lnTo>
                      <a:pt x="3070" y="1698"/>
                    </a:lnTo>
                    <a:lnTo>
                      <a:pt x="3070" y="1698"/>
                    </a:lnTo>
                    <a:lnTo>
                      <a:pt x="3070" y="1698"/>
                    </a:lnTo>
                    <a:lnTo>
                      <a:pt x="3070" y="1704"/>
                    </a:lnTo>
                    <a:lnTo>
                      <a:pt x="3070" y="1704"/>
                    </a:lnTo>
                    <a:lnTo>
                      <a:pt x="3070" y="1704"/>
                    </a:lnTo>
                    <a:lnTo>
                      <a:pt x="3070" y="1704"/>
                    </a:lnTo>
                    <a:lnTo>
                      <a:pt x="3070" y="1704"/>
                    </a:lnTo>
                    <a:lnTo>
                      <a:pt x="3070" y="1704"/>
                    </a:lnTo>
                    <a:lnTo>
                      <a:pt x="3070" y="1704"/>
                    </a:lnTo>
                    <a:lnTo>
                      <a:pt x="3070" y="1704"/>
                    </a:lnTo>
                    <a:lnTo>
                      <a:pt x="3070" y="1710"/>
                    </a:lnTo>
                    <a:lnTo>
                      <a:pt x="3070" y="1710"/>
                    </a:lnTo>
                    <a:lnTo>
                      <a:pt x="3070" y="1710"/>
                    </a:lnTo>
                    <a:lnTo>
                      <a:pt x="3070" y="1716"/>
                    </a:lnTo>
                    <a:lnTo>
                      <a:pt x="3064" y="1716"/>
                    </a:lnTo>
                    <a:lnTo>
                      <a:pt x="3064" y="1716"/>
                    </a:lnTo>
                    <a:lnTo>
                      <a:pt x="3064" y="1716"/>
                    </a:lnTo>
                    <a:lnTo>
                      <a:pt x="3064" y="1716"/>
                    </a:lnTo>
                    <a:lnTo>
                      <a:pt x="3058" y="1710"/>
                    </a:lnTo>
                    <a:lnTo>
                      <a:pt x="3058" y="1710"/>
                    </a:lnTo>
                    <a:lnTo>
                      <a:pt x="3058" y="1710"/>
                    </a:lnTo>
                    <a:lnTo>
                      <a:pt x="3058" y="1710"/>
                    </a:lnTo>
                    <a:lnTo>
                      <a:pt x="3058" y="1710"/>
                    </a:lnTo>
                    <a:lnTo>
                      <a:pt x="3052" y="1710"/>
                    </a:lnTo>
                    <a:lnTo>
                      <a:pt x="3052" y="1710"/>
                    </a:lnTo>
                    <a:lnTo>
                      <a:pt x="3052" y="1710"/>
                    </a:lnTo>
                    <a:lnTo>
                      <a:pt x="3052" y="1710"/>
                    </a:lnTo>
                    <a:lnTo>
                      <a:pt x="3052" y="1710"/>
                    </a:lnTo>
                    <a:lnTo>
                      <a:pt x="3052" y="1716"/>
                    </a:lnTo>
                    <a:lnTo>
                      <a:pt x="3052" y="1716"/>
                    </a:lnTo>
                    <a:lnTo>
                      <a:pt x="3052" y="1716"/>
                    </a:lnTo>
                    <a:lnTo>
                      <a:pt x="3052" y="1716"/>
                    </a:lnTo>
                    <a:lnTo>
                      <a:pt x="3052" y="1722"/>
                    </a:lnTo>
                    <a:lnTo>
                      <a:pt x="3052" y="1722"/>
                    </a:lnTo>
                    <a:lnTo>
                      <a:pt x="3052" y="1722"/>
                    </a:lnTo>
                    <a:lnTo>
                      <a:pt x="3052" y="1728"/>
                    </a:lnTo>
                    <a:lnTo>
                      <a:pt x="3045" y="1728"/>
                    </a:lnTo>
                    <a:lnTo>
                      <a:pt x="3045" y="1728"/>
                    </a:lnTo>
                    <a:lnTo>
                      <a:pt x="3045" y="1728"/>
                    </a:lnTo>
                    <a:lnTo>
                      <a:pt x="3045" y="1728"/>
                    </a:lnTo>
                    <a:lnTo>
                      <a:pt x="3045" y="1728"/>
                    </a:lnTo>
                    <a:lnTo>
                      <a:pt x="3045" y="1728"/>
                    </a:lnTo>
                    <a:lnTo>
                      <a:pt x="3045" y="1722"/>
                    </a:lnTo>
                    <a:lnTo>
                      <a:pt x="3045" y="1722"/>
                    </a:lnTo>
                    <a:lnTo>
                      <a:pt x="3045" y="1722"/>
                    </a:lnTo>
                    <a:lnTo>
                      <a:pt x="3045" y="1722"/>
                    </a:lnTo>
                    <a:lnTo>
                      <a:pt x="3045" y="1722"/>
                    </a:lnTo>
                    <a:lnTo>
                      <a:pt x="3045" y="1722"/>
                    </a:lnTo>
                    <a:lnTo>
                      <a:pt x="3045" y="1716"/>
                    </a:lnTo>
                    <a:lnTo>
                      <a:pt x="3045" y="1716"/>
                    </a:lnTo>
                    <a:lnTo>
                      <a:pt x="3045" y="1716"/>
                    </a:lnTo>
                    <a:lnTo>
                      <a:pt x="3039" y="1716"/>
                    </a:lnTo>
                    <a:lnTo>
                      <a:pt x="3039" y="1716"/>
                    </a:lnTo>
                    <a:lnTo>
                      <a:pt x="3039" y="1716"/>
                    </a:lnTo>
                    <a:lnTo>
                      <a:pt x="3039" y="1716"/>
                    </a:lnTo>
                    <a:lnTo>
                      <a:pt x="3033" y="1716"/>
                    </a:lnTo>
                    <a:lnTo>
                      <a:pt x="3033" y="1716"/>
                    </a:lnTo>
                    <a:lnTo>
                      <a:pt x="3033" y="1716"/>
                    </a:lnTo>
                    <a:lnTo>
                      <a:pt x="3033" y="1722"/>
                    </a:lnTo>
                    <a:lnTo>
                      <a:pt x="3033" y="1722"/>
                    </a:lnTo>
                    <a:lnTo>
                      <a:pt x="3033" y="1722"/>
                    </a:lnTo>
                    <a:lnTo>
                      <a:pt x="3039" y="1722"/>
                    </a:lnTo>
                    <a:lnTo>
                      <a:pt x="3039" y="1722"/>
                    </a:lnTo>
                    <a:lnTo>
                      <a:pt x="3039" y="1728"/>
                    </a:lnTo>
                    <a:lnTo>
                      <a:pt x="3039" y="1728"/>
                    </a:lnTo>
                    <a:lnTo>
                      <a:pt x="3039" y="1728"/>
                    </a:lnTo>
                    <a:lnTo>
                      <a:pt x="3039" y="1728"/>
                    </a:lnTo>
                    <a:lnTo>
                      <a:pt x="3039" y="1728"/>
                    </a:lnTo>
                    <a:lnTo>
                      <a:pt x="3039" y="1728"/>
                    </a:lnTo>
                    <a:lnTo>
                      <a:pt x="3039" y="1728"/>
                    </a:lnTo>
                    <a:lnTo>
                      <a:pt x="3039" y="1735"/>
                    </a:lnTo>
                    <a:lnTo>
                      <a:pt x="3039" y="1735"/>
                    </a:lnTo>
                    <a:lnTo>
                      <a:pt x="3039" y="1735"/>
                    </a:lnTo>
                    <a:lnTo>
                      <a:pt x="3039" y="1735"/>
                    </a:lnTo>
                    <a:lnTo>
                      <a:pt x="3039" y="1741"/>
                    </a:lnTo>
                    <a:lnTo>
                      <a:pt x="3039" y="1741"/>
                    </a:lnTo>
                    <a:lnTo>
                      <a:pt x="3039" y="1741"/>
                    </a:lnTo>
                    <a:lnTo>
                      <a:pt x="3039" y="1741"/>
                    </a:lnTo>
                    <a:lnTo>
                      <a:pt x="3039" y="1741"/>
                    </a:lnTo>
                    <a:lnTo>
                      <a:pt x="3039" y="1747"/>
                    </a:lnTo>
                    <a:lnTo>
                      <a:pt x="3039" y="1747"/>
                    </a:lnTo>
                    <a:lnTo>
                      <a:pt x="3039" y="1747"/>
                    </a:lnTo>
                    <a:lnTo>
                      <a:pt x="3033" y="1741"/>
                    </a:lnTo>
                    <a:lnTo>
                      <a:pt x="3033" y="1747"/>
                    </a:lnTo>
                    <a:lnTo>
                      <a:pt x="3033" y="1747"/>
                    </a:lnTo>
                    <a:lnTo>
                      <a:pt x="3033" y="1747"/>
                    </a:lnTo>
                    <a:lnTo>
                      <a:pt x="3033" y="1747"/>
                    </a:lnTo>
                    <a:lnTo>
                      <a:pt x="3033" y="1747"/>
                    </a:lnTo>
                    <a:lnTo>
                      <a:pt x="3033" y="1747"/>
                    </a:lnTo>
                    <a:lnTo>
                      <a:pt x="3033" y="1747"/>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59"/>
                    </a:lnTo>
                    <a:lnTo>
                      <a:pt x="3033" y="1759"/>
                    </a:lnTo>
                    <a:lnTo>
                      <a:pt x="3033" y="1753"/>
                    </a:lnTo>
                    <a:lnTo>
                      <a:pt x="3033" y="1753"/>
                    </a:lnTo>
                    <a:lnTo>
                      <a:pt x="3027" y="1753"/>
                    </a:lnTo>
                    <a:lnTo>
                      <a:pt x="3027" y="1753"/>
                    </a:lnTo>
                    <a:lnTo>
                      <a:pt x="3027" y="1753"/>
                    </a:lnTo>
                    <a:lnTo>
                      <a:pt x="3027" y="1753"/>
                    </a:lnTo>
                    <a:lnTo>
                      <a:pt x="3027" y="1759"/>
                    </a:lnTo>
                    <a:lnTo>
                      <a:pt x="3027" y="1759"/>
                    </a:lnTo>
                    <a:lnTo>
                      <a:pt x="3027" y="1759"/>
                    </a:lnTo>
                    <a:lnTo>
                      <a:pt x="3027" y="1759"/>
                    </a:lnTo>
                    <a:lnTo>
                      <a:pt x="3027" y="1759"/>
                    </a:lnTo>
                    <a:lnTo>
                      <a:pt x="3027" y="1759"/>
                    </a:lnTo>
                    <a:lnTo>
                      <a:pt x="3033" y="1759"/>
                    </a:lnTo>
                    <a:lnTo>
                      <a:pt x="3033" y="1765"/>
                    </a:lnTo>
                    <a:lnTo>
                      <a:pt x="3033" y="1765"/>
                    </a:lnTo>
                    <a:lnTo>
                      <a:pt x="3033" y="1765"/>
                    </a:lnTo>
                    <a:lnTo>
                      <a:pt x="3033" y="1765"/>
                    </a:lnTo>
                    <a:lnTo>
                      <a:pt x="3033" y="1765"/>
                    </a:lnTo>
                    <a:lnTo>
                      <a:pt x="3033" y="1765"/>
                    </a:lnTo>
                    <a:lnTo>
                      <a:pt x="3033" y="1771"/>
                    </a:lnTo>
                    <a:lnTo>
                      <a:pt x="3033" y="1771"/>
                    </a:lnTo>
                    <a:lnTo>
                      <a:pt x="3033" y="1771"/>
                    </a:lnTo>
                    <a:lnTo>
                      <a:pt x="3033" y="1771"/>
                    </a:lnTo>
                    <a:lnTo>
                      <a:pt x="3033" y="1771"/>
                    </a:lnTo>
                    <a:lnTo>
                      <a:pt x="3027" y="1771"/>
                    </a:lnTo>
                    <a:lnTo>
                      <a:pt x="3027" y="1771"/>
                    </a:lnTo>
                    <a:lnTo>
                      <a:pt x="3027" y="1771"/>
                    </a:lnTo>
                    <a:lnTo>
                      <a:pt x="3027" y="1771"/>
                    </a:lnTo>
                    <a:lnTo>
                      <a:pt x="3027" y="1777"/>
                    </a:lnTo>
                    <a:lnTo>
                      <a:pt x="3027" y="1777"/>
                    </a:lnTo>
                    <a:lnTo>
                      <a:pt x="3027" y="1777"/>
                    </a:lnTo>
                    <a:lnTo>
                      <a:pt x="3027" y="1783"/>
                    </a:lnTo>
                    <a:lnTo>
                      <a:pt x="3027" y="1783"/>
                    </a:lnTo>
                    <a:lnTo>
                      <a:pt x="3027" y="1783"/>
                    </a:lnTo>
                    <a:lnTo>
                      <a:pt x="3021" y="1783"/>
                    </a:lnTo>
                    <a:lnTo>
                      <a:pt x="3021" y="1783"/>
                    </a:lnTo>
                    <a:lnTo>
                      <a:pt x="3015" y="1783"/>
                    </a:lnTo>
                    <a:lnTo>
                      <a:pt x="3009" y="1783"/>
                    </a:lnTo>
                    <a:lnTo>
                      <a:pt x="3009" y="1783"/>
                    </a:lnTo>
                    <a:lnTo>
                      <a:pt x="3009" y="1783"/>
                    </a:lnTo>
                    <a:lnTo>
                      <a:pt x="3003" y="1783"/>
                    </a:lnTo>
                    <a:lnTo>
                      <a:pt x="3003" y="1783"/>
                    </a:lnTo>
                    <a:lnTo>
                      <a:pt x="2997" y="1783"/>
                    </a:lnTo>
                    <a:lnTo>
                      <a:pt x="2990" y="1783"/>
                    </a:lnTo>
                    <a:lnTo>
                      <a:pt x="2990" y="1783"/>
                    </a:lnTo>
                    <a:lnTo>
                      <a:pt x="2990" y="1790"/>
                    </a:lnTo>
                    <a:lnTo>
                      <a:pt x="2984" y="1790"/>
                    </a:lnTo>
                    <a:lnTo>
                      <a:pt x="2984" y="1790"/>
                    </a:lnTo>
                    <a:lnTo>
                      <a:pt x="2972" y="1790"/>
                    </a:lnTo>
                    <a:lnTo>
                      <a:pt x="2972" y="1790"/>
                    </a:lnTo>
                    <a:lnTo>
                      <a:pt x="2972" y="1790"/>
                    </a:lnTo>
                    <a:lnTo>
                      <a:pt x="2966" y="1790"/>
                    </a:lnTo>
                    <a:lnTo>
                      <a:pt x="2966" y="1790"/>
                    </a:lnTo>
                    <a:lnTo>
                      <a:pt x="2966" y="1790"/>
                    </a:lnTo>
                    <a:lnTo>
                      <a:pt x="2966" y="1783"/>
                    </a:lnTo>
                    <a:lnTo>
                      <a:pt x="2966" y="1783"/>
                    </a:lnTo>
                    <a:lnTo>
                      <a:pt x="2966" y="1783"/>
                    </a:lnTo>
                    <a:lnTo>
                      <a:pt x="2966" y="1783"/>
                    </a:lnTo>
                    <a:lnTo>
                      <a:pt x="2966" y="1783"/>
                    </a:lnTo>
                    <a:lnTo>
                      <a:pt x="2966" y="1783"/>
                    </a:lnTo>
                    <a:lnTo>
                      <a:pt x="2966" y="1777"/>
                    </a:lnTo>
                    <a:lnTo>
                      <a:pt x="2966" y="1777"/>
                    </a:lnTo>
                    <a:lnTo>
                      <a:pt x="2972" y="1777"/>
                    </a:lnTo>
                    <a:lnTo>
                      <a:pt x="2972" y="1777"/>
                    </a:lnTo>
                    <a:lnTo>
                      <a:pt x="2966" y="1777"/>
                    </a:lnTo>
                    <a:lnTo>
                      <a:pt x="2972" y="1777"/>
                    </a:lnTo>
                    <a:lnTo>
                      <a:pt x="2972" y="1777"/>
                    </a:lnTo>
                    <a:lnTo>
                      <a:pt x="2972" y="1777"/>
                    </a:lnTo>
                    <a:lnTo>
                      <a:pt x="2972" y="1777"/>
                    </a:lnTo>
                    <a:lnTo>
                      <a:pt x="2972" y="1771"/>
                    </a:lnTo>
                    <a:lnTo>
                      <a:pt x="2972" y="1771"/>
                    </a:lnTo>
                    <a:lnTo>
                      <a:pt x="2972" y="1771"/>
                    </a:lnTo>
                    <a:lnTo>
                      <a:pt x="2972" y="1771"/>
                    </a:lnTo>
                    <a:lnTo>
                      <a:pt x="2972" y="1771"/>
                    </a:lnTo>
                    <a:lnTo>
                      <a:pt x="2978" y="1771"/>
                    </a:lnTo>
                    <a:lnTo>
                      <a:pt x="2978" y="1771"/>
                    </a:lnTo>
                    <a:lnTo>
                      <a:pt x="2978" y="1771"/>
                    </a:lnTo>
                    <a:lnTo>
                      <a:pt x="2978" y="1771"/>
                    </a:lnTo>
                    <a:lnTo>
                      <a:pt x="2978" y="1765"/>
                    </a:lnTo>
                    <a:lnTo>
                      <a:pt x="2978" y="1765"/>
                    </a:lnTo>
                    <a:lnTo>
                      <a:pt x="2978" y="1765"/>
                    </a:lnTo>
                    <a:lnTo>
                      <a:pt x="2978" y="1765"/>
                    </a:lnTo>
                    <a:lnTo>
                      <a:pt x="2978" y="1765"/>
                    </a:lnTo>
                    <a:lnTo>
                      <a:pt x="2978" y="1765"/>
                    </a:lnTo>
                    <a:lnTo>
                      <a:pt x="2984" y="1765"/>
                    </a:lnTo>
                    <a:lnTo>
                      <a:pt x="2984" y="1765"/>
                    </a:lnTo>
                    <a:lnTo>
                      <a:pt x="2984" y="1765"/>
                    </a:lnTo>
                    <a:lnTo>
                      <a:pt x="2984" y="1759"/>
                    </a:lnTo>
                    <a:lnTo>
                      <a:pt x="2984" y="1759"/>
                    </a:lnTo>
                    <a:lnTo>
                      <a:pt x="2984" y="1759"/>
                    </a:lnTo>
                    <a:lnTo>
                      <a:pt x="2984" y="1759"/>
                    </a:lnTo>
                    <a:lnTo>
                      <a:pt x="2984" y="1759"/>
                    </a:lnTo>
                    <a:lnTo>
                      <a:pt x="2984" y="1759"/>
                    </a:lnTo>
                    <a:lnTo>
                      <a:pt x="2984" y="1759"/>
                    </a:lnTo>
                    <a:lnTo>
                      <a:pt x="2984" y="1759"/>
                    </a:lnTo>
                    <a:lnTo>
                      <a:pt x="2984" y="1759"/>
                    </a:lnTo>
                    <a:lnTo>
                      <a:pt x="2984" y="1753"/>
                    </a:lnTo>
                    <a:lnTo>
                      <a:pt x="2990" y="1753"/>
                    </a:lnTo>
                    <a:lnTo>
                      <a:pt x="2990" y="1753"/>
                    </a:lnTo>
                    <a:lnTo>
                      <a:pt x="2990" y="1753"/>
                    </a:lnTo>
                    <a:lnTo>
                      <a:pt x="2990" y="1753"/>
                    </a:lnTo>
                    <a:lnTo>
                      <a:pt x="2990" y="1753"/>
                    </a:lnTo>
                    <a:lnTo>
                      <a:pt x="2990" y="1753"/>
                    </a:lnTo>
                    <a:lnTo>
                      <a:pt x="2990" y="1753"/>
                    </a:lnTo>
                    <a:lnTo>
                      <a:pt x="2990" y="1753"/>
                    </a:lnTo>
                    <a:lnTo>
                      <a:pt x="2990" y="1747"/>
                    </a:lnTo>
                    <a:lnTo>
                      <a:pt x="2990" y="1747"/>
                    </a:lnTo>
                    <a:lnTo>
                      <a:pt x="2990" y="1747"/>
                    </a:lnTo>
                    <a:lnTo>
                      <a:pt x="2990" y="1747"/>
                    </a:lnTo>
                    <a:lnTo>
                      <a:pt x="2990" y="1747"/>
                    </a:lnTo>
                    <a:lnTo>
                      <a:pt x="2990" y="1747"/>
                    </a:lnTo>
                    <a:lnTo>
                      <a:pt x="2990" y="1741"/>
                    </a:lnTo>
                    <a:lnTo>
                      <a:pt x="2990" y="1741"/>
                    </a:lnTo>
                    <a:lnTo>
                      <a:pt x="2990" y="1741"/>
                    </a:lnTo>
                    <a:lnTo>
                      <a:pt x="2990" y="1741"/>
                    </a:lnTo>
                    <a:lnTo>
                      <a:pt x="2990" y="1741"/>
                    </a:lnTo>
                    <a:lnTo>
                      <a:pt x="2990" y="1741"/>
                    </a:lnTo>
                    <a:lnTo>
                      <a:pt x="2984" y="1741"/>
                    </a:lnTo>
                    <a:lnTo>
                      <a:pt x="2984" y="1741"/>
                    </a:lnTo>
                    <a:lnTo>
                      <a:pt x="2984" y="1741"/>
                    </a:lnTo>
                    <a:lnTo>
                      <a:pt x="2984" y="1741"/>
                    </a:lnTo>
                    <a:lnTo>
                      <a:pt x="2984" y="1735"/>
                    </a:lnTo>
                    <a:lnTo>
                      <a:pt x="2984" y="1741"/>
                    </a:lnTo>
                    <a:lnTo>
                      <a:pt x="2984" y="1741"/>
                    </a:lnTo>
                    <a:lnTo>
                      <a:pt x="2984" y="1735"/>
                    </a:lnTo>
                    <a:lnTo>
                      <a:pt x="2984" y="1735"/>
                    </a:lnTo>
                    <a:lnTo>
                      <a:pt x="2984" y="1735"/>
                    </a:lnTo>
                    <a:lnTo>
                      <a:pt x="2984" y="1735"/>
                    </a:lnTo>
                    <a:lnTo>
                      <a:pt x="2984" y="1735"/>
                    </a:lnTo>
                    <a:lnTo>
                      <a:pt x="2984" y="1735"/>
                    </a:lnTo>
                    <a:lnTo>
                      <a:pt x="2984" y="1735"/>
                    </a:lnTo>
                    <a:lnTo>
                      <a:pt x="2984" y="1735"/>
                    </a:lnTo>
                    <a:lnTo>
                      <a:pt x="2984" y="1728"/>
                    </a:lnTo>
                    <a:lnTo>
                      <a:pt x="2984" y="1728"/>
                    </a:lnTo>
                    <a:lnTo>
                      <a:pt x="2984" y="1728"/>
                    </a:lnTo>
                    <a:lnTo>
                      <a:pt x="2984" y="1728"/>
                    </a:lnTo>
                    <a:lnTo>
                      <a:pt x="2978" y="1728"/>
                    </a:lnTo>
                    <a:lnTo>
                      <a:pt x="2978" y="1728"/>
                    </a:lnTo>
                    <a:lnTo>
                      <a:pt x="2972" y="1728"/>
                    </a:lnTo>
                    <a:lnTo>
                      <a:pt x="2966" y="1728"/>
                    </a:lnTo>
                    <a:lnTo>
                      <a:pt x="2960" y="1728"/>
                    </a:lnTo>
                    <a:lnTo>
                      <a:pt x="2954" y="1728"/>
                    </a:lnTo>
                    <a:lnTo>
                      <a:pt x="2948" y="1728"/>
                    </a:lnTo>
                    <a:lnTo>
                      <a:pt x="2948" y="1728"/>
                    </a:lnTo>
                    <a:lnTo>
                      <a:pt x="2942" y="1728"/>
                    </a:lnTo>
                    <a:lnTo>
                      <a:pt x="2942" y="1728"/>
                    </a:lnTo>
                    <a:lnTo>
                      <a:pt x="2942" y="1728"/>
                    </a:lnTo>
                    <a:lnTo>
                      <a:pt x="2942" y="1728"/>
                    </a:lnTo>
                    <a:lnTo>
                      <a:pt x="2936" y="1728"/>
                    </a:lnTo>
                    <a:lnTo>
                      <a:pt x="2936" y="1728"/>
                    </a:lnTo>
                    <a:lnTo>
                      <a:pt x="2936" y="1735"/>
                    </a:lnTo>
                    <a:lnTo>
                      <a:pt x="2929" y="1735"/>
                    </a:lnTo>
                    <a:lnTo>
                      <a:pt x="2923" y="1735"/>
                    </a:lnTo>
                    <a:lnTo>
                      <a:pt x="2923" y="1735"/>
                    </a:lnTo>
                    <a:lnTo>
                      <a:pt x="2917" y="1735"/>
                    </a:lnTo>
                    <a:lnTo>
                      <a:pt x="2917" y="1735"/>
                    </a:lnTo>
                    <a:lnTo>
                      <a:pt x="2917" y="1735"/>
                    </a:lnTo>
                    <a:lnTo>
                      <a:pt x="2905" y="1735"/>
                    </a:lnTo>
                    <a:lnTo>
                      <a:pt x="2905" y="1735"/>
                    </a:lnTo>
                    <a:lnTo>
                      <a:pt x="2893" y="1735"/>
                    </a:lnTo>
                    <a:lnTo>
                      <a:pt x="2893" y="1735"/>
                    </a:lnTo>
                    <a:lnTo>
                      <a:pt x="2893" y="1735"/>
                    </a:lnTo>
                    <a:lnTo>
                      <a:pt x="2887" y="1735"/>
                    </a:lnTo>
                    <a:lnTo>
                      <a:pt x="2881" y="1735"/>
                    </a:lnTo>
                    <a:lnTo>
                      <a:pt x="2881" y="1735"/>
                    </a:lnTo>
                    <a:lnTo>
                      <a:pt x="2875" y="1735"/>
                    </a:lnTo>
                    <a:lnTo>
                      <a:pt x="2868" y="1735"/>
                    </a:lnTo>
                    <a:lnTo>
                      <a:pt x="2862" y="1735"/>
                    </a:lnTo>
                    <a:lnTo>
                      <a:pt x="2862" y="1735"/>
                    </a:lnTo>
                    <a:lnTo>
                      <a:pt x="2862" y="1735"/>
                    </a:lnTo>
                    <a:lnTo>
                      <a:pt x="2856" y="1735"/>
                    </a:lnTo>
                    <a:lnTo>
                      <a:pt x="2856" y="1735"/>
                    </a:lnTo>
                    <a:lnTo>
                      <a:pt x="2856" y="1735"/>
                    </a:lnTo>
                    <a:lnTo>
                      <a:pt x="2850" y="1735"/>
                    </a:lnTo>
                    <a:lnTo>
                      <a:pt x="2850" y="1735"/>
                    </a:lnTo>
                    <a:lnTo>
                      <a:pt x="2850" y="1735"/>
                    </a:lnTo>
                    <a:lnTo>
                      <a:pt x="2844" y="1735"/>
                    </a:lnTo>
                    <a:lnTo>
                      <a:pt x="2844" y="1735"/>
                    </a:lnTo>
                    <a:lnTo>
                      <a:pt x="2844" y="1735"/>
                    </a:lnTo>
                    <a:lnTo>
                      <a:pt x="2838" y="1735"/>
                    </a:lnTo>
                    <a:lnTo>
                      <a:pt x="2838" y="1735"/>
                    </a:lnTo>
                    <a:lnTo>
                      <a:pt x="2838" y="1735"/>
                    </a:lnTo>
                    <a:lnTo>
                      <a:pt x="2832" y="1735"/>
                    </a:lnTo>
                    <a:lnTo>
                      <a:pt x="2832" y="1735"/>
                    </a:lnTo>
                    <a:lnTo>
                      <a:pt x="2832" y="1735"/>
                    </a:lnTo>
                    <a:lnTo>
                      <a:pt x="2832" y="1735"/>
                    </a:lnTo>
                    <a:lnTo>
                      <a:pt x="2826" y="1735"/>
                    </a:lnTo>
                    <a:lnTo>
                      <a:pt x="2820" y="1735"/>
                    </a:lnTo>
                    <a:lnTo>
                      <a:pt x="2820" y="1735"/>
                    </a:lnTo>
                    <a:lnTo>
                      <a:pt x="2820" y="1735"/>
                    </a:lnTo>
                    <a:lnTo>
                      <a:pt x="2814" y="1741"/>
                    </a:lnTo>
                    <a:lnTo>
                      <a:pt x="2807" y="1741"/>
                    </a:lnTo>
                    <a:lnTo>
                      <a:pt x="2807" y="1741"/>
                    </a:lnTo>
                    <a:lnTo>
                      <a:pt x="2807" y="1741"/>
                    </a:lnTo>
                    <a:lnTo>
                      <a:pt x="2807" y="1741"/>
                    </a:lnTo>
                    <a:lnTo>
                      <a:pt x="2801" y="1741"/>
                    </a:lnTo>
                    <a:lnTo>
                      <a:pt x="2801" y="1741"/>
                    </a:lnTo>
                    <a:lnTo>
                      <a:pt x="2801" y="1741"/>
                    </a:lnTo>
                    <a:lnTo>
                      <a:pt x="2795" y="1741"/>
                    </a:lnTo>
                    <a:lnTo>
                      <a:pt x="2795" y="1741"/>
                    </a:lnTo>
                    <a:lnTo>
                      <a:pt x="2795" y="1741"/>
                    </a:lnTo>
                    <a:lnTo>
                      <a:pt x="2789" y="1741"/>
                    </a:lnTo>
                    <a:lnTo>
                      <a:pt x="2789" y="1741"/>
                    </a:lnTo>
                    <a:lnTo>
                      <a:pt x="2783" y="1741"/>
                    </a:lnTo>
                    <a:lnTo>
                      <a:pt x="2783" y="1741"/>
                    </a:lnTo>
                    <a:lnTo>
                      <a:pt x="2777" y="1741"/>
                    </a:lnTo>
                    <a:lnTo>
                      <a:pt x="2777" y="1741"/>
                    </a:lnTo>
                    <a:lnTo>
                      <a:pt x="2777" y="1741"/>
                    </a:lnTo>
                    <a:lnTo>
                      <a:pt x="2771" y="1741"/>
                    </a:lnTo>
                    <a:lnTo>
                      <a:pt x="2771" y="1741"/>
                    </a:lnTo>
                    <a:lnTo>
                      <a:pt x="2771" y="1741"/>
                    </a:lnTo>
                    <a:lnTo>
                      <a:pt x="2765" y="1741"/>
                    </a:lnTo>
                    <a:lnTo>
                      <a:pt x="2765" y="1741"/>
                    </a:lnTo>
                    <a:lnTo>
                      <a:pt x="2765" y="1741"/>
                    </a:lnTo>
                    <a:lnTo>
                      <a:pt x="2759" y="1741"/>
                    </a:lnTo>
                    <a:lnTo>
                      <a:pt x="2752" y="1741"/>
                    </a:lnTo>
                    <a:lnTo>
                      <a:pt x="2740" y="1741"/>
                    </a:lnTo>
                    <a:lnTo>
                      <a:pt x="2740" y="1741"/>
                    </a:lnTo>
                    <a:lnTo>
                      <a:pt x="2740" y="1741"/>
                    </a:lnTo>
                    <a:lnTo>
                      <a:pt x="2734" y="1741"/>
                    </a:lnTo>
                    <a:lnTo>
                      <a:pt x="2734" y="1741"/>
                    </a:lnTo>
                    <a:lnTo>
                      <a:pt x="2734" y="1741"/>
                    </a:lnTo>
                    <a:lnTo>
                      <a:pt x="2734" y="1741"/>
                    </a:lnTo>
                    <a:lnTo>
                      <a:pt x="2728" y="1741"/>
                    </a:lnTo>
                    <a:lnTo>
                      <a:pt x="2728" y="1741"/>
                    </a:lnTo>
                    <a:lnTo>
                      <a:pt x="2728" y="1741"/>
                    </a:lnTo>
                    <a:lnTo>
                      <a:pt x="2728" y="1741"/>
                    </a:lnTo>
                    <a:lnTo>
                      <a:pt x="2722" y="1741"/>
                    </a:lnTo>
                    <a:lnTo>
                      <a:pt x="2722" y="1741"/>
                    </a:lnTo>
                    <a:lnTo>
                      <a:pt x="2722" y="1741"/>
                    </a:lnTo>
                    <a:lnTo>
                      <a:pt x="2716" y="1741"/>
                    </a:lnTo>
                    <a:lnTo>
                      <a:pt x="2716" y="1741"/>
                    </a:lnTo>
                    <a:lnTo>
                      <a:pt x="2710" y="1741"/>
                    </a:lnTo>
                    <a:lnTo>
                      <a:pt x="2710" y="1741"/>
                    </a:lnTo>
                    <a:lnTo>
                      <a:pt x="2710" y="1741"/>
                    </a:lnTo>
                    <a:lnTo>
                      <a:pt x="2710" y="1741"/>
                    </a:lnTo>
                    <a:lnTo>
                      <a:pt x="2704" y="1741"/>
                    </a:lnTo>
                    <a:lnTo>
                      <a:pt x="2698" y="1741"/>
                    </a:lnTo>
                    <a:lnTo>
                      <a:pt x="2698" y="1741"/>
                    </a:lnTo>
                    <a:lnTo>
                      <a:pt x="2685" y="1741"/>
                    </a:lnTo>
                    <a:lnTo>
                      <a:pt x="2679" y="1741"/>
                    </a:lnTo>
                    <a:lnTo>
                      <a:pt x="2679" y="1741"/>
                    </a:lnTo>
                    <a:lnTo>
                      <a:pt x="2679" y="1741"/>
                    </a:lnTo>
                    <a:lnTo>
                      <a:pt x="2673" y="1741"/>
                    </a:lnTo>
                    <a:lnTo>
                      <a:pt x="2673" y="1741"/>
                    </a:lnTo>
                    <a:lnTo>
                      <a:pt x="2667" y="1741"/>
                    </a:lnTo>
                    <a:lnTo>
                      <a:pt x="2667" y="1741"/>
                    </a:lnTo>
                    <a:lnTo>
                      <a:pt x="2655" y="1741"/>
                    </a:lnTo>
                    <a:lnTo>
                      <a:pt x="2655" y="1741"/>
                    </a:lnTo>
                    <a:lnTo>
                      <a:pt x="2655" y="1741"/>
                    </a:lnTo>
                    <a:lnTo>
                      <a:pt x="2643" y="1741"/>
                    </a:lnTo>
                    <a:lnTo>
                      <a:pt x="2643" y="1741"/>
                    </a:lnTo>
                    <a:lnTo>
                      <a:pt x="2637" y="1741"/>
                    </a:lnTo>
                    <a:lnTo>
                      <a:pt x="2637" y="1741"/>
                    </a:lnTo>
                    <a:lnTo>
                      <a:pt x="2630" y="1741"/>
                    </a:lnTo>
                    <a:lnTo>
                      <a:pt x="2618" y="1741"/>
                    </a:lnTo>
                    <a:lnTo>
                      <a:pt x="2618" y="1747"/>
                    </a:lnTo>
                    <a:lnTo>
                      <a:pt x="2618" y="1747"/>
                    </a:lnTo>
                    <a:lnTo>
                      <a:pt x="2606" y="1747"/>
                    </a:lnTo>
                    <a:lnTo>
                      <a:pt x="2606" y="1747"/>
                    </a:lnTo>
                    <a:lnTo>
                      <a:pt x="2594" y="1747"/>
                    </a:lnTo>
                    <a:lnTo>
                      <a:pt x="2588" y="1747"/>
                    </a:lnTo>
                    <a:lnTo>
                      <a:pt x="2582" y="1747"/>
                    </a:lnTo>
                    <a:lnTo>
                      <a:pt x="2575" y="1747"/>
                    </a:lnTo>
                    <a:lnTo>
                      <a:pt x="2569" y="1747"/>
                    </a:lnTo>
                    <a:lnTo>
                      <a:pt x="2569" y="1741"/>
                    </a:lnTo>
                    <a:lnTo>
                      <a:pt x="2569" y="1741"/>
                    </a:lnTo>
                    <a:lnTo>
                      <a:pt x="2569" y="1735"/>
                    </a:lnTo>
                    <a:lnTo>
                      <a:pt x="2569" y="1735"/>
                    </a:lnTo>
                    <a:lnTo>
                      <a:pt x="2569" y="1728"/>
                    </a:lnTo>
                    <a:lnTo>
                      <a:pt x="2569" y="1728"/>
                    </a:lnTo>
                    <a:lnTo>
                      <a:pt x="2569" y="1728"/>
                    </a:lnTo>
                    <a:lnTo>
                      <a:pt x="2569" y="1722"/>
                    </a:lnTo>
                    <a:lnTo>
                      <a:pt x="2569" y="1710"/>
                    </a:lnTo>
                    <a:lnTo>
                      <a:pt x="2569" y="1710"/>
                    </a:lnTo>
                    <a:lnTo>
                      <a:pt x="2569" y="1704"/>
                    </a:lnTo>
                    <a:lnTo>
                      <a:pt x="2569" y="1704"/>
                    </a:lnTo>
                    <a:lnTo>
                      <a:pt x="2569" y="1698"/>
                    </a:lnTo>
                    <a:lnTo>
                      <a:pt x="2569" y="1698"/>
                    </a:lnTo>
                    <a:lnTo>
                      <a:pt x="2569" y="1698"/>
                    </a:lnTo>
                    <a:lnTo>
                      <a:pt x="2569" y="1698"/>
                    </a:lnTo>
                    <a:lnTo>
                      <a:pt x="2569" y="1692"/>
                    </a:lnTo>
                    <a:lnTo>
                      <a:pt x="2569" y="1692"/>
                    </a:lnTo>
                    <a:lnTo>
                      <a:pt x="2569" y="1692"/>
                    </a:lnTo>
                    <a:lnTo>
                      <a:pt x="2569" y="1692"/>
                    </a:lnTo>
                    <a:lnTo>
                      <a:pt x="2569" y="1686"/>
                    </a:lnTo>
                    <a:lnTo>
                      <a:pt x="2569" y="1686"/>
                    </a:lnTo>
                    <a:lnTo>
                      <a:pt x="2569" y="1680"/>
                    </a:lnTo>
                    <a:lnTo>
                      <a:pt x="2569" y="1680"/>
                    </a:lnTo>
                    <a:lnTo>
                      <a:pt x="2569" y="1680"/>
                    </a:lnTo>
                    <a:lnTo>
                      <a:pt x="2569" y="1673"/>
                    </a:lnTo>
                    <a:lnTo>
                      <a:pt x="2569" y="1673"/>
                    </a:lnTo>
                    <a:lnTo>
                      <a:pt x="2569" y="1673"/>
                    </a:lnTo>
                    <a:lnTo>
                      <a:pt x="2569" y="1673"/>
                    </a:lnTo>
                    <a:lnTo>
                      <a:pt x="2569" y="1667"/>
                    </a:lnTo>
                    <a:lnTo>
                      <a:pt x="2569" y="1667"/>
                    </a:lnTo>
                    <a:lnTo>
                      <a:pt x="2569" y="1667"/>
                    </a:lnTo>
                    <a:lnTo>
                      <a:pt x="2569" y="1661"/>
                    </a:lnTo>
                    <a:lnTo>
                      <a:pt x="2569" y="1661"/>
                    </a:lnTo>
                    <a:lnTo>
                      <a:pt x="2569" y="1661"/>
                    </a:lnTo>
                    <a:lnTo>
                      <a:pt x="2569" y="1661"/>
                    </a:lnTo>
                    <a:lnTo>
                      <a:pt x="2569" y="1661"/>
                    </a:lnTo>
                    <a:lnTo>
                      <a:pt x="2569" y="1655"/>
                    </a:lnTo>
                    <a:lnTo>
                      <a:pt x="2569" y="1649"/>
                    </a:lnTo>
                    <a:lnTo>
                      <a:pt x="2569" y="1649"/>
                    </a:lnTo>
                    <a:lnTo>
                      <a:pt x="2569" y="1643"/>
                    </a:lnTo>
                    <a:lnTo>
                      <a:pt x="2569" y="1637"/>
                    </a:lnTo>
                    <a:lnTo>
                      <a:pt x="2569" y="1637"/>
                    </a:lnTo>
                    <a:lnTo>
                      <a:pt x="2569" y="1637"/>
                    </a:lnTo>
                    <a:lnTo>
                      <a:pt x="2569" y="1637"/>
                    </a:lnTo>
                    <a:lnTo>
                      <a:pt x="2569" y="1637"/>
                    </a:lnTo>
                    <a:lnTo>
                      <a:pt x="2569" y="1631"/>
                    </a:lnTo>
                    <a:lnTo>
                      <a:pt x="2569" y="1631"/>
                    </a:lnTo>
                    <a:lnTo>
                      <a:pt x="2569" y="1631"/>
                    </a:lnTo>
                    <a:lnTo>
                      <a:pt x="2569" y="1625"/>
                    </a:lnTo>
                    <a:lnTo>
                      <a:pt x="2569" y="1625"/>
                    </a:lnTo>
                    <a:lnTo>
                      <a:pt x="2569" y="1625"/>
                    </a:lnTo>
                    <a:lnTo>
                      <a:pt x="2569" y="1625"/>
                    </a:lnTo>
                    <a:lnTo>
                      <a:pt x="2569" y="1619"/>
                    </a:lnTo>
                    <a:lnTo>
                      <a:pt x="2569" y="1619"/>
                    </a:lnTo>
                    <a:lnTo>
                      <a:pt x="2569" y="1619"/>
                    </a:lnTo>
                    <a:lnTo>
                      <a:pt x="2569" y="1619"/>
                    </a:lnTo>
                    <a:lnTo>
                      <a:pt x="2569" y="1612"/>
                    </a:lnTo>
                    <a:lnTo>
                      <a:pt x="2569" y="1612"/>
                    </a:lnTo>
                    <a:lnTo>
                      <a:pt x="2569" y="1606"/>
                    </a:lnTo>
                    <a:lnTo>
                      <a:pt x="2569" y="1606"/>
                    </a:lnTo>
                    <a:lnTo>
                      <a:pt x="2569" y="1600"/>
                    </a:lnTo>
                    <a:lnTo>
                      <a:pt x="2569" y="1600"/>
                    </a:lnTo>
                    <a:lnTo>
                      <a:pt x="2569" y="1594"/>
                    </a:lnTo>
                    <a:lnTo>
                      <a:pt x="2569" y="1588"/>
                    </a:lnTo>
                    <a:lnTo>
                      <a:pt x="2569" y="1588"/>
                    </a:lnTo>
                    <a:lnTo>
                      <a:pt x="2569" y="1588"/>
                    </a:lnTo>
                    <a:lnTo>
                      <a:pt x="2569" y="1582"/>
                    </a:lnTo>
                    <a:lnTo>
                      <a:pt x="2569" y="1582"/>
                    </a:lnTo>
                    <a:lnTo>
                      <a:pt x="2569" y="1582"/>
                    </a:lnTo>
                    <a:lnTo>
                      <a:pt x="2569" y="1576"/>
                    </a:lnTo>
                    <a:lnTo>
                      <a:pt x="2569" y="1576"/>
                    </a:lnTo>
                    <a:lnTo>
                      <a:pt x="2569" y="1576"/>
                    </a:lnTo>
                    <a:lnTo>
                      <a:pt x="2569" y="1576"/>
                    </a:lnTo>
                    <a:lnTo>
                      <a:pt x="2569" y="1570"/>
                    </a:lnTo>
                    <a:lnTo>
                      <a:pt x="2569" y="1570"/>
                    </a:lnTo>
                    <a:lnTo>
                      <a:pt x="2569" y="1564"/>
                    </a:lnTo>
                    <a:lnTo>
                      <a:pt x="2569" y="1564"/>
                    </a:lnTo>
                    <a:lnTo>
                      <a:pt x="2569" y="1557"/>
                    </a:lnTo>
                    <a:lnTo>
                      <a:pt x="2569" y="1551"/>
                    </a:lnTo>
                    <a:lnTo>
                      <a:pt x="2569" y="1551"/>
                    </a:lnTo>
                    <a:lnTo>
                      <a:pt x="2569" y="1551"/>
                    </a:lnTo>
                    <a:lnTo>
                      <a:pt x="2569" y="1551"/>
                    </a:lnTo>
                    <a:lnTo>
                      <a:pt x="2569" y="1545"/>
                    </a:lnTo>
                    <a:lnTo>
                      <a:pt x="2569" y="1545"/>
                    </a:lnTo>
                    <a:lnTo>
                      <a:pt x="2569" y="1545"/>
                    </a:lnTo>
                    <a:lnTo>
                      <a:pt x="2569" y="1545"/>
                    </a:lnTo>
                    <a:lnTo>
                      <a:pt x="2569" y="1545"/>
                    </a:lnTo>
                    <a:lnTo>
                      <a:pt x="2569" y="1539"/>
                    </a:lnTo>
                    <a:lnTo>
                      <a:pt x="2569" y="1539"/>
                    </a:lnTo>
                    <a:lnTo>
                      <a:pt x="2569" y="1533"/>
                    </a:lnTo>
                    <a:lnTo>
                      <a:pt x="2569" y="1533"/>
                    </a:lnTo>
                    <a:lnTo>
                      <a:pt x="2569" y="1533"/>
                    </a:lnTo>
                    <a:lnTo>
                      <a:pt x="2569" y="1527"/>
                    </a:lnTo>
                    <a:lnTo>
                      <a:pt x="2569" y="1527"/>
                    </a:lnTo>
                    <a:lnTo>
                      <a:pt x="2569" y="1521"/>
                    </a:lnTo>
                    <a:lnTo>
                      <a:pt x="2569" y="1521"/>
                    </a:lnTo>
                    <a:lnTo>
                      <a:pt x="2569" y="1521"/>
                    </a:lnTo>
                    <a:lnTo>
                      <a:pt x="2569" y="1515"/>
                    </a:lnTo>
                    <a:lnTo>
                      <a:pt x="2569" y="1509"/>
                    </a:lnTo>
                    <a:lnTo>
                      <a:pt x="2569" y="1502"/>
                    </a:lnTo>
                    <a:lnTo>
                      <a:pt x="2569" y="1502"/>
                    </a:lnTo>
                    <a:lnTo>
                      <a:pt x="2569" y="1502"/>
                    </a:lnTo>
                    <a:lnTo>
                      <a:pt x="2569" y="1496"/>
                    </a:lnTo>
                    <a:lnTo>
                      <a:pt x="2569" y="1496"/>
                    </a:lnTo>
                    <a:lnTo>
                      <a:pt x="2569" y="1496"/>
                    </a:lnTo>
                    <a:lnTo>
                      <a:pt x="2569" y="1496"/>
                    </a:lnTo>
                    <a:lnTo>
                      <a:pt x="2569" y="1490"/>
                    </a:lnTo>
                    <a:lnTo>
                      <a:pt x="2569" y="1484"/>
                    </a:lnTo>
                    <a:lnTo>
                      <a:pt x="2569" y="1484"/>
                    </a:lnTo>
                    <a:lnTo>
                      <a:pt x="2569" y="1478"/>
                    </a:lnTo>
                    <a:lnTo>
                      <a:pt x="2569" y="1478"/>
                    </a:lnTo>
                    <a:lnTo>
                      <a:pt x="2569" y="1472"/>
                    </a:lnTo>
                    <a:lnTo>
                      <a:pt x="2569" y="1472"/>
                    </a:lnTo>
                    <a:lnTo>
                      <a:pt x="2569" y="1472"/>
                    </a:lnTo>
                    <a:lnTo>
                      <a:pt x="2569" y="1472"/>
                    </a:lnTo>
                    <a:lnTo>
                      <a:pt x="2569" y="1466"/>
                    </a:lnTo>
                    <a:lnTo>
                      <a:pt x="2569" y="1466"/>
                    </a:lnTo>
                    <a:lnTo>
                      <a:pt x="2569" y="1460"/>
                    </a:lnTo>
                    <a:lnTo>
                      <a:pt x="2569" y="1460"/>
                    </a:lnTo>
                    <a:lnTo>
                      <a:pt x="2569" y="1460"/>
                    </a:lnTo>
                    <a:lnTo>
                      <a:pt x="2569" y="1454"/>
                    </a:lnTo>
                    <a:lnTo>
                      <a:pt x="2569" y="1454"/>
                    </a:lnTo>
                    <a:lnTo>
                      <a:pt x="2569" y="1448"/>
                    </a:lnTo>
                    <a:lnTo>
                      <a:pt x="2569" y="1448"/>
                    </a:lnTo>
                    <a:lnTo>
                      <a:pt x="2569" y="1448"/>
                    </a:lnTo>
                    <a:lnTo>
                      <a:pt x="2569" y="1448"/>
                    </a:lnTo>
                    <a:lnTo>
                      <a:pt x="2569" y="1441"/>
                    </a:lnTo>
                    <a:lnTo>
                      <a:pt x="2569" y="1441"/>
                    </a:lnTo>
                    <a:lnTo>
                      <a:pt x="2569" y="1441"/>
                    </a:lnTo>
                    <a:lnTo>
                      <a:pt x="2569" y="1441"/>
                    </a:lnTo>
                    <a:lnTo>
                      <a:pt x="2569" y="1435"/>
                    </a:lnTo>
                    <a:lnTo>
                      <a:pt x="2569" y="1435"/>
                    </a:lnTo>
                    <a:lnTo>
                      <a:pt x="2569" y="1435"/>
                    </a:lnTo>
                    <a:lnTo>
                      <a:pt x="2569" y="1435"/>
                    </a:lnTo>
                    <a:lnTo>
                      <a:pt x="2569" y="1435"/>
                    </a:lnTo>
                    <a:lnTo>
                      <a:pt x="2569" y="1435"/>
                    </a:lnTo>
                    <a:lnTo>
                      <a:pt x="2563" y="1435"/>
                    </a:lnTo>
                    <a:lnTo>
                      <a:pt x="2563" y="1435"/>
                    </a:lnTo>
                    <a:lnTo>
                      <a:pt x="2563" y="1435"/>
                    </a:lnTo>
                    <a:lnTo>
                      <a:pt x="2563" y="1435"/>
                    </a:lnTo>
                    <a:lnTo>
                      <a:pt x="2563" y="1435"/>
                    </a:lnTo>
                    <a:lnTo>
                      <a:pt x="2563" y="1435"/>
                    </a:lnTo>
                    <a:lnTo>
                      <a:pt x="2563" y="1435"/>
                    </a:lnTo>
                    <a:lnTo>
                      <a:pt x="2563" y="1429"/>
                    </a:lnTo>
                    <a:lnTo>
                      <a:pt x="2563" y="1429"/>
                    </a:lnTo>
                    <a:lnTo>
                      <a:pt x="2557" y="1435"/>
                    </a:lnTo>
                    <a:lnTo>
                      <a:pt x="2557" y="1435"/>
                    </a:lnTo>
                    <a:lnTo>
                      <a:pt x="2557" y="1435"/>
                    </a:lnTo>
                    <a:lnTo>
                      <a:pt x="2557" y="1435"/>
                    </a:lnTo>
                    <a:lnTo>
                      <a:pt x="2557" y="1435"/>
                    </a:lnTo>
                    <a:lnTo>
                      <a:pt x="2551" y="1429"/>
                    </a:lnTo>
                    <a:lnTo>
                      <a:pt x="2551" y="1429"/>
                    </a:lnTo>
                    <a:lnTo>
                      <a:pt x="2551" y="1429"/>
                    </a:lnTo>
                    <a:lnTo>
                      <a:pt x="2551" y="1429"/>
                    </a:lnTo>
                    <a:lnTo>
                      <a:pt x="2551" y="1429"/>
                    </a:lnTo>
                    <a:lnTo>
                      <a:pt x="2551" y="1429"/>
                    </a:lnTo>
                    <a:lnTo>
                      <a:pt x="2545" y="1429"/>
                    </a:lnTo>
                    <a:lnTo>
                      <a:pt x="2545" y="1429"/>
                    </a:lnTo>
                    <a:lnTo>
                      <a:pt x="2545" y="1429"/>
                    </a:lnTo>
                    <a:lnTo>
                      <a:pt x="2545" y="1423"/>
                    </a:lnTo>
                    <a:lnTo>
                      <a:pt x="2545" y="1423"/>
                    </a:lnTo>
                    <a:lnTo>
                      <a:pt x="2545" y="1423"/>
                    </a:lnTo>
                    <a:lnTo>
                      <a:pt x="2545" y="1423"/>
                    </a:lnTo>
                    <a:lnTo>
                      <a:pt x="2545" y="1423"/>
                    </a:lnTo>
                    <a:lnTo>
                      <a:pt x="2545" y="1423"/>
                    </a:lnTo>
                    <a:lnTo>
                      <a:pt x="2545" y="1423"/>
                    </a:lnTo>
                    <a:lnTo>
                      <a:pt x="2545" y="1423"/>
                    </a:lnTo>
                    <a:lnTo>
                      <a:pt x="2545" y="1423"/>
                    </a:lnTo>
                    <a:lnTo>
                      <a:pt x="2539" y="1417"/>
                    </a:lnTo>
                    <a:lnTo>
                      <a:pt x="2539" y="1417"/>
                    </a:lnTo>
                    <a:lnTo>
                      <a:pt x="2539" y="1417"/>
                    </a:lnTo>
                    <a:lnTo>
                      <a:pt x="2539" y="1411"/>
                    </a:lnTo>
                    <a:lnTo>
                      <a:pt x="2539" y="1411"/>
                    </a:lnTo>
                    <a:lnTo>
                      <a:pt x="2539" y="1411"/>
                    </a:lnTo>
                    <a:lnTo>
                      <a:pt x="2545" y="1411"/>
                    </a:lnTo>
                    <a:lnTo>
                      <a:pt x="2545" y="1411"/>
                    </a:lnTo>
                    <a:lnTo>
                      <a:pt x="2545" y="1411"/>
                    </a:lnTo>
                    <a:lnTo>
                      <a:pt x="2539" y="1411"/>
                    </a:lnTo>
                    <a:lnTo>
                      <a:pt x="2539" y="1411"/>
                    </a:lnTo>
                    <a:lnTo>
                      <a:pt x="2539" y="1411"/>
                    </a:lnTo>
                    <a:lnTo>
                      <a:pt x="2539" y="1411"/>
                    </a:lnTo>
                    <a:lnTo>
                      <a:pt x="2539" y="1411"/>
                    </a:lnTo>
                    <a:moveTo>
                      <a:pt x="49" y="1203"/>
                    </a:moveTo>
                    <a:lnTo>
                      <a:pt x="49" y="1197"/>
                    </a:lnTo>
                    <a:lnTo>
                      <a:pt x="49" y="1197"/>
                    </a:lnTo>
                    <a:lnTo>
                      <a:pt x="49" y="1197"/>
                    </a:lnTo>
                    <a:lnTo>
                      <a:pt x="49" y="1197"/>
                    </a:lnTo>
                    <a:lnTo>
                      <a:pt x="49" y="1197"/>
                    </a:lnTo>
                    <a:lnTo>
                      <a:pt x="49" y="1191"/>
                    </a:lnTo>
                    <a:lnTo>
                      <a:pt x="49" y="1191"/>
                    </a:lnTo>
                    <a:lnTo>
                      <a:pt x="49" y="1191"/>
                    </a:lnTo>
                    <a:lnTo>
                      <a:pt x="43" y="1191"/>
                    </a:lnTo>
                    <a:lnTo>
                      <a:pt x="43" y="1191"/>
                    </a:lnTo>
                    <a:lnTo>
                      <a:pt x="43" y="1191"/>
                    </a:lnTo>
                    <a:lnTo>
                      <a:pt x="43" y="1191"/>
                    </a:lnTo>
                    <a:lnTo>
                      <a:pt x="43" y="1191"/>
                    </a:lnTo>
                    <a:lnTo>
                      <a:pt x="43" y="1185"/>
                    </a:lnTo>
                    <a:lnTo>
                      <a:pt x="43" y="1185"/>
                    </a:lnTo>
                    <a:lnTo>
                      <a:pt x="43" y="1179"/>
                    </a:lnTo>
                    <a:lnTo>
                      <a:pt x="43" y="1179"/>
                    </a:lnTo>
                    <a:lnTo>
                      <a:pt x="43" y="1173"/>
                    </a:lnTo>
                    <a:lnTo>
                      <a:pt x="43" y="1173"/>
                    </a:lnTo>
                    <a:lnTo>
                      <a:pt x="43" y="1173"/>
                    </a:lnTo>
                    <a:lnTo>
                      <a:pt x="43" y="1167"/>
                    </a:lnTo>
                    <a:lnTo>
                      <a:pt x="37" y="1167"/>
                    </a:lnTo>
                    <a:lnTo>
                      <a:pt x="37" y="1160"/>
                    </a:lnTo>
                    <a:lnTo>
                      <a:pt x="31" y="1160"/>
                    </a:lnTo>
                    <a:lnTo>
                      <a:pt x="31" y="1160"/>
                    </a:lnTo>
                    <a:lnTo>
                      <a:pt x="31" y="1154"/>
                    </a:lnTo>
                    <a:lnTo>
                      <a:pt x="31" y="1154"/>
                    </a:lnTo>
                    <a:lnTo>
                      <a:pt x="31" y="1148"/>
                    </a:lnTo>
                    <a:lnTo>
                      <a:pt x="24" y="1148"/>
                    </a:lnTo>
                    <a:lnTo>
                      <a:pt x="24" y="1148"/>
                    </a:lnTo>
                    <a:lnTo>
                      <a:pt x="24" y="1142"/>
                    </a:lnTo>
                    <a:lnTo>
                      <a:pt x="24" y="1142"/>
                    </a:lnTo>
                    <a:lnTo>
                      <a:pt x="24" y="1142"/>
                    </a:lnTo>
                    <a:lnTo>
                      <a:pt x="24" y="1136"/>
                    </a:lnTo>
                    <a:lnTo>
                      <a:pt x="24" y="1136"/>
                    </a:lnTo>
                    <a:lnTo>
                      <a:pt x="18" y="1130"/>
                    </a:lnTo>
                    <a:lnTo>
                      <a:pt x="18" y="1130"/>
                    </a:lnTo>
                    <a:lnTo>
                      <a:pt x="18" y="1130"/>
                    </a:lnTo>
                    <a:lnTo>
                      <a:pt x="18" y="1130"/>
                    </a:lnTo>
                    <a:lnTo>
                      <a:pt x="18" y="1124"/>
                    </a:lnTo>
                    <a:lnTo>
                      <a:pt x="18" y="1124"/>
                    </a:lnTo>
                    <a:lnTo>
                      <a:pt x="12" y="1124"/>
                    </a:lnTo>
                    <a:lnTo>
                      <a:pt x="12" y="1118"/>
                    </a:lnTo>
                    <a:lnTo>
                      <a:pt x="12" y="1118"/>
                    </a:lnTo>
                    <a:lnTo>
                      <a:pt x="12" y="1118"/>
                    </a:lnTo>
                    <a:lnTo>
                      <a:pt x="12" y="1118"/>
                    </a:lnTo>
                    <a:lnTo>
                      <a:pt x="12" y="1112"/>
                    </a:lnTo>
                    <a:lnTo>
                      <a:pt x="6" y="1112"/>
                    </a:lnTo>
                    <a:lnTo>
                      <a:pt x="6" y="1106"/>
                    </a:lnTo>
                    <a:lnTo>
                      <a:pt x="6" y="1106"/>
                    </a:lnTo>
                    <a:lnTo>
                      <a:pt x="6" y="1106"/>
                    </a:lnTo>
                    <a:lnTo>
                      <a:pt x="6" y="1106"/>
                    </a:lnTo>
                    <a:lnTo>
                      <a:pt x="6" y="1099"/>
                    </a:lnTo>
                    <a:lnTo>
                      <a:pt x="6" y="1099"/>
                    </a:lnTo>
                    <a:lnTo>
                      <a:pt x="6" y="1099"/>
                    </a:lnTo>
                    <a:lnTo>
                      <a:pt x="12" y="1099"/>
                    </a:lnTo>
                    <a:lnTo>
                      <a:pt x="12" y="1099"/>
                    </a:lnTo>
                    <a:lnTo>
                      <a:pt x="12" y="1093"/>
                    </a:lnTo>
                    <a:lnTo>
                      <a:pt x="12" y="1093"/>
                    </a:lnTo>
                    <a:lnTo>
                      <a:pt x="12" y="1093"/>
                    </a:lnTo>
                    <a:lnTo>
                      <a:pt x="12" y="1087"/>
                    </a:lnTo>
                    <a:lnTo>
                      <a:pt x="12" y="1081"/>
                    </a:lnTo>
                    <a:lnTo>
                      <a:pt x="12" y="1081"/>
                    </a:lnTo>
                    <a:lnTo>
                      <a:pt x="12" y="1075"/>
                    </a:lnTo>
                    <a:lnTo>
                      <a:pt x="12" y="1075"/>
                    </a:lnTo>
                    <a:lnTo>
                      <a:pt x="12" y="1075"/>
                    </a:lnTo>
                    <a:lnTo>
                      <a:pt x="12" y="1069"/>
                    </a:lnTo>
                    <a:lnTo>
                      <a:pt x="12" y="1069"/>
                    </a:lnTo>
                    <a:lnTo>
                      <a:pt x="12" y="1063"/>
                    </a:lnTo>
                    <a:lnTo>
                      <a:pt x="12" y="1063"/>
                    </a:lnTo>
                    <a:lnTo>
                      <a:pt x="12" y="1063"/>
                    </a:lnTo>
                    <a:lnTo>
                      <a:pt x="12" y="1063"/>
                    </a:lnTo>
                    <a:lnTo>
                      <a:pt x="12" y="1057"/>
                    </a:lnTo>
                    <a:lnTo>
                      <a:pt x="12" y="1057"/>
                    </a:lnTo>
                    <a:lnTo>
                      <a:pt x="12" y="1057"/>
                    </a:lnTo>
                    <a:lnTo>
                      <a:pt x="12" y="1057"/>
                    </a:lnTo>
                    <a:lnTo>
                      <a:pt x="12" y="1051"/>
                    </a:lnTo>
                    <a:lnTo>
                      <a:pt x="12" y="1051"/>
                    </a:lnTo>
                    <a:lnTo>
                      <a:pt x="12" y="1051"/>
                    </a:lnTo>
                    <a:lnTo>
                      <a:pt x="18" y="1044"/>
                    </a:lnTo>
                    <a:lnTo>
                      <a:pt x="18" y="1038"/>
                    </a:lnTo>
                    <a:lnTo>
                      <a:pt x="24" y="1038"/>
                    </a:lnTo>
                    <a:lnTo>
                      <a:pt x="24" y="1038"/>
                    </a:lnTo>
                    <a:lnTo>
                      <a:pt x="24" y="1032"/>
                    </a:lnTo>
                    <a:lnTo>
                      <a:pt x="24" y="1026"/>
                    </a:lnTo>
                    <a:lnTo>
                      <a:pt x="24" y="1026"/>
                    </a:lnTo>
                    <a:lnTo>
                      <a:pt x="24" y="1020"/>
                    </a:lnTo>
                    <a:lnTo>
                      <a:pt x="24" y="1020"/>
                    </a:lnTo>
                    <a:lnTo>
                      <a:pt x="24" y="1014"/>
                    </a:lnTo>
                    <a:lnTo>
                      <a:pt x="24" y="1014"/>
                    </a:lnTo>
                    <a:lnTo>
                      <a:pt x="24" y="1014"/>
                    </a:lnTo>
                    <a:lnTo>
                      <a:pt x="24" y="1014"/>
                    </a:lnTo>
                    <a:lnTo>
                      <a:pt x="24" y="1008"/>
                    </a:lnTo>
                    <a:lnTo>
                      <a:pt x="24" y="1008"/>
                    </a:lnTo>
                    <a:lnTo>
                      <a:pt x="24" y="1002"/>
                    </a:lnTo>
                    <a:lnTo>
                      <a:pt x="24" y="1002"/>
                    </a:lnTo>
                    <a:lnTo>
                      <a:pt x="24" y="1002"/>
                    </a:lnTo>
                    <a:lnTo>
                      <a:pt x="24" y="1002"/>
                    </a:lnTo>
                    <a:lnTo>
                      <a:pt x="24" y="996"/>
                    </a:lnTo>
                    <a:lnTo>
                      <a:pt x="24" y="996"/>
                    </a:lnTo>
                    <a:lnTo>
                      <a:pt x="24" y="989"/>
                    </a:lnTo>
                    <a:lnTo>
                      <a:pt x="18" y="989"/>
                    </a:lnTo>
                    <a:lnTo>
                      <a:pt x="18" y="983"/>
                    </a:lnTo>
                    <a:lnTo>
                      <a:pt x="18" y="983"/>
                    </a:lnTo>
                    <a:lnTo>
                      <a:pt x="18" y="983"/>
                    </a:lnTo>
                    <a:lnTo>
                      <a:pt x="18" y="977"/>
                    </a:lnTo>
                    <a:lnTo>
                      <a:pt x="18" y="971"/>
                    </a:lnTo>
                    <a:lnTo>
                      <a:pt x="12" y="971"/>
                    </a:lnTo>
                    <a:lnTo>
                      <a:pt x="12" y="971"/>
                    </a:lnTo>
                    <a:lnTo>
                      <a:pt x="12" y="971"/>
                    </a:lnTo>
                    <a:lnTo>
                      <a:pt x="12" y="965"/>
                    </a:lnTo>
                    <a:lnTo>
                      <a:pt x="12" y="965"/>
                    </a:lnTo>
                    <a:lnTo>
                      <a:pt x="12" y="959"/>
                    </a:lnTo>
                    <a:lnTo>
                      <a:pt x="12" y="959"/>
                    </a:lnTo>
                    <a:lnTo>
                      <a:pt x="6" y="959"/>
                    </a:lnTo>
                    <a:lnTo>
                      <a:pt x="6" y="953"/>
                    </a:lnTo>
                    <a:lnTo>
                      <a:pt x="6" y="953"/>
                    </a:lnTo>
                    <a:lnTo>
                      <a:pt x="6" y="953"/>
                    </a:lnTo>
                    <a:lnTo>
                      <a:pt x="0" y="947"/>
                    </a:lnTo>
                    <a:lnTo>
                      <a:pt x="0" y="947"/>
                    </a:lnTo>
                    <a:lnTo>
                      <a:pt x="0" y="941"/>
                    </a:lnTo>
                    <a:lnTo>
                      <a:pt x="0" y="941"/>
                    </a:lnTo>
                    <a:lnTo>
                      <a:pt x="0" y="941"/>
                    </a:lnTo>
                    <a:lnTo>
                      <a:pt x="0" y="941"/>
                    </a:lnTo>
                    <a:lnTo>
                      <a:pt x="0" y="935"/>
                    </a:lnTo>
                    <a:lnTo>
                      <a:pt x="0" y="935"/>
                    </a:lnTo>
                    <a:lnTo>
                      <a:pt x="0" y="935"/>
                    </a:lnTo>
                    <a:lnTo>
                      <a:pt x="0" y="935"/>
                    </a:lnTo>
                    <a:lnTo>
                      <a:pt x="0" y="928"/>
                    </a:lnTo>
                    <a:lnTo>
                      <a:pt x="0" y="928"/>
                    </a:lnTo>
                    <a:lnTo>
                      <a:pt x="0" y="922"/>
                    </a:lnTo>
                    <a:lnTo>
                      <a:pt x="0" y="922"/>
                    </a:lnTo>
                    <a:lnTo>
                      <a:pt x="0" y="922"/>
                    </a:lnTo>
                    <a:lnTo>
                      <a:pt x="0" y="916"/>
                    </a:lnTo>
                    <a:lnTo>
                      <a:pt x="6" y="916"/>
                    </a:lnTo>
                    <a:lnTo>
                      <a:pt x="6" y="916"/>
                    </a:lnTo>
                    <a:lnTo>
                      <a:pt x="6" y="910"/>
                    </a:lnTo>
                    <a:lnTo>
                      <a:pt x="6" y="910"/>
                    </a:lnTo>
                    <a:lnTo>
                      <a:pt x="6" y="910"/>
                    </a:lnTo>
                    <a:lnTo>
                      <a:pt x="6" y="910"/>
                    </a:lnTo>
                    <a:lnTo>
                      <a:pt x="12" y="904"/>
                    </a:lnTo>
                    <a:lnTo>
                      <a:pt x="12" y="898"/>
                    </a:lnTo>
                    <a:lnTo>
                      <a:pt x="18" y="898"/>
                    </a:lnTo>
                    <a:lnTo>
                      <a:pt x="18" y="898"/>
                    </a:lnTo>
                    <a:lnTo>
                      <a:pt x="24" y="892"/>
                    </a:lnTo>
                    <a:lnTo>
                      <a:pt x="24" y="886"/>
                    </a:lnTo>
                    <a:lnTo>
                      <a:pt x="31" y="886"/>
                    </a:lnTo>
                    <a:lnTo>
                      <a:pt x="37" y="880"/>
                    </a:lnTo>
                    <a:lnTo>
                      <a:pt x="37" y="873"/>
                    </a:lnTo>
                    <a:lnTo>
                      <a:pt x="43" y="873"/>
                    </a:lnTo>
                    <a:lnTo>
                      <a:pt x="43" y="867"/>
                    </a:lnTo>
                    <a:lnTo>
                      <a:pt x="43" y="861"/>
                    </a:lnTo>
                    <a:lnTo>
                      <a:pt x="43" y="861"/>
                    </a:lnTo>
                    <a:lnTo>
                      <a:pt x="43" y="855"/>
                    </a:lnTo>
                    <a:lnTo>
                      <a:pt x="43" y="855"/>
                    </a:lnTo>
                    <a:lnTo>
                      <a:pt x="43" y="855"/>
                    </a:lnTo>
                    <a:lnTo>
                      <a:pt x="43" y="855"/>
                    </a:lnTo>
                    <a:lnTo>
                      <a:pt x="43" y="855"/>
                    </a:lnTo>
                    <a:lnTo>
                      <a:pt x="43" y="855"/>
                    </a:lnTo>
                    <a:lnTo>
                      <a:pt x="43" y="849"/>
                    </a:lnTo>
                    <a:lnTo>
                      <a:pt x="43" y="849"/>
                    </a:lnTo>
                    <a:lnTo>
                      <a:pt x="43" y="849"/>
                    </a:lnTo>
                    <a:lnTo>
                      <a:pt x="49" y="849"/>
                    </a:lnTo>
                    <a:lnTo>
                      <a:pt x="49" y="849"/>
                    </a:lnTo>
                    <a:lnTo>
                      <a:pt x="49" y="843"/>
                    </a:lnTo>
                    <a:lnTo>
                      <a:pt x="55" y="837"/>
                    </a:lnTo>
                    <a:lnTo>
                      <a:pt x="55" y="837"/>
                    </a:lnTo>
                    <a:lnTo>
                      <a:pt x="55" y="831"/>
                    </a:lnTo>
                    <a:lnTo>
                      <a:pt x="61" y="825"/>
                    </a:lnTo>
                    <a:lnTo>
                      <a:pt x="61" y="825"/>
                    </a:lnTo>
                    <a:lnTo>
                      <a:pt x="61" y="818"/>
                    </a:lnTo>
                    <a:lnTo>
                      <a:pt x="67" y="812"/>
                    </a:lnTo>
                    <a:lnTo>
                      <a:pt x="67" y="806"/>
                    </a:lnTo>
                    <a:lnTo>
                      <a:pt x="67" y="806"/>
                    </a:lnTo>
                    <a:lnTo>
                      <a:pt x="67" y="806"/>
                    </a:lnTo>
                    <a:lnTo>
                      <a:pt x="67" y="800"/>
                    </a:lnTo>
                    <a:lnTo>
                      <a:pt x="67" y="800"/>
                    </a:lnTo>
                    <a:lnTo>
                      <a:pt x="67" y="800"/>
                    </a:lnTo>
                    <a:lnTo>
                      <a:pt x="67" y="794"/>
                    </a:lnTo>
                    <a:lnTo>
                      <a:pt x="67" y="794"/>
                    </a:lnTo>
                    <a:lnTo>
                      <a:pt x="67" y="794"/>
                    </a:lnTo>
                    <a:lnTo>
                      <a:pt x="67" y="794"/>
                    </a:lnTo>
                    <a:lnTo>
                      <a:pt x="67" y="788"/>
                    </a:lnTo>
                    <a:lnTo>
                      <a:pt x="67" y="788"/>
                    </a:lnTo>
                    <a:lnTo>
                      <a:pt x="67" y="788"/>
                    </a:lnTo>
                    <a:lnTo>
                      <a:pt x="67" y="782"/>
                    </a:lnTo>
                    <a:lnTo>
                      <a:pt x="67" y="782"/>
                    </a:lnTo>
                    <a:lnTo>
                      <a:pt x="67" y="782"/>
                    </a:lnTo>
                    <a:lnTo>
                      <a:pt x="67" y="782"/>
                    </a:lnTo>
                    <a:lnTo>
                      <a:pt x="67" y="782"/>
                    </a:lnTo>
                    <a:lnTo>
                      <a:pt x="61" y="782"/>
                    </a:lnTo>
                    <a:lnTo>
                      <a:pt x="61" y="782"/>
                    </a:lnTo>
                    <a:lnTo>
                      <a:pt x="61" y="776"/>
                    </a:lnTo>
                    <a:lnTo>
                      <a:pt x="61" y="776"/>
                    </a:lnTo>
                    <a:lnTo>
                      <a:pt x="61" y="776"/>
                    </a:lnTo>
                    <a:lnTo>
                      <a:pt x="61" y="776"/>
                    </a:lnTo>
                    <a:lnTo>
                      <a:pt x="61" y="776"/>
                    </a:lnTo>
                    <a:lnTo>
                      <a:pt x="61" y="770"/>
                    </a:lnTo>
                    <a:lnTo>
                      <a:pt x="67" y="770"/>
                    </a:lnTo>
                    <a:lnTo>
                      <a:pt x="67" y="764"/>
                    </a:lnTo>
                    <a:lnTo>
                      <a:pt x="67" y="757"/>
                    </a:lnTo>
                    <a:lnTo>
                      <a:pt x="73" y="751"/>
                    </a:lnTo>
                    <a:lnTo>
                      <a:pt x="73" y="751"/>
                    </a:lnTo>
                    <a:lnTo>
                      <a:pt x="79" y="751"/>
                    </a:lnTo>
                    <a:lnTo>
                      <a:pt x="79" y="751"/>
                    </a:lnTo>
                    <a:lnTo>
                      <a:pt x="79" y="751"/>
                    </a:lnTo>
                    <a:lnTo>
                      <a:pt x="86" y="757"/>
                    </a:lnTo>
                    <a:lnTo>
                      <a:pt x="104" y="757"/>
                    </a:lnTo>
                    <a:lnTo>
                      <a:pt x="104" y="764"/>
                    </a:lnTo>
                    <a:lnTo>
                      <a:pt x="104" y="764"/>
                    </a:lnTo>
                    <a:lnTo>
                      <a:pt x="110" y="764"/>
                    </a:lnTo>
                    <a:lnTo>
                      <a:pt x="116" y="764"/>
                    </a:lnTo>
                    <a:lnTo>
                      <a:pt x="116" y="764"/>
                    </a:lnTo>
                    <a:lnTo>
                      <a:pt x="122" y="770"/>
                    </a:lnTo>
                    <a:lnTo>
                      <a:pt x="128" y="770"/>
                    </a:lnTo>
                    <a:lnTo>
                      <a:pt x="128" y="770"/>
                    </a:lnTo>
                    <a:lnTo>
                      <a:pt x="128" y="770"/>
                    </a:lnTo>
                    <a:lnTo>
                      <a:pt x="134" y="770"/>
                    </a:lnTo>
                    <a:lnTo>
                      <a:pt x="140" y="770"/>
                    </a:lnTo>
                    <a:lnTo>
                      <a:pt x="140" y="770"/>
                    </a:lnTo>
                    <a:lnTo>
                      <a:pt x="153" y="776"/>
                    </a:lnTo>
                    <a:lnTo>
                      <a:pt x="153" y="776"/>
                    </a:lnTo>
                    <a:lnTo>
                      <a:pt x="159" y="776"/>
                    </a:lnTo>
                    <a:lnTo>
                      <a:pt x="159" y="776"/>
                    </a:lnTo>
                    <a:lnTo>
                      <a:pt x="165" y="776"/>
                    </a:lnTo>
                    <a:lnTo>
                      <a:pt x="165" y="776"/>
                    </a:lnTo>
                    <a:lnTo>
                      <a:pt x="165" y="782"/>
                    </a:lnTo>
                    <a:lnTo>
                      <a:pt x="177" y="782"/>
                    </a:lnTo>
                    <a:lnTo>
                      <a:pt x="177" y="782"/>
                    </a:lnTo>
                    <a:lnTo>
                      <a:pt x="177" y="782"/>
                    </a:lnTo>
                    <a:lnTo>
                      <a:pt x="183" y="782"/>
                    </a:lnTo>
                    <a:lnTo>
                      <a:pt x="195" y="788"/>
                    </a:lnTo>
                    <a:lnTo>
                      <a:pt x="201" y="788"/>
                    </a:lnTo>
                    <a:lnTo>
                      <a:pt x="214" y="794"/>
                    </a:lnTo>
                    <a:lnTo>
                      <a:pt x="220" y="794"/>
                    </a:lnTo>
                    <a:lnTo>
                      <a:pt x="220" y="794"/>
                    </a:lnTo>
                    <a:lnTo>
                      <a:pt x="226" y="794"/>
                    </a:lnTo>
                    <a:lnTo>
                      <a:pt x="232" y="794"/>
                    </a:lnTo>
                    <a:lnTo>
                      <a:pt x="238" y="800"/>
                    </a:lnTo>
                    <a:lnTo>
                      <a:pt x="238" y="800"/>
                    </a:lnTo>
                    <a:lnTo>
                      <a:pt x="244" y="800"/>
                    </a:lnTo>
                    <a:lnTo>
                      <a:pt x="250" y="800"/>
                    </a:lnTo>
                    <a:lnTo>
                      <a:pt x="263" y="806"/>
                    </a:lnTo>
                    <a:lnTo>
                      <a:pt x="275" y="812"/>
                    </a:lnTo>
                    <a:lnTo>
                      <a:pt x="275" y="812"/>
                    </a:lnTo>
                    <a:lnTo>
                      <a:pt x="287" y="812"/>
                    </a:lnTo>
                    <a:lnTo>
                      <a:pt x="299" y="818"/>
                    </a:lnTo>
                    <a:lnTo>
                      <a:pt x="305" y="818"/>
                    </a:lnTo>
                    <a:lnTo>
                      <a:pt x="305" y="818"/>
                    </a:lnTo>
                    <a:lnTo>
                      <a:pt x="305" y="818"/>
                    </a:lnTo>
                    <a:lnTo>
                      <a:pt x="305" y="818"/>
                    </a:lnTo>
                    <a:lnTo>
                      <a:pt x="311" y="818"/>
                    </a:lnTo>
                    <a:lnTo>
                      <a:pt x="311" y="818"/>
                    </a:lnTo>
                    <a:lnTo>
                      <a:pt x="324" y="825"/>
                    </a:lnTo>
                    <a:lnTo>
                      <a:pt x="324" y="825"/>
                    </a:lnTo>
                    <a:lnTo>
                      <a:pt x="330" y="825"/>
                    </a:lnTo>
                    <a:lnTo>
                      <a:pt x="342" y="831"/>
                    </a:lnTo>
                    <a:lnTo>
                      <a:pt x="348" y="831"/>
                    </a:lnTo>
                    <a:lnTo>
                      <a:pt x="360" y="831"/>
                    </a:lnTo>
                    <a:lnTo>
                      <a:pt x="360" y="837"/>
                    </a:lnTo>
                    <a:lnTo>
                      <a:pt x="372" y="837"/>
                    </a:lnTo>
                    <a:lnTo>
                      <a:pt x="391" y="843"/>
                    </a:lnTo>
                    <a:lnTo>
                      <a:pt x="391" y="843"/>
                    </a:lnTo>
                    <a:lnTo>
                      <a:pt x="403" y="843"/>
                    </a:lnTo>
                    <a:lnTo>
                      <a:pt x="415" y="849"/>
                    </a:lnTo>
                    <a:moveTo>
                      <a:pt x="415" y="849"/>
                    </a:moveTo>
                    <a:lnTo>
                      <a:pt x="415" y="861"/>
                    </a:lnTo>
                    <a:lnTo>
                      <a:pt x="409" y="873"/>
                    </a:lnTo>
                    <a:lnTo>
                      <a:pt x="409" y="892"/>
                    </a:lnTo>
                    <a:lnTo>
                      <a:pt x="403" y="892"/>
                    </a:lnTo>
                    <a:lnTo>
                      <a:pt x="403" y="904"/>
                    </a:lnTo>
                    <a:lnTo>
                      <a:pt x="391" y="941"/>
                    </a:lnTo>
                    <a:lnTo>
                      <a:pt x="385" y="977"/>
                    </a:lnTo>
                    <a:lnTo>
                      <a:pt x="385" y="977"/>
                    </a:lnTo>
                    <a:lnTo>
                      <a:pt x="378" y="989"/>
                    </a:lnTo>
                    <a:lnTo>
                      <a:pt x="378" y="989"/>
                    </a:lnTo>
                    <a:lnTo>
                      <a:pt x="372" y="1014"/>
                    </a:lnTo>
                    <a:lnTo>
                      <a:pt x="366" y="1038"/>
                    </a:lnTo>
                    <a:lnTo>
                      <a:pt x="366" y="1044"/>
                    </a:lnTo>
                    <a:lnTo>
                      <a:pt x="360" y="1057"/>
                    </a:lnTo>
                    <a:lnTo>
                      <a:pt x="360" y="1063"/>
                    </a:lnTo>
                    <a:lnTo>
                      <a:pt x="360" y="1063"/>
                    </a:lnTo>
                    <a:lnTo>
                      <a:pt x="354" y="1075"/>
                    </a:lnTo>
                    <a:lnTo>
                      <a:pt x="354" y="1087"/>
                    </a:lnTo>
                    <a:lnTo>
                      <a:pt x="354" y="1099"/>
                    </a:lnTo>
                    <a:lnTo>
                      <a:pt x="354" y="1099"/>
                    </a:lnTo>
                    <a:lnTo>
                      <a:pt x="348" y="1106"/>
                    </a:lnTo>
                    <a:lnTo>
                      <a:pt x="348" y="1124"/>
                    </a:lnTo>
                    <a:lnTo>
                      <a:pt x="342" y="1136"/>
                    </a:lnTo>
                    <a:lnTo>
                      <a:pt x="342" y="1142"/>
                    </a:lnTo>
                    <a:lnTo>
                      <a:pt x="342" y="1148"/>
                    </a:lnTo>
                    <a:lnTo>
                      <a:pt x="336" y="1148"/>
                    </a:lnTo>
                    <a:lnTo>
                      <a:pt x="336" y="1154"/>
                    </a:lnTo>
                    <a:lnTo>
                      <a:pt x="336" y="1160"/>
                    </a:lnTo>
                    <a:lnTo>
                      <a:pt x="330" y="1185"/>
                    </a:lnTo>
                    <a:lnTo>
                      <a:pt x="336" y="1197"/>
                    </a:lnTo>
                    <a:lnTo>
                      <a:pt x="342" y="1203"/>
                    </a:lnTo>
                    <a:lnTo>
                      <a:pt x="342" y="1209"/>
                    </a:lnTo>
                    <a:lnTo>
                      <a:pt x="348" y="1215"/>
                    </a:lnTo>
                    <a:lnTo>
                      <a:pt x="354" y="1222"/>
                    </a:lnTo>
                    <a:lnTo>
                      <a:pt x="354" y="1228"/>
                    </a:lnTo>
                    <a:lnTo>
                      <a:pt x="360" y="1234"/>
                    </a:lnTo>
                    <a:lnTo>
                      <a:pt x="366" y="1240"/>
                    </a:lnTo>
                    <a:lnTo>
                      <a:pt x="372" y="1246"/>
                    </a:lnTo>
                    <a:lnTo>
                      <a:pt x="372" y="1252"/>
                    </a:lnTo>
                    <a:lnTo>
                      <a:pt x="378" y="1258"/>
                    </a:lnTo>
                    <a:lnTo>
                      <a:pt x="378" y="1258"/>
                    </a:lnTo>
                    <a:lnTo>
                      <a:pt x="378" y="1264"/>
                    </a:lnTo>
                    <a:lnTo>
                      <a:pt x="391" y="1277"/>
                    </a:lnTo>
                    <a:lnTo>
                      <a:pt x="391" y="1277"/>
                    </a:lnTo>
                    <a:lnTo>
                      <a:pt x="391" y="1277"/>
                    </a:lnTo>
                    <a:lnTo>
                      <a:pt x="397" y="1283"/>
                    </a:lnTo>
                    <a:lnTo>
                      <a:pt x="397" y="1283"/>
                    </a:lnTo>
                    <a:lnTo>
                      <a:pt x="403" y="1289"/>
                    </a:lnTo>
                    <a:lnTo>
                      <a:pt x="403" y="1295"/>
                    </a:lnTo>
                    <a:lnTo>
                      <a:pt x="409" y="1301"/>
                    </a:lnTo>
                    <a:lnTo>
                      <a:pt x="415" y="1307"/>
                    </a:lnTo>
                    <a:lnTo>
                      <a:pt x="415" y="1313"/>
                    </a:lnTo>
                    <a:lnTo>
                      <a:pt x="415" y="1313"/>
                    </a:lnTo>
                    <a:lnTo>
                      <a:pt x="421" y="1325"/>
                    </a:lnTo>
                    <a:lnTo>
                      <a:pt x="427" y="1331"/>
                    </a:lnTo>
                    <a:lnTo>
                      <a:pt x="427" y="1338"/>
                    </a:lnTo>
                    <a:lnTo>
                      <a:pt x="433" y="1344"/>
                    </a:lnTo>
                    <a:lnTo>
                      <a:pt x="446" y="1362"/>
                    </a:lnTo>
                    <a:lnTo>
                      <a:pt x="464" y="1380"/>
                    </a:lnTo>
                    <a:lnTo>
                      <a:pt x="464" y="1386"/>
                    </a:lnTo>
                    <a:lnTo>
                      <a:pt x="464" y="1393"/>
                    </a:lnTo>
                    <a:lnTo>
                      <a:pt x="470" y="1399"/>
                    </a:lnTo>
                    <a:lnTo>
                      <a:pt x="476" y="1399"/>
                    </a:lnTo>
                    <a:lnTo>
                      <a:pt x="476" y="1405"/>
                    </a:lnTo>
                    <a:lnTo>
                      <a:pt x="482" y="1417"/>
                    </a:lnTo>
                    <a:lnTo>
                      <a:pt x="488" y="1423"/>
                    </a:lnTo>
                    <a:lnTo>
                      <a:pt x="494" y="1429"/>
                    </a:lnTo>
                    <a:lnTo>
                      <a:pt x="494" y="1435"/>
                    </a:lnTo>
                    <a:lnTo>
                      <a:pt x="501" y="1441"/>
                    </a:lnTo>
                    <a:lnTo>
                      <a:pt x="507" y="1454"/>
                    </a:lnTo>
                    <a:lnTo>
                      <a:pt x="513" y="1466"/>
                    </a:lnTo>
                    <a:lnTo>
                      <a:pt x="519" y="1466"/>
                    </a:lnTo>
                    <a:lnTo>
                      <a:pt x="525" y="1478"/>
                    </a:lnTo>
                    <a:lnTo>
                      <a:pt x="531" y="1484"/>
                    </a:lnTo>
                    <a:lnTo>
                      <a:pt x="537" y="1490"/>
                    </a:lnTo>
                    <a:lnTo>
                      <a:pt x="537" y="1502"/>
                    </a:lnTo>
                    <a:lnTo>
                      <a:pt x="555" y="1521"/>
                    </a:lnTo>
                    <a:lnTo>
                      <a:pt x="568" y="1539"/>
                    </a:lnTo>
                    <a:lnTo>
                      <a:pt x="568" y="1545"/>
                    </a:lnTo>
                    <a:lnTo>
                      <a:pt x="568" y="1545"/>
                    </a:lnTo>
                    <a:lnTo>
                      <a:pt x="580" y="1557"/>
                    </a:lnTo>
                    <a:lnTo>
                      <a:pt x="580" y="1564"/>
                    </a:lnTo>
                    <a:lnTo>
                      <a:pt x="586" y="1570"/>
                    </a:lnTo>
                    <a:lnTo>
                      <a:pt x="592" y="1576"/>
                    </a:lnTo>
                    <a:lnTo>
                      <a:pt x="598" y="1588"/>
                    </a:lnTo>
                    <a:lnTo>
                      <a:pt x="604" y="1600"/>
                    </a:lnTo>
                    <a:lnTo>
                      <a:pt x="610" y="1606"/>
                    </a:lnTo>
                    <a:lnTo>
                      <a:pt x="610" y="1612"/>
                    </a:lnTo>
                    <a:lnTo>
                      <a:pt x="616" y="1612"/>
                    </a:lnTo>
                    <a:lnTo>
                      <a:pt x="623" y="1625"/>
                    </a:lnTo>
                    <a:lnTo>
                      <a:pt x="629" y="1631"/>
                    </a:lnTo>
                    <a:lnTo>
                      <a:pt x="629" y="1637"/>
                    </a:lnTo>
                    <a:lnTo>
                      <a:pt x="629" y="1637"/>
                    </a:lnTo>
                    <a:lnTo>
                      <a:pt x="635" y="1637"/>
                    </a:lnTo>
                    <a:lnTo>
                      <a:pt x="635" y="1649"/>
                    </a:lnTo>
                    <a:lnTo>
                      <a:pt x="641" y="1655"/>
                    </a:lnTo>
                    <a:lnTo>
                      <a:pt x="647" y="1661"/>
                    </a:lnTo>
                    <a:lnTo>
                      <a:pt x="647" y="1661"/>
                    </a:lnTo>
                    <a:lnTo>
                      <a:pt x="647" y="1667"/>
                    </a:lnTo>
                    <a:lnTo>
                      <a:pt x="659" y="1680"/>
                    </a:lnTo>
                    <a:lnTo>
                      <a:pt x="665" y="1692"/>
                    </a:lnTo>
                    <a:lnTo>
                      <a:pt x="665" y="1692"/>
                    </a:lnTo>
                    <a:lnTo>
                      <a:pt x="671" y="1692"/>
                    </a:lnTo>
                    <a:lnTo>
                      <a:pt x="671" y="1698"/>
                    </a:lnTo>
                    <a:lnTo>
                      <a:pt x="671" y="1698"/>
                    </a:lnTo>
                    <a:lnTo>
                      <a:pt x="678" y="1704"/>
                    </a:lnTo>
                    <a:lnTo>
                      <a:pt x="684" y="1716"/>
                    </a:lnTo>
                    <a:lnTo>
                      <a:pt x="684" y="1716"/>
                    </a:lnTo>
                    <a:lnTo>
                      <a:pt x="690" y="1722"/>
                    </a:lnTo>
                    <a:lnTo>
                      <a:pt x="690" y="1728"/>
                    </a:lnTo>
                    <a:lnTo>
                      <a:pt x="702" y="1741"/>
                    </a:lnTo>
                    <a:lnTo>
                      <a:pt x="702" y="1747"/>
                    </a:lnTo>
                    <a:lnTo>
                      <a:pt x="702" y="1747"/>
                    </a:lnTo>
                    <a:lnTo>
                      <a:pt x="702" y="1753"/>
                    </a:lnTo>
                    <a:lnTo>
                      <a:pt x="702" y="1753"/>
                    </a:lnTo>
                    <a:lnTo>
                      <a:pt x="702" y="1753"/>
                    </a:lnTo>
                    <a:lnTo>
                      <a:pt x="702" y="1753"/>
                    </a:lnTo>
                    <a:lnTo>
                      <a:pt x="702" y="1753"/>
                    </a:lnTo>
                    <a:lnTo>
                      <a:pt x="702" y="1759"/>
                    </a:lnTo>
                    <a:lnTo>
                      <a:pt x="702" y="1759"/>
                    </a:lnTo>
                    <a:lnTo>
                      <a:pt x="702" y="1759"/>
                    </a:lnTo>
                    <a:lnTo>
                      <a:pt x="702" y="1759"/>
                    </a:lnTo>
                    <a:lnTo>
                      <a:pt x="702" y="1759"/>
                    </a:lnTo>
                    <a:lnTo>
                      <a:pt x="702" y="1765"/>
                    </a:lnTo>
                    <a:lnTo>
                      <a:pt x="702" y="1765"/>
                    </a:lnTo>
                    <a:lnTo>
                      <a:pt x="702" y="1765"/>
                    </a:lnTo>
                    <a:lnTo>
                      <a:pt x="702" y="1765"/>
                    </a:lnTo>
                    <a:lnTo>
                      <a:pt x="702" y="1765"/>
                    </a:lnTo>
                    <a:lnTo>
                      <a:pt x="702" y="1765"/>
                    </a:lnTo>
                    <a:lnTo>
                      <a:pt x="702" y="1771"/>
                    </a:lnTo>
                    <a:lnTo>
                      <a:pt x="702" y="1771"/>
                    </a:lnTo>
                    <a:lnTo>
                      <a:pt x="708" y="1771"/>
                    </a:lnTo>
                    <a:lnTo>
                      <a:pt x="708" y="1771"/>
                    </a:lnTo>
                    <a:lnTo>
                      <a:pt x="708" y="1771"/>
                    </a:lnTo>
                    <a:lnTo>
                      <a:pt x="708" y="1777"/>
                    </a:lnTo>
                    <a:lnTo>
                      <a:pt x="708" y="1777"/>
                    </a:lnTo>
                    <a:lnTo>
                      <a:pt x="708" y="1777"/>
                    </a:lnTo>
                    <a:lnTo>
                      <a:pt x="708" y="1777"/>
                    </a:lnTo>
                    <a:lnTo>
                      <a:pt x="708" y="1777"/>
                    </a:lnTo>
                    <a:lnTo>
                      <a:pt x="708" y="1777"/>
                    </a:lnTo>
                    <a:lnTo>
                      <a:pt x="708" y="1777"/>
                    </a:lnTo>
                    <a:lnTo>
                      <a:pt x="708" y="1783"/>
                    </a:lnTo>
                    <a:lnTo>
                      <a:pt x="708" y="1783"/>
                    </a:lnTo>
                    <a:lnTo>
                      <a:pt x="708" y="1783"/>
                    </a:lnTo>
                    <a:lnTo>
                      <a:pt x="714" y="1783"/>
                    </a:lnTo>
                    <a:lnTo>
                      <a:pt x="714" y="1783"/>
                    </a:lnTo>
                    <a:lnTo>
                      <a:pt x="714" y="1783"/>
                    </a:lnTo>
                    <a:lnTo>
                      <a:pt x="714" y="1783"/>
                    </a:lnTo>
                    <a:lnTo>
                      <a:pt x="714" y="1783"/>
                    </a:lnTo>
                    <a:lnTo>
                      <a:pt x="714" y="1790"/>
                    </a:lnTo>
                    <a:lnTo>
                      <a:pt x="714" y="1790"/>
                    </a:lnTo>
                    <a:lnTo>
                      <a:pt x="714" y="1790"/>
                    </a:lnTo>
                    <a:lnTo>
                      <a:pt x="714" y="1790"/>
                    </a:lnTo>
                    <a:lnTo>
                      <a:pt x="714" y="1790"/>
                    </a:lnTo>
                    <a:lnTo>
                      <a:pt x="714" y="1796"/>
                    </a:lnTo>
                    <a:lnTo>
                      <a:pt x="714" y="1796"/>
                    </a:lnTo>
                    <a:lnTo>
                      <a:pt x="714" y="1796"/>
                    </a:lnTo>
                    <a:lnTo>
                      <a:pt x="714" y="1796"/>
                    </a:lnTo>
                    <a:lnTo>
                      <a:pt x="714" y="1796"/>
                    </a:lnTo>
                    <a:lnTo>
                      <a:pt x="714" y="1802"/>
                    </a:lnTo>
                    <a:lnTo>
                      <a:pt x="714" y="1802"/>
                    </a:lnTo>
                    <a:lnTo>
                      <a:pt x="714" y="1808"/>
                    </a:lnTo>
                    <a:lnTo>
                      <a:pt x="714" y="1808"/>
                    </a:lnTo>
                    <a:lnTo>
                      <a:pt x="714" y="1808"/>
                    </a:lnTo>
                    <a:lnTo>
                      <a:pt x="714" y="1808"/>
                    </a:lnTo>
                    <a:lnTo>
                      <a:pt x="714" y="1808"/>
                    </a:lnTo>
                    <a:lnTo>
                      <a:pt x="714" y="1814"/>
                    </a:lnTo>
                    <a:lnTo>
                      <a:pt x="714" y="1814"/>
                    </a:lnTo>
                    <a:lnTo>
                      <a:pt x="714" y="1814"/>
                    </a:lnTo>
                    <a:lnTo>
                      <a:pt x="714" y="1814"/>
                    </a:lnTo>
                    <a:lnTo>
                      <a:pt x="714" y="1814"/>
                    </a:lnTo>
                    <a:lnTo>
                      <a:pt x="714" y="1814"/>
                    </a:lnTo>
                    <a:lnTo>
                      <a:pt x="720" y="1814"/>
                    </a:lnTo>
                    <a:lnTo>
                      <a:pt x="720" y="1814"/>
                    </a:lnTo>
                    <a:lnTo>
                      <a:pt x="720" y="1820"/>
                    </a:lnTo>
                    <a:lnTo>
                      <a:pt x="720" y="1820"/>
                    </a:lnTo>
                    <a:lnTo>
                      <a:pt x="720" y="1820"/>
                    </a:lnTo>
                    <a:lnTo>
                      <a:pt x="720" y="1820"/>
                    </a:lnTo>
                    <a:lnTo>
                      <a:pt x="720" y="1820"/>
                    </a:lnTo>
                    <a:lnTo>
                      <a:pt x="720" y="1820"/>
                    </a:lnTo>
                    <a:lnTo>
                      <a:pt x="720" y="1820"/>
                    </a:lnTo>
                    <a:lnTo>
                      <a:pt x="726" y="1826"/>
                    </a:lnTo>
                    <a:lnTo>
                      <a:pt x="726" y="1826"/>
                    </a:lnTo>
                    <a:lnTo>
                      <a:pt x="726" y="1826"/>
                    </a:lnTo>
                    <a:lnTo>
                      <a:pt x="726" y="1826"/>
                    </a:lnTo>
                    <a:lnTo>
                      <a:pt x="726" y="1826"/>
                    </a:lnTo>
                    <a:lnTo>
                      <a:pt x="726" y="1826"/>
                    </a:lnTo>
                    <a:lnTo>
                      <a:pt x="726" y="1826"/>
                    </a:lnTo>
                    <a:lnTo>
                      <a:pt x="732" y="1832"/>
                    </a:lnTo>
                    <a:lnTo>
                      <a:pt x="732" y="1832"/>
                    </a:lnTo>
                    <a:lnTo>
                      <a:pt x="732" y="1832"/>
                    </a:lnTo>
                    <a:lnTo>
                      <a:pt x="732" y="1832"/>
                    </a:lnTo>
                    <a:lnTo>
                      <a:pt x="732" y="1832"/>
                    </a:lnTo>
                    <a:lnTo>
                      <a:pt x="732" y="1838"/>
                    </a:lnTo>
                    <a:lnTo>
                      <a:pt x="732" y="1838"/>
                    </a:lnTo>
                    <a:lnTo>
                      <a:pt x="732" y="1838"/>
                    </a:lnTo>
                    <a:lnTo>
                      <a:pt x="732" y="1838"/>
                    </a:lnTo>
                    <a:lnTo>
                      <a:pt x="732" y="1838"/>
                    </a:lnTo>
                    <a:lnTo>
                      <a:pt x="732" y="1844"/>
                    </a:lnTo>
                    <a:lnTo>
                      <a:pt x="732" y="1844"/>
                    </a:lnTo>
                    <a:lnTo>
                      <a:pt x="732" y="1844"/>
                    </a:lnTo>
                    <a:lnTo>
                      <a:pt x="732" y="1844"/>
                    </a:lnTo>
                    <a:lnTo>
                      <a:pt x="732" y="1844"/>
                    </a:lnTo>
                    <a:lnTo>
                      <a:pt x="732" y="1844"/>
                    </a:lnTo>
                    <a:lnTo>
                      <a:pt x="732" y="1844"/>
                    </a:lnTo>
                    <a:lnTo>
                      <a:pt x="726" y="1844"/>
                    </a:lnTo>
                    <a:lnTo>
                      <a:pt x="726" y="1844"/>
                    </a:lnTo>
                    <a:lnTo>
                      <a:pt x="726" y="1844"/>
                    </a:lnTo>
                    <a:lnTo>
                      <a:pt x="726" y="1844"/>
                    </a:lnTo>
                    <a:lnTo>
                      <a:pt x="726" y="1844"/>
                    </a:lnTo>
                    <a:lnTo>
                      <a:pt x="726" y="1844"/>
                    </a:lnTo>
                    <a:lnTo>
                      <a:pt x="726" y="1851"/>
                    </a:lnTo>
                    <a:lnTo>
                      <a:pt x="720" y="1851"/>
                    </a:lnTo>
                    <a:lnTo>
                      <a:pt x="720" y="1851"/>
                    </a:lnTo>
                    <a:lnTo>
                      <a:pt x="720" y="1851"/>
                    </a:lnTo>
                    <a:lnTo>
                      <a:pt x="720" y="1851"/>
                    </a:lnTo>
                    <a:lnTo>
                      <a:pt x="720" y="1851"/>
                    </a:lnTo>
                    <a:lnTo>
                      <a:pt x="714" y="1851"/>
                    </a:lnTo>
                    <a:lnTo>
                      <a:pt x="714" y="1851"/>
                    </a:lnTo>
                    <a:lnTo>
                      <a:pt x="714" y="1851"/>
                    </a:lnTo>
                    <a:lnTo>
                      <a:pt x="714" y="1851"/>
                    </a:lnTo>
                    <a:lnTo>
                      <a:pt x="708" y="1851"/>
                    </a:lnTo>
                    <a:lnTo>
                      <a:pt x="708" y="1851"/>
                    </a:lnTo>
                    <a:lnTo>
                      <a:pt x="708" y="1851"/>
                    </a:lnTo>
                    <a:lnTo>
                      <a:pt x="708" y="1857"/>
                    </a:lnTo>
                    <a:lnTo>
                      <a:pt x="708" y="1851"/>
                    </a:lnTo>
                    <a:lnTo>
                      <a:pt x="702" y="1851"/>
                    </a:lnTo>
                    <a:lnTo>
                      <a:pt x="702" y="1857"/>
                    </a:lnTo>
                    <a:lnTo>
                      <a:pt x="702" y="1857"/>
                    </a:lnTo>
                    <a:lnTo>
                      <a:pt x="702" y="1857"/>
                    </a:lnTo>
                    <a:lnTo>
                      <a:pt x="702" y="1857"/>
                    </a:lnTo>
                    <a:lnTo>
                      <a:pt x="702" y="1857"/>
                    </a:lnTo>
                    <a:lnTo>
                      <a:pt x="702" y="1857"/>
                    </a:lnTo>
                    <a:lnTo>
                      <a:pt x="702" y="1857"/>
                    </a:lnTo>
                    <a:lnTo>
                      <a:pt x="702" y="1863"/>
                    </a:lnTo>
                    <a:lnTo>
                      <a:pt x="702" y="1863"/>
                    </a:lnTo>
                    <a:lnTo>
                      <a:pt x="702" y="1863"/>
                    </a:lnTo>
                    <a:lnTo>
                      <a:pt x="702" y="1863"/>
                    </a:lnTo>
                    <a:lnTo>
                      <a:pt x="702" y="1863"/>
                    </a:lnTo>
                    <a:lnTo>
                      <a:pt x="702" y="1863"/>
                    </a:lnTo>
                    <a:lnTo>
                      <a:pt x="696" y="1863"/>
                    </a:lnTo>
                    <a:lnTo>
                      <a:pt x="696" y="1863"/>
                    </a:lnTo>
                    <a:lnTo>
                      <a:pt x="696" y="1869"/>
                    </a:lnTo>
                    <a:lnTo>
                      <a:pt x="696" y="1869"/>
                    </a:lnTo>
                    <a:lnTo>
                      <a:pt x="696" y="1869"/>
                    </a:lnTo>
                    <a:lnTo>
                      <a:pt x="696" y="1869"/>
                    </a:lnTo>
                    <a:lnTo>
                      <a:pt x="696" y="1869"/>
                    </a:lnTo>
                    <a:lnTo>
                      <a:pt x="690" y="1869"/>
                    </a:lnTo>
                    <a:lnTo>
                      <a:pt x="690" y="1869"/>
                    </a:lnTo>
                    <a:lnTo>
                      <a:pt x="690" y="1869"/>
                    </a:lnTo>
                    <a:lnTo>
                      <a:pt x="690" y="1875"/>
                    </a:lnTo>
                    <a:lnTo>
                      <a:pt x="690" y="1875"/>
                    </a:lnTo>
                    <a:lnTo>
                      <a:pt x="690" y="1875"/>
                    </a:lnTo>
                    <a:lnTo>
                      <a:pt x="690" y="1875"/>
                    </a:lnTo>
                    <a:lnTo>
                      <a:pt x="690" y="1875"/>
                    </a:lnTo>
                    <a:lnTo>
                      <a:pt x="690" y="1875"/>
                    </a:lnTo>
                    <a:lnTo>
                      <a:pt x="690" y="1875"/>
                    </a:lnTo>
                    <a:lnTo>
                      <a:pt x="690" y="1881"/>
                    </a:lnTo>
                    <a:lnTo>
                      <a:pt x="690" y="1881"/>
                    </a:lnTo>
                    <a:lnTo>
                      <a:pt x="690" y="1881"/>
                    </a:lnTo>
                    <a:lnTo>
                      <a:pt x="690" y="1881"/>
                    </a:lnTo>
                    <a:lnTo>
                      <a:pt x="690" y="1881"/>
                    </a:lnTo>
                    <a:lnTo>
                      <a:pt x="690" y="1881"/>
                    </a:lnTo>
                    <a:lnTo>
                      <a:pt x="690" y="1887"/>
                    </a:lnTo>
                    <a:lnTo>
                      <a:pt x="690" y="1887"/>
                    </a:lnTo>
                    <a:lnTo>
                      <a:pt x="690" y="1887"/>
                    </a:lnTo>
                    <a:lnTo>
                      <a:pt x="690" y="1887"/>
                    </a:lnTo>
                    <a:lnTo>
                      <a:pt x="690" y="1893"/>
                    </a:lnTo>
                    <a:lnTo>
                      <a:pt x="690" y="1893"/>
                    </a:lnTo>
                    <a:lnTo>
                      <a:pt x="690" y="1893"/>
                    </a:lnTo>
                    <a:lnTo>
                      <a:pt x="690" y="1893"/>
                    </a:lnTo>
                    <a:lnTo>
                      <a:pt x="690" y="1893"/>
                    </a:lnTo>
                    <a:lnTo>
                      <a:pt x="690" y="1893"/>
                    </a:lnTo>
                    <a:lnTo>
                      <a:pt x="690" y="1899"/>
                    </a:lnTo>
                    <a:lnTo>
                      <a:pt x="690" y="1899"/>
                    </a:lnTo>
                    <a:lnTo>
                      <a:pt x="690" y="1899"/>
                    </a:lnTo>
                    <a:lnTo>
                      <a:pt x="690" y="1899"/>
                    </a:lnTo>
                    <a:lnTo>
                      <a:pt x="684" y="1899"/>
                    </a:lnTo>
                    <a:lnTo>
                      <a:pt x="684" y="1899"/>
                    </a:lnTo>
                    <a:lnTo>
                      <a:pt x="684" y="1899"/>
                    </a:lnTo>
                    <a:lnTo>
                      <a:pt x="684" y="1906"/>
                    </a:lnTo>
                    <a:lnTo>
                      <a:pt x="684" y="1906"/>
                    </a:lnTo>
                    <a:lnTo>
                      <a:pt x="684" y="1906"/>
                    </a:lnTo>
                    <a:lnTo>
                      <a:pt x="684" y="1906"/>
                    </a:lnTo>
                    <a:lnTo>
                      <a:pt x="684" y="1906"/>
                    </a:lnTo>
                    <a:lnTo>
                      <a:pt x="684" y="1906"/>
                    </a:lnTo>
                    <a:lnTo>
                      <a:pt x="684" y="1912"/>
                    </a:lnTo>
                    <a:lnTo>
                      <a:pt x="684" y="1912"/>
                    </a:lnTo>
                    <a:lnTo>
                      <a:pt x="684" y="1912"/>
                    </a:lnTo>
                    <a:lnTo>
                      <a:pt x="684" y="1912"/>
                    </a:lnTo>
                    <a:lnTo>
                      <a:pt x="684" y="1912"/>
                    </a:lnTo>
                    <a:lnTo>
                      <a:pt x="684" y="1918"/>
                    </a:lnTo>
                    <a:lnTo>
                      <a:pt x="678" y="1918"/>
                    </a:lnTo>
                    <a:lnTo>
                      <a:pt x="678" y="1918"/>
                    </a:lnTo>
                    <a:lnTo>
                      <a:pt x="678" y="1918"/>
                    </a:lnTo>
                    <a:lnTo>
                      <a:pt x="678" y="1918"/>
                    </a:lnTo>
                    <a:lnTo>
                      <a:pt x="678" y="1918"/>
                    </a:lnTo>
                    <a:lnTo>
                      <a:pt x="678" y="1918"/>
                    </a:lnTo>
                    <a:lnTo>
                      <a:pt x="678" y="1918"/>
                    </a:lnTo>
                    <a:lnTo>
                      <a:pt x="678" y="1918"/>
                    </a:lnTo>
                    <a:lnTo>
                      <a:pt x="671" y="1918"/>
                    </a:lnTo>
                    <a:lnTo>
                      <a:pt x="671" y="1924"/>
                    </a:lnTo>
                    <a:lnTo>
                      <a:pt x="671" y="1924"/>
                    </a:lnTo>
                    <a:lnTo>
                      <a:pt x="671" y="1924"/>
                    </a:lnTo>
                    <a:lnTo>
                      <a:pt x="671" y="1924"/>
                    </a:lnTo>
                    <a:lnTo>
                      <a:pt x="671" y="1924"/>
                    </a:lnTo>
                    <a:lnTo>
                      <a:pt x="671" y="1924"/>
                    </a:lnTo>
                    <a:lnTo>
                      <a:pt x="671" y="1930"/>
                    </a:lnTo>
                    <a:lnTo>
                      <a:pt x="665" y="1930"/>
                    </a:lnTo>
                    <a:lnTo>
                      <a:pt x="665" y="1930"/>
                    </a:lnTo>
                    <a:lnTo>
                      <a:pt x="665" y="1930"/>
                    </a:lnTo>
                    <a:lnTo>
                      <a:pt x="665" y="1930"/>
                    </a:lnTo>
                    <a:lnTo>
                      <a:pt x="665" y="1930"/>
                    </a:lnTo>
                    <a:lnTo>
                      <a:pt x="659" y="1930"/>
                    </a:lnTo>
                    <a:lnTo>
                      <a:pt x="659" y="1930"/>
                    </a:lnTo>
                    <a:lnTo>
                      <a:pt x="659" y="1930"/>
                    </a:lnTo>
                    <a:lnTo>
                      <a:pt x="659" y="1930"/>
                    </a:lnTo>
                    <a:lnTo>
                      <a:pt x="659" y="1930"/>
                    </a:lnTo>
                    <a:lnTo>
                      <a:pt x="659" y="1930"/>
                    </a:lnTo>
                    <a:lnTo>
                      <a:pt x="659" y="1936"/>
                    </a:lnTo>
                    <a:lnTo>
                      <a:pt x="659" y="1936"/>
                    </a:lnTo>
                    <a:lnTo>
                      <a:pt x="659" y="1936"/>
                    </a:lnTo>
                    <a:lnTo>
                      <a:pt x="659" y="1936"/>
                    </a:lnTo>
                    <a:lnTo>
                      <a:pt x="659" y="1936"/>
                    </a:lnTo>
                    <a:lnTo>
                      <a:pt x="659" y="1936"/>
                    </a:lnTo>
                    <a:lnTo>
                      <a:pt x="659" y="1936"/>
                    </a:lnTo>
                    <a:lnTo>
                      <a:pt x="659" y="1942"/>
                    </a:lnTo>
                    <a:lnTo>
                      <a:pt x="659" y="1942"/>
                    </a:lnTo>
                    <a:lnTo>
                      <a:pt x="659" y="1942"/>
                    </a:lnTo>
                    <a:lnTo>
                      <a:pt x="659" y="1942"/>
                    </a:lnTo>
                    <a:lnTo>
                      <a:pt x="659" y="1942"/>
                    </a:lnTo>
                    <a:lnTo>
                      <a:pt x="659" y="1942"/>
                    </a:lnTo>
                    <a:lnTo>
                      <a:pt x="659" y="1942"/>
                    </a:lnTo>
                    <a:lnTo>
                      <a:pt x="659" y="1942"/>
                    </a:lnTo>
                    <a:lnTo>
                      <a:pt x="659" y="1948"/>
                    </a:lnTo>
                    <a:lnTo>
                      <a:pt x="659" y="1948"/>
                    </a:lnTo>
                    <a:lnTo>
                      <a:pt x="659" y="1948"/>
                    </a:lnTo>
                    <a:lnTo>
                      <a:pt x="659" y="1948"/>
                    </a:lnTo>
                    <a:lnTo>
                      <a:pt x="659" y="1948"/>
                    </a:lnTo>
                    <a:lnTo>
                      <a:pt x="659" y="1954"/>
                    </a:lnTo>
                    <a:lnTo>
                      <a:pt x="659" y="1954"/>
                    </a:lnTo>
                    <a:lnTo>
                      <a:pt x="659" y="1954"/>
                    </a:lnTo>
                    <a:lnTo>
                      <a:pt x="659" y="1954"/>
                    </a:lnTo>
                    <a:lnTo>
                      <a:pt x="659" y="1954"/>
                    </a:lnTo>
                    <a:lnTo>
                      <a:pt x="659" y="1954"/>
                    </a:lnTo>
                    <a:lnTo>
                      <a:pt x="659" y="1954"/>
                    </a:lnTo>
                    <a:lnTo>
                      <a:pt x="659" y="1961"/>
                    </a:lnTo>
                    <a:lnTo>
                      <a:pt x="659" y="1961"/>
                    </a:lnTo>
                    <a:lnTo>
                      <a:pt x="653" y="1961"/>
                    </a:lnTo>
                    <a:lnTo>
                      <a:pt x="653" y="1961"/>
                    </a:lnTo>
                    <a:lnTo>
                      <a:pt x="653" y="1961"/>
                    </a:lnTo>
                    <a:lnTo>
                      <a:pt x="653" y="1967"/>
                    </a:lnTo>
                    <a:lnTo>
                      <a:pt x="653" y="1967"/>
                    </a:lnTo>
                    <a:lnTo>
                      <a:pt x="653" y="1967"/>
                    </a:lnTo>
                    <a:lnTo>
                      <a:pt x="653" y="1967"/>
                    </a:lnTo>
                    <a:lnTo>
                      <a:pt x="653" y="1967"/>
                    </a:lnTo>
                    <a:lnTo>
                      <a:pt x="659" y="1967"/>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65" y="1973"/>
                    </a:lnTo>
                    <a:lnTo>
                      <a:pt x="665" y="1973"/>
                    </a:lnTo>
                    <a:lnTo>
                      <a:pt x="665" y="1973"/>
                    </a:lnTo>
                    <a:lnTo>
                      <a:pt x="665" y="1973"/>
                    </a:lnTo>
                    <a:lnTo>
                      <a:pt x="665" y="1973"/>
                    </a:lnTo>
                    <a:lnTo>
                      <a:pt x="671" y="1973"/>
                    </a:lnTo>
                    <a:lnTo>
                      <a:pt x="671" y="1973"/>
                    </a:lnTo>
                    <a:lnTo>
                      <a:pt x="671" y="1979"/>
                    </a:lnTo>
                    <a:lnTo>
                      <a:pt x="671" y="1979"/>
                    </a:lnTo>
                    <a:lnTo>
                      <a:pt x="671" y="1979"/>
                    </a:lnTo>
                    <a:lnTo>
                      <a:pt x="671" y="1979"/>
                    </a:lnTo>
                    <a:lnTo>
                      <a:pt x="671" y="1979"/>
                    </a:lnTo>
                    <a:lnTo>
                      <a:pt x="671" y="1979"/>
                    </a:lnTo>
                    <a:lnTo>
                      <a:pt x="671" y="1979"/>
                    </a:lnTo>
                    <a:lnTo>
                      <a:pt x="671" y="1979"/>
                    </a:lnTo>
                    <a:lnTo>
                      <a:pt x="671" y="1985"/>
                    </a:lnTo>
                    <a:lnTo>
                      <a:pt x="671" y="1985"/>
                    </a:lnTo>
                    <a:lnTo>
                      <a:pt x="671" y="1985"/>
                    </a:lnTo>
                    <a:lnTo>
                      <a:pt x="671" y="1985"/>
                    </a:lnTo>
                    <a:lnTo>
                      <a:pt x="671" y="1985"/>
                    </a:lnTo>
                    <a:lnTo>
                      <a:pt x="671" y="1985"/>
                    </a:lnTo>
                    <a:lnTo>
                      <a:pt x="671" y="1991"/>
                    </a:lnTo>
                    <a:lnTo>
                      <a:pt x="671" y="1991"/>
                    </a:lnTo>
                    <a:lnTo>
                      <a:pt x="671" y="1991"/>
                    </a:lnTo>
                    <a:lnTo>
                      <a:pt x="671" y="1991"/>
                    </a:lnTo>
                    <a:lnTo>
                      <a:pt x="671" y="1997"/>
                    </a:lnTo>
                    <a:lnTo>
                      <a:pt x="671" y="1997"/>
                    </a:lnTo>
                    <a:lnTo>
                      <a:pt x="671" y="1997"/>
                    </a:lnTo>
                    <a:lnTo>
                      <a:pt x="665" y="1997"/>
                    </a:lnTo>
                    <a:lnTo>
                      <a:pt x="665" y="1997"/>
                    </a:lnTo>
                    <a:lnTo>
                      <a:pt x="665" y="1997"/>
                    </a:lnTo>
                    <a:lnTo>
                      <a:pt x="665" y="1997"/>
                    </a:lnTo>
                    <a:lnTo>
                      <a:pt x="665" y="2003"/>
                    </a:lnTo>
                    <a:lnTo>
                      <a:pt x="665" y="2003"/>
                    </a:lnTo>
                    <a:lnTo>
                      <a:pt x="665" y="2003"/>
                    </a:lnTo>
                    <a:lnTo>
                      <a:pt x="665" y="2003"/>
                    </a:lnTo>
                    <a:lnTo>
                      <a:pt x="665" y="2003"/>
                    </a:lnTo>
                    <a:lnTo>
                      <a:pt x="665" y="2003"/>
                    </a:lnTo>
                    <a:lnTo>
                      <a:pt x="665" y="2003"/>
                    </a:lnTo>
                    <a:lnTo>
                      <a:pt x="659" y="2003"/>
                    </a:lnTo>
                    <a:lnTo>
                      <a:pt x="659" y="2009"/>
                    </a:lnTo>
                    <a:lnTo>
                      <a:pt x="659" y="2003"/>
                    </a:lnTo>
                    <a:lnTo>
                      <a:pt x="659" y="2009"/>
                    </a:lnTo>
                    <a:lnTo>
                      <a:pt x="653" y="2009"/>
                    </a:lnTo>
                    <a:lnTo>
                      <a:pt x="653" y="2009"/>
                    </a:lnTo>
                    <a:lnTo>
                      <a:pt x="653" y="2009"/>
                    </a:lnTo>
                    <a:lnTo>
                      <a:pt x="653" y="2003"/>
                    </a:lnTo>
                    <a:lnTo>
                      <a:pt x="647" y="2003"/>
                    </a:lnTo>
                    <a:lnTo>
                      <a:pt x="647" y="2003"/>
                    </a:lnTo>
                    <a:lnTo>
                      <a:pt x="647" y="2003"/>
                    </a:lnTo>
                    <a:lnTo>
                      <a:pt x="647" y="2003"/>
                    </a:lnTo>
                    <a:lnTo>
                      <a:pt x="647" y="2003"/>
                    </a:lnTo>
                    <a:lnTo>
                      <a:pt x="647" y="2003"/>
                    </a:lnTo>
                    <a:lnTo>
                      <a:pt x="616" y="2003"/>
                    </a:lnTo>
                    <a:lnTo>
                      <a:pt x="586" y="1997"/>
                    </a:lnTo>
                    <a:lnTo>
                      <a:pt x="574" y="1997"/>
                    </a:lnTo>
                    <a:lnTo>
                      <a:pt x="568" y="1997"/>
                    </a:lnTo>
                    <a:lnTo>
                      <a:pt x="555" y="1997"/>
                    </a:lnTo>
                    <a:lnTo>
                      <a:pt x="525" y="1991"/>
                    </a:lnTo>
                    <a:lnTo>
                      <a:pt x="519" y="1991"/>
                    </a:lnTo>
                    <a:lnTo>
                      <a:pt x="513" y="1991"/>
                    </a:lnTo>
                    <a:lnTo>
                      <a:pt x="507" y="1991"/>
                    </a:lnTo>
                    <a:lnTo>
                      <a:pt x="501" y="1991"/>
                    </a:lnTo>
                    <a:lnTo>
                      <a:pt x="494" y="1991"/>
                    </a:lnTo>
                    <a:lnTo>
                      <a:pt x="488" y="1985"/>
                    </a:lnTo>
                    <a:lnTo>
                      <a:pt x="476" y="1985"/>
                    </a:lnTo>
                    <a:lnTo>
                      <a:pt x="470" y="1985"/>
                    </a:lnTo>
                    <a:lnTo>
                      <a:pt x="458" y="1985"/>
                    </a:lnTo>
                    <a:lnTo>
                      <a:pt x="446" y="1985"/>
                    </a:lnTo>
                    <a:lnTo>
                      <a:pt x="439" y="1979"/>
                    </a:lnTo>
                    <a:lnTo>
                      <a:pt x="433" y="1979"/>
                    </a:lnTo>
                    <a:lnTo>
                      <a:pt x="427" y="1979"/>
                    </a:lnTo>
                    <a:lnTo>
                      <a:pt x="421" y="1979"/>
                    </a:lnTo>
                    <a:lnTo>
                      <a:pt x="421" y="1979"/>
                    </a:lnTo>
                    <a:lnTo>
                      <a:pt x="415" y="1979"/>
                    </a:lnTo>
                    <a:lnTo>
                      <a:pt x="415" y="1973"/>
                    </a:lnTo>
                    <a:lnTo>
                      <a:pt x="415" y="1973"/>
                    </a:lnTo>
                    <a:lnTo>
                      <a:pt x="415" y="1967"/>
                    </a:lnTo>
                    <a:lnTo>
                      <a:pt x="415" y="1967"/>
                    </a:lnTo>
                    <a:lnTo>
                      <a:pt x="415" y="1967"/>
                    </a:lnTo>
                    <a:lnTo>
                      <a:pt x="415" y="1961"/>
                    </a:lnTo>
                    <a:lnTo>
                      <a:pt x="409" y="1961"/>
                    </a:lnTo>
                    <a:lnTo>
                      <a:pt x="409" y="1961"/>
                    </a:lnTo>
                    <a:lnTo>
                      <a:pt x="409" y="1961"/>
                    </a:lnTo>
                    <a:lnTo>
                      <a:pt x="409" y="1961"/>
                    </a:lnTo>
                    <a:lnTo>
                      <a:pt x="403" y="1961"/>
                    </a:lnTo>
                    <a:lnTo>
                      <a:pt x="403" y="1961"/>
                    </a:lnTo>
                    <a:lnTo>
                      <a:pt x="403" y="1961"/>
                    </a:lnTo>
                    <a:lnTo>
                      <a:pt x="403" y="1954"/>
                    </a:lnTo>
                    <a:lnTo>
                      <a:pt x="409" y="1954"/>
                    </a:lnTo>
                    <a:lnTo>
                      <a:pt x="409" y="1948"/>
                    </a:lnTo>
                    <a:lnTo>
                      <a:pt x="409" y="1948"/>
                    </a:lnTo>
                    <a:lnTo>
                      <a:pt x="403" y="1942"/>
                    </a:lnTo>
                    <a:lnTo>
                      <a:pt x="403" y="1942"/>
                    </a:lnTo>
                    <a:lnTo>
                      <a:pt x="409" y="1942"/>
                    </a:lnTo>
                    <a:lnTo>
                      <a:pt x="409" y="1942"/>
                    </a:lnTo>
                    <a:lnTo>
                      <a:pt x="409" y="1942"/>
                    </a:lnTo>
                    <a:lnTo>
                      <a:pt x="409" y="1942"/>
                    </a:lnTo>
                    <a:lnTo>
                      <a:pt x="409" y="1936"/>
                    </a:lnTo>
                    <a:lnTo>
                      <a:pt x="409" y="1936"/>
                    </a:lnTo>
                    <a:lnTo>
                      <a:pt x="409" y="1930"/>
                    </a:lnTo>
                    <a:lnTo>
                      <a:pt x="409" y="1924"/>
                    </a:lnTo>
                    <a:lnTo>
                      <a:pt x="409" y="1918"/>
                    </a:lnTo>
                    <a:lnTo>
                      <a:pt x="409" y="1912"/>
                    </a:lnTo>
                    <a:lnTo>
                      <a:pt x="409" y="1912"/>
                    </a:lnTo>
                    <a:lnTo>
                      <a:pt x="409" y="1912"/>
                    </a:lnTo>
                    <a:lnTo>
                      <a:pt x="409" y="1906"/>
                    </a:lnTo>
                    <a:lnTo>
                      <a:pt x="403" y="1899"/>
                    </a:lnTo>
                    <a:lnTo>
                      <a:pt x="403" y="1899"/>
                    </a:lnTo>
                    <a:lnTo>
                      <a:pt x="403" y="1887"/>
                    </a:lnTo>
                    <a:lnTo>
                      <a:pt x="403" y="1887"/>
                    </a:lnTo>
                    <a:lnTo>
                      <a:pt x="397" y="1881"/>
                    </a:lnTo>
                    <a:lnTo>
                      <a:pt x="397" y="1875"/>
                    </a:lnTo>
                    <a:lnTo>
                      <a:pt x="391" y="1875"/>
                    </a:lnTo>
                    <a:lnTo>
                      <a:pt x="391" y="1875"/>
                    </a:lnTo>
                    <a:lnTo>
                      <a:pt x="391" y="1869"/>
                    </a:lnTo>
                    <a:lnTo>
                      <a:pt x="391" y="1869"/>
                    </a:lnTo>
                    <a:lnTo>
                      <a:pt x="385" y="1863"/>
                    </a:lnTo>
                    <a:lnTo>
                      <a:pt x="385" y="1863"/>
                    </a:lnTo>
                    <a:lnTo>
                      <a:pt x="385" y="1863"/>
                    </a:lnTo>
                    <a:lnTo>
                      <a:pt x="378" y="1863"/>
                    </a:lnTo>
                    <a:lnTo>
                      <a:pt x="378" y="1857"/>
                    </a:lnTo>
                    <a:lnTo>
                      <a:pt x="378" y="1857"/>
                    </a:lnTo>
                    <a:lnTo>
                      <a:pt x="378" y="1851"/>
                    </a:lnTo>
                    <a:lnTo>
                      <a:pt x="372" y="1851"/>
                    </a:lnTo>
                    <a:lnTo>
                      <a:pt x="372" y="1851"/>
                    </a:lnTo>
                    <a:lnTo>
                      <a:pt x="372" y="1844"/>
                    </a:lnTo>
                    <a:lnTo>
                      <a:pt x="366" y="1844"/>
                    </a:lnTo>
                    <a:lnTo>
                      <a:pt x="366" y="1844"/>
                    </a:lnTo>
                    <a:lnTo>
                      <a:pt x="366" y="1838"/>
                    </a:lnTo>
                    <a:lnTo>
                      <a:pt x="366" y="1838"/>
                    </a:lnTo>
                    <a:lnTo>
                      <a:pt x="360" y="1832"/>
                    </a:lnTo>
                    <a:lnTo>
                      <a:pt x="354" y="1832"/>
                    </a:lnTo>
                    <a:lnTo>
                      <a:pt x="354" y="1826"/>
                    </a:lnTo>
                    <a:lnTo>
                      <a:pt x="354" y="1826"/>
                    </a:lnTo>
                    <a:lnTo>
                      <a:pt x="354" y="1820"/>
                    </a:lnTo>
                    <a:lnTo>
                      <a:pt x="348" y="1820"/>
                    </a:lnTo>
                    <a:lnTo>
                      <a:pt x="348" y="1820"/>
                    </a:lnTo>
                    <a:lnTo>
                      <a:pt x="348" y="1820"/>
                    </a:lnTo>
                    <a:lnTo>
                      <a:pt x="348" y="1820"/>
                    </a:lnTo>
                    <a:lnTo>
                      <a:pt x="348" y="1820"/>
                    </a:lnTo>
                    <a:lnTo>
                      <a:pt x="348" y="1820"/>
                    </a:lnTo>
                    <a:lnTo>
                      <a:pt x="342" y="1820"/>
                    </a:lnTo>
                    <a:lnTo>
                      <a:pt x="336" y="1820"/>
                    </a:lnTo>
                    <a:lnTo>
                      <a:pt x="336" y="1820"/>
                    </a:lnTo>
                    <a:lnTo>
                      <a:pt x="336" y="1820"/>
                    </a:lnTo>
                    <a:lnTo>
                      <a:pt x="330" y="1820"/>
                    </a:lnTo>
                    <a:lnTo>
                      <a:pt x="330" y="1814"/>
                    </a:lnTo>
                    <a:lnTo>
                      <a:pt x="324" y="1814"/>
                    </a:lnTo>
                    <a:lnTo>
                      <a:pt x="324" y="1814"/>
                    </a:lnTo>
                    <a:lnTo>
                      <a:pt x="324" y="1814"/>
                    </a:lnTo>
                    <a:lnTo>
                      <a:pt x="324" y="1808"/>
                    </a:lnTo>
                    <a:lnTo>
                      <a:pt x="324" y="1808"/>
                    </a:lnTo>
                    <a:lnTo>
                      <a:pt x="324" y="1808"/>
                    </a:lnTo>
                    <a:lnTo>
                      <a:pt x="330" y="1808"/>
                    </a:lnTo>
                    <a:lnTo>
                      <a:pt x="330" y="1808"/>
                    </a:lnTo>
                    <a:lnTo>
                      <a:pt x="330" y="1802"/>
                    </a:lnTo>
                    <a:lnTo>
                      <a:pt x="330" y="1796"/>
                    </a:lnTo>
                    <a:lnTo>
                      <a:pt x="324" y="1790"/>
                    </a:lnTo>
                    <a:lnTo>
                      <a:pt x="324" y="1790"/>
                    </a:lnTo>
                    <a:lnTo>
                      <a:pt x="324" y="1783"/>
                    </a:lnTo>
                    <a:lnTo>
                      <a:pt x="324" y="1783"/>
                    </a:lnTo>
                    <a:lnTo>
                      <a:pt x="324" y="1777"/>
                    </a:lnTo>
                    <a:lnTo>
                      <a:pt x="317" y="1777"/>
                    </a:lnTo>
                    <a:lnTo>
                      <a:pt x="317" y="1777"/>
                    </a:lnTo>
                    <a:lnTo>
                      <a:pt x="311" y="1777"/>
                    </a:lnTo>
                    <a:lnTo>
                      <a:pt x="305" y="1777"/>
                    </a:lnTo>
                    <a:lnTo>
                      <a:pt x="305" y="1777"/>
                    </a:lnTo>
                    <a:lnTo>
                      <a:pt x="305" y="1777"/>
                    </a:lnTo>
                    <a:lnTo>
                      <a:pt x="299" y="1771"/>
                    </a:lnTo>
                    <a:lnTo>
                      <a:pt x="299" y="1771"/>
                    </a:lnTo>
                    <a:lnTo>
                      <a:pt x="299" y="1771"/>
                    </a:lnTo>
                    <a:lnTo>
                      <a:pt x="293" y="1777"/>
                    </a:lnTo>
                    <a:lnTo>
                      <a:pt x="293" y="1771"/>
                    </a:lnTo>
                    <a:lnTo>
                      <a:pt x="293" y="1771"/>
                    </a:lnTo>
                    <a:lnTo>
                      <a:pt x="293" y="1771"/>
                    </a:lnTo>
                    <a:lnTo>
                      <a:pt x="287" y="1771"/>
                    </a:lnTo>
                    <a:lnTo>
                      <a:pt x="281" y="1771"/>
                    </a:lnTo>
                    <a:lnTo>
                      <a:pt x="281" y="1771"/>
                    </a:lnTo>
                    <a:lnTo>
                      <a:pt x="281" y="1765"/>
                    </a:lnTo>
                    <a:lnTo>
                      <a:pt x="281" y="1765"/>
                    </a:lnTo>
                    <a:lnTo>
                      <a:pt x="281" y="1765"/>
                    </a:lnTo>
                    <a:lnTo>
                      <a:pt x="275" y="1765"/>
                    </a:lnTo>
                    <a:lnTo>
                      <a:pt x="275" y="1759"/>
                    </a:lnTo>
                    <a:lnTo>
                      <a:pt x="269" y="1759"/>
                    </a:lnTo>
                    <a:lnTo>
                      <a:pt x="269" y="1759"/>
                    </a:lnTo>
                    <a:lnTo>
                      <a:pt x="269" y="1759"/>
                    </a:lnTo>
                    <a:lnTo>
                      <a:pt x="263" y="1753"/>
                    </a:lnTo>
                    <a:lnTo>
                      <a:pt x="263" y="1753"/>
                    </a:lnTo>
                    <a:lnTo>
                      <a:pt x="263" y="1753"/>
                    </a:lnTo>
                    <a:lnTo>
                      <a:pt x="263" y="1753"/>
                    </a:lnTo>
                    <a:lnTo>
                      <a:pt x="263" y="1747"/>
                    </a:lnTo>
                    <a:lnTo>
                      <a:pt x="263" y="1747"/>
                    </a:lnTo>
                    <a:lnTo>
                      <a:pt x="256" y="1741"/>
                    </a:lnTo>
                    <a:lnTo>
                      <a:pt x="256" y="1741"/>
                    </a:lnTo>
                    <a:lnTo>
                      <a:pt x="256" y="1735"/>
                    </a:lnTo>
                    <a:lnTo>
                      <a:pt x="256" y="1735"/>
                    </a:lnTo>
                    <a:lnTo>
                      <a:pt x="256" y="1735"/>
                    </a:lnTo>
                    <a:lnTo>
                      <a:pt x="256" y="1735"/>
                    </a:lnTo>
                    <a:lnTo>
                      <a:pt x="256" y="1735"/>
                    </a:lnTo>
                    <a:lnTo>
                      <a:pt x="256" y="1728"/>
                    </a:lnTo>
                    <a:lnTo>
                      <a:pt x="250" y="1728"/>
                    </a:lnTo>
                    <a:lnTo>
                      <a:pt x="250" y="1728"/>
                    </a:lnTo>
                    <a:lnTo>
                      <a:pt x="250" y="1728"/>
                    </a:lnTo>
                    <a:lnTo>
                      <a:pt x="250" y="1728"/>
                    </a:lnTo>
                    <a:lnTo>
                      <a:pt x="244" y="1722"/>
                    </a:lnTo>
                    <a:lnTo>
                      <a:pt x="244" y="1722"/>
                    </a:lnTo>
                    <a:lnTo>
                      <a:pt x="244" y="1716"/>
                    </a:lnTo>
                    <a:lnTo>
                      <a:pt x="244" y="1716"/>
                    </a:lnTo>
                    <a:lnTo>
                      <a:pt x="238" y="1716"/>
                    </a:lnTo>
                    <a:lnTo>
                      <a:pt x="238" y="1716"/>
                    </a:lnTo>
                    <a:lnTo>
                      <a:pt x="238" y="1710"/>
                    </a:lnTo>
                    <a:lnTo>
                      <a:pt x="232" y="1710"/>
                    </a:lnTo>
                    <a:lnTo>
                      <a:pt x="226" y="1710"/>
                    </a:lnTo>
                    <a:lnTo>
                      <a:pt x="226" y="1710"/>
                    </a:lnTo>
                    <a:lnTo>
                      <a:pt x="226" y="1710"/>
                    </a:lnTo>
                    <a:lnTo>
                      <a:pt x="226" y="1710"/>
                    </a:lnTo>
                    <a:lnTo>
                      <a:pt x="226" y="1710"/>
                    </a:lnTo>
                    <a:lnTo>
                      <a:pt x="220" y="1710"/>
                    </a:lnTo>
                    <a:lnTo>
                      <a:pt x="220" y="1710"/>
                    </a:lnTo>
                    <a:lnTo>
                      <a:pt x="220" y="1710"/>
                    </a:lnTo>
                    <a:lnTo>
                      <a:pt x="214" y="1704"/>
                    </a:lnTo>
                    <a:lnTo>
                      <a:pt x="214" y="1704"/>
                    </a:lnTo>
                    <a:lnTo>
                      <a:pt x="208" y="1704"/>
                    </a:lnTo>
                    <a:lnTo>
                      <a:pt x="208" y="1704"/>
                    </a:lnTo>
                    <a:lnTo>
                      <a:pt x="201" y="1704"/>
                    </a:lnTo>
                    <a:lnTo>
                      <a:pt x="201" y="1704"/>
                    </a:lnTo>
                    <a:lnTo>
                      <a:pt x="201" y="1698"/>
                    </a:lnTo>
                    <a:lnTo>
                      <a:pt x="195" y="1698"/>
                    </a:lnTo>
                    <a:lnTo>
                      <a:pt x="195" y="1698"/>
                    </a:lnTo>
                    <a:lnTo>
                      <a:pt x="195" y="1698"/>
                    </a:lnTo>
                    <a:lnTo>
                      <a:pt x="189" y="1698"/>
                    </a:lnTo>
                    <a:lnTo>
                      <a:pt x="189" y="1692"/>
                    </a:lnTo>
                    <a:lnTo>
                      <a:pt x="183" y="1692"/>
                    </a:lnTo>
                    <a:lnTo>
                      <a:pt x="183" y="1692"/>
                    </a:lnTo>
                    <a:lnTo>
                      <a:pt x="177" y="1692"/>
                    </a:lnTo>
                    <a:lnTo>
                      <a:pt x="177" y="1692"/>
                    </a:lnTo>
                    <a:lnTo>
                      <a:pt x="171" y="1692"/>
                    </a:lnTo>
                    <a:lnTo>
                      <a:pt x="171" y="1692"/>
                    </a:lnTo>
                    <a:lnTo>
                      <a:pt x="171" y="1692"/>
                    </a:lnTo>
                    <a:lnTo>
                      <a:pt x="171" y="1692"/>
                    </a:lnTo>
                    <a:lnTo>
                      <a:pt x="165" y="1692"/>
                    </a:lnTo>
                    <a:lnTo>
                      <a:pt x="159" y="1686"/>
                    </a:lnTo>
                    <a:lnTo>
                      <a:pt x="153" y="1686"/>
                    </a:lnTo>
                    <a:lnTo>
                      <a:pt x="153" y="1686"/>
                    </a:lnTo>
                    <a:lnTo>
                      <a:pt x="153" y="1686"/>
                    </a:lnTo>
                    <a:lnTo>
                      <a:pt x="153" y="1686"/>
                    </a:lnTo>
                    <a:lnTo>
                      <a:pt x="153" y="1680"/>
                    </a:lnTo>
                    <a:lnTo>
                      <a:pt x="153" y="1680"/>
                    </a:lnTo>
                    <a:lnTo>
                      <a:pt x="153" y="1680"/>
                    </a:lnTo>
                    <a:lnTo>
                      <a:pt x="147" y="1673"/>
                    </a:lnTo>
                    <a:lnTo>
                      <a:pt x="147" y="1673"/>
                    </a:lnTo>
                    <a:lnTo>
                      <a:pt x="140" y="1673"/>
                    </a:lnTo>
                    <a:lnTo>
                      <a:pt x="140" y="1667"/>
                    </a:lnTo>
                    <a:lnTo>
                      <a:pt x="140" y="1667"/>
                    </a:lnTo>
                    <a:lnTo>
                      <a:pt x="140" y="1667"/>
                    </a:lnTo>
                    <a:lnTo>
                      <a:pt x="147" y="1661"/>
                    </a:lnTo>
                    <a:lnTo>
                      <a:pt x="147" y="1655"/>
                    </a:lnTo>
                    <a:lnTo>
                      <a:pt x="147" y="1655"/>
                    </a:lnTo>
                    <a:lnTo>
                      <a:pt x="147" y="1655"/>
                    </a:lnTo>
                    <a:lnTo>
                      <a:pt x="147" y="1649"/>
                    </a:lnTo>
                    <a:lnTo>
                      <a:pt x="147" y="1649"/>
                    </a:lnTo>
                    <a:lnTo>
                      <a:pt x="147" y="1649"/>
                    </a:lnTo>
                    <a:lnTo>
                      <a:pt x="153" y="1643"/>
                    </a:lnTo>
                    <a:lnTo>
                      <a:pt x="153" y="1643"/>
                    </a:lnTo>
                    <a:lnTo>
                      <a:pt x="153" y="1637"/>
                    </a:lnTo>
                    <a:lnTo>
                      <a:pt x="153" y="1637"/>
                    </a:lnTo>
                    <a:lnTo>
                      <a:pt x="153" y="1637"/>
                    </a:lnTo>
                    <a:lnTo>
                      <a:pt x="153" y="1637"/>
                    </a:lnTo>
                    <a:lnTo>
                      <a:pt x="153" y="1631"/>
                    </a:lnTo>
                    <a:lnTo>
                      <a:pt x="147" y="1631"/>
                    </a:lnTo>
                    <a:lnTo>
                      <a:pt x="153" y="1619"/>
                    </a:lnTo>
                    <a:lnTo>
                      <a:pt x="159" y="1619"/>
                    </a:lnTo>
                    <a:lnTo>
                      <a:pt x="159" y="1612"/>
                    </a:lnTo>
                    <a:lnTo>
                      <a:pt x="159" y="1612"/>
                    </a:lnTo>
                    <a:lnTo>
                      <a:pt x="159" y="1612"/>
                    </a:lnTo>
                    <a:lnTo>
                      <a:pt x="159" y="1606"/>
                    </a:lnTo>
                    <a:lnTo>
                      <a:pt x="159" y="1606"/>
                    </a:lnTo>
                    <a:lnTo>
                      <a:pt x="159" y="1606"/>
                    </a:lnTo>
                    <a:lnTo>
                      <a:pt x="159" y="1606"/>
                    </a:lnTo>
                    <a:lnTo>
                      <a:pt x="159" y="1600"/>
                    </a:lnTo>
                    <a:lnTo>
                      <a:pt x="153" y="1600"/>
                    </a:lnTo>
                    <a:lnTo>
                      <a:pt x="153" y="1600"/>
                    </a:lnTo>
                    <a:lnTo>
                      <a:pt x="153" y="1600"/>
                    </a:lnTo>
                    <a:lnTo>
                      <a:pt x="153" y="1600"/>
                    </a:lnTo>
                    <a:lnTo>
                      <a:pt x="153" y="1600"/>
                    </a:lnTo>
                    <a:lnTo>
                      <a:pt x="147" y="1600"/>
                    </a:lnTo>
                    <a:lnTo>
                      <a:pt x="147" y="1600"/>
                    </a:lnTo>
                    <a:lnTo>
                      <a:pt x="147" y="1600"/>
                    </a:lnTo>
                    <a:lnTo>
                      <a:pt x="147" y="1600"/>
                    </a:lnTo>
                    <a:lnTo>
                      <a:pt x="147" y="1600"/>
                    </a:lnTo>
                    <a:lnTo>
                      <a:pt x="147" y="1594"/>
                    </a:lnTo>
                    <a:lnTo>
                      <a:pt x="140" y="1594"/>
                    </a:lnTo>
                    <a:lnTo>
                      <a:pt x="140" y="1594"/>
                    </a:lnTo>
                    <a:lnTo>
                      <a:pt x="140" y="1588"/>
                    </a:lnTo>
                    <a:lnTo>
                      <a:pt x="140" y="1588"/>
                    </a:lnTo>
                    <a:lnTo>
                      <a:pt x="140" y="1588"/>
                    </a:lnTo>
                    <a:lnTo>
                      <a:pt x="140" y="1582"/>
                    </a:lnTo>
                    <a:lnTo>
                      <a:pt x="140" y="1582"/>
                    </a:lnTo>
                    <a:lnTo>
                      <a:pt x="147" y="1576"/>
                    </a:lnTo>
                    <a:lnTo>
                      <a:pt x="147" y="1576"/>
                    </a:lnTo>
                    <a:lnTo>
                      <a:pt x="147" y="1576"/>
                    </a:lnTo>
                    <a:lnTo>
                      <a:pt x="147" y="1570"/>
                    </a:lnTo>
                    <a:lnTo>
                      <a:pt x="147" y="1570"/>
                    </a:lnTo>
                    <a:lnTo>
                      <a:pt x="147" y="1564"/>
                    </a:lnTo>
                    <a:lnTo>
                      <a:pt x="147" y="1564"/>
                    </a:lnTo>
                    <a:lnTo>
                      <a:pt x="147" y="1564"/>
                    </a:lnTo>
                    <a:lnTo>
                      <a:pt x="140" y="1564"/>
                    </a:lnTo>
                    <a:lnTo>
                      <a:pt x="140" y="1564"/>
                    </a:lnTo>
                    <a:lnTo>
                      <a:pt x="140" y="1564"/>
                    </a:lnTo>
                    <a:lnTo>
                      <a:pt x="134" y="1564"/>
                    </a:lnTo>
                    <a:lnTo>
                      <a:pt x="134" y="1557"/>
                    </a:lnTo>
                    <a:lnTo>
                      <a:pt x="134" y="1557"/>
                    </a:lnTo>
                    <a:lnTo>
                      <a:pt x="134" y="1551"/>
                    </a:lnTo>
                    <a:lnTo>
                      <a:pt x="128" y="1551"/>
                    </a:lnTo>
                    <a:lnTo>
                      <a:pt x="128" y="1545"/>
                    </a:lnTo>
                    <a:lnTo>
                      <a:pt x="128" y="1539"/>
                    </a:lnTo>
                    <a:lnTo>
                      <a:pt x="128" y="1539"/>
                    </a:lnTo>
                    <a:lnTo>
                      <a:pt x="122" y="1533"/>
                    </a:lnTo>
                    <a:lnTo>
                      <a:pt x="122" y="1533"/>
                    </a:lnTo>
                    <a:lnTo>
                      <a:pt x="116" y="1533"/>
                    </a:lnTo>
                    <a:lnTo>
                      <a:pt x="116" y="1527"/>
                    </a:lnTo>
                    <a:lnTo>
                      <a:pt x="116" y="1527"/>
                    </a:lnTo>
                    <a:lnTo>
                      <a:pt x="116" y="1527"/>
                    </a:lnTo>
                    <a:lnTo>
                      <a:pt x="116" y="1527"/>
                    </a:lnTo>
                    <a:lnTo>
                      <a:pt x="116" y="1527"/>
                    </a:lnTo>
                    <a:lnTo>
                      <a:pt x="116" y="1521"/>
                    </a:lnTo>
                    <a:lnTo>
                      <a:pt x="116" y="1515"/>
                    </a:lnTo>
                    <a:lnTo>
                      <a:pt x="116" y="1515"/>
                    </a:lnTo>
                    <a:lnTo>
                      <a:pt x="110" y="1509"/>
                    </a:lnTo>
                    <a:lnTo>
                      <a:pt x="110" y="1509"/>
                    </a:lnTo>
                    <a:lnTo>
                      <a:pt x="110" y="1509"/>
                    </a:lnTo>
                    <a:lnTo>
                      <a:pt x="110" y="1502"/>
                    </a:lnTo>
                    <a:lnTo>
                      <a:pt x="110" y="1502"/>
                    </a:lnTo>
                    <a:lnTo>
                      <a:pt x="110" y="1502"/>
                    </a:lnTo>
                    <a:lnTo>
                      <a:pt x="110" y="1502"/>
                    </a:lnTo>
                    <a:lnTo>
                      <a:pt x="110" y="1496"/>
                    </a:lnTo>
                    <a:lnTo>
                      <a:pt x="110" y="1496"/>
                    </a:lnTo>
                    <a:lnTo>
                      <a:pt x="110" y="1490"/>
                    </a:lnTo>
                    <a:lnTo>
                      <a:pt x="110" y="1490"/>
                    </a:lnTo>
                    <a:lnTo>
                      <a:pt x="104" y="1484"/>
                    </a:lnTo>
                    <a:lnTo>
                      <a:pt x="104" y="1484"/>
                    </a:lnTo>
                    <a:lnTo>
                      <a:pt x="104" y="1484"/>
                    </a:lnTo>
                    <a:lnTo>
                      <a:pt x="104" y="1484"/>
                    </a:lnTo>
                    <a:lnTo>
                      <a:pt x="104" y="1478"/>
                    </a:lnTo>
                    <a:lnTo>
                      <a:pt x="104" y="1478"/>
                    </a:lnTo>
                    <a:lnTo>
                      <a:pt x="98" y="1478"/>
                    </a:lnTo>
                    <a:lnTo>
                      <a:pt x="98" y="1478"/>
                    </a:lnTo>
                    <a:lnTo>
                      <a:pt x="98" y="1472"/>
                    </a:lnTo>
                    <a:lnTo>
                      <a:pt x="98" y="1472"/>
                    </a:lnTo>
                    <a:lnTo>
                      <a:pt x="98" y="1466"/>
                    </a:lnTo>
                    <a:lnTo>
                      <a:pt x="92" y="1460"/>
                    </a:lnTo>
                    <a:lnTo>
                      <a:pt x="92" y="1454"/>
                    </a:lnTo>
                    <a:lnTo>
                      <a:pt x="86" y="1454"/>
                    </a:lnTo>
                    <a:lnTo>
                      <a:pt x="86" y="1454"/>
                    </a:lnTo>
                    <a:lnTo>
                      <a:pt x="86" y="1454"/>
                    </a:lnTo>
                    <a:lnTo>
                      <a:pt x="86" y="1454"/>
                    </a:lnTo>
                    <a:lnTo>
                      <a:pt x="86" y="1448"/>
                    </a:lnTo>
                    <a:lnTo>
                      <a:pt x="86" y="1448"/>
                    </a:lnTo>
                    <a:lnTo>
                      <a:pt x="86" y="1448"/>
                    </a:lnTo>
                    <a:lnTo>
                      <a:pt x="79" y="1441"/>
                    </a:lnTo>
                    <a:lnTo>
                      <a:pt x="79" y="1441"/>
                    </a:lnTo>
                    <a:lnTo>
                      <a:pt x="86" y="1441"/>
                    </a:lnTo>
                    <a:lnTo>
                      <a:pt x="79" y="1435"/>
                    </a:lnTo>
                    <a:lnTo>
                      <a:pt x="86" y="1435"/>
                    </a:lnTo>
                    <a:lnTo>
                      <a:pt x="86" y="1435"/>
                    </a:lnTo>
                    <a:lnTo>
                      <a:pt x="86" y="1435"/>
                    </a:lnTo>
                    <a:lnTo>
                      <a:pt x="86" y="1429"/>
                    </a:lnTo>
                    <a:lnTo>
                      <a:pt x="86" y="1429"/>
                    </a:lnTo>
                    <a:lnTo>
                      <a:pt x="86" y="1429"/>
                    </a:lnTo>
                    <a:lnTo>
                      <a:pt x="86" y="1423"/>
                    </a:lnTo>
                    <a:lnTo>
                      <a:pt x="86" y="1423"/>
                    </a:lnTo>
                    <a:lnTo>
                      <a:pt x="86" y="1423"/>
                    </a:lnTo>
                    <a:lnTo>
                      <a:pt x="86" y="1423"/>
                    </a:lnTo>
                    <a:lnTo>
                      <a:pt x="86" y="1423"/>
                    </a:lnTo>
                    <a:lnTo>
                      <a:pt x="86" y="1417"/>
                    </a:lnTo>
                    <a:lnTo>
                      <a:pt x="86" y="1417"/>
                    </a:lnTo>
                    <a:lnTo>
                      <a:pt x="86" y="1417"/>
                    </a:lnTo>
                    <a:lnTo>
                      <a:pt x="86" y="1411"/>
                    </a:lnTo>
                    <a:lnTo>
                      <a:pt x="86" y="1417"/>
                    </a:lnTo>
                    <a:lnTo>
                      <a:pt x="86" y="1411"/>
                    </a:lnTo>
                    <a:lnTo>
                      <a:pt x="86" y="1411"/>
                    </a:lnTo>
                    <a:lnTo>
                      <a:pt x="86" y="1411"/>
                    </a:lnTo>
                    <a:lnTo>
                      <a:pt x="86" y="1411"/>
                    </a:lnTo>
                    <a:lnTo>
                      <a:pt x="86" y="1405"/>
                    </a:lnTo>
                    <a:lnTo>
                      <a:pt x="92" y="1405"/>
                    </a:lnTo>
                    <a:lnTo>
                      <a:pt x="92" y="1405"/>
                    </a:lnTo>
                    <a:lnTo>
                      <a:pt x="92" y="1411"/>
                    </a:lnTo>
                    <a:lnTo>
                      <a:pt x="92" y="1411"/>
                    </a:lnTo>
                    <a:lnTo>
                      <a:pt x="92" y="1411"/>
                    </a:lnTo>
                    <a:lnTo>
                      <a:pt x="98" y="1411"/>
                    </a:lnTo>
                    <a:lnTo>
                      <a:pt x="98" y="1405"/>
                    </a:lnTo>
                    <a:lnTo>
                      <a:pt x="98" y="1405"/>
                    </a:lnTo>
                    <a:lnTo>
                      <a:pt x="104" y="1405"/>
                    </a:lnTo>
                    <a:lnTo>
                      <a:pt x="104" y="1399"/>
                    </a:lnTo>
                    <a:lnTo>
                      <a:pt x="104" y="1399"/>
                    </a:lnTo>
                    <a:lnTo>
                      <a:pt x="110" y="1393"/>
                    </a:lnTo>
                    <a:lnTo>
                      <a:pt x="110" y="1386"/>
                    </a:lnTo>
                    <a:lnTo>
                      <a:pt x="104" y="1386"/>
                    </a:lnTo>
                    <a:lnTo>
                      <a:pt x="104" y="1380"/>
                    </a:lnTo>
                    <a:lnTo>
                      <a:pt x="104" y="1374"/>
                    </a:lnTo>
                    <a:lnTo>
                      <a:pt x="104" y="1374"/>
                    </a:lnTo>
                    <a:lnTo>
                      <a:pt x="104" y="1368"/>
                    </a:lnTo>
                    <a:lnTo>
                      <a:pt x="104" y="1368"/>
                    </a:lnTo>
                    <a:lnTo>
                      <a:pt x="98" y="1368"/>
                    </a:lnTo>
                    <a:lnTo>
                      <a:pt x="98" y="1368"/>
                    </a:lnTo>
                    <a:lnTo>
                      <a:pt x="98" y="1368"/>
                    </a:lnTo>
                    <a:lnTo>
                      <a:pt x="98" y="1368"/>
                    </a:lnTo>
                    <a:lnTo>
                      <a:pt x="92" y="1368"/>
                    </a:lnTo>
                    <a:lnTo>
                      <a:pt x="92" y="1368"/>
                    </a:lnTo>
                    <a:lnTo>
                      <a:pt x="92" y="1368"/>
                    </a:lnTo>
                    <a:lnTo>
                      <a:pt x="92" y="1368"/>
                    </a:lnTo>
                    <a:lnTo>
                      <a:pt x="86" y="1368"/>
                    </a:lnTo>
                    <a:lnTo>
                      <a:pt x="86" y="1368"/>
                    </a:lnTo>
                    <a:lnTo>
                      <a:pt x="86" y="1368"/>
                    </a:lnTo>
                    <a:lnTo>
                      <a:pt x="79" y="1362"/>
                    </a:lnTo>
                    <a:lnTo>
                      <a:pt x="79" y="1362"/>
                    </a:lnTo>
                    <a:lnTo>
                      <a:pt x="79" y="1356"/>
                    </a:lnTo>
                    <a:lnTo>
                      <a:pt x="73" y="1356"/>
                    </a:lnTo>
                    <a:lnTo>
                      <a:pt x="73" y="1350"/>
                    </a:lnTo>
                    <a:lnTo>
                      <a:pt x="73" y="1350"/>
                    </a:lnTo>
                    <a:lnTo>
                      <a:pt x="73" y="1344"/>
                    </a:lnTo>
                    <a:lnTo>
                      <a:pt x="73" y="1344"/>
                    </a:lnTo>
                    <a:lnTo>
                      <a:pt x="73" y="1344"/>
                    </a:lnTo>
                    <a:lnTo>
                      <a:pt x="67" y="1344"/>
                    </a:lnTo>
                    <a:lnTo>
                      <a:pt x="67" y="1344"/>
                    </a:lnTo>
                    <a:lnTo>
                      <a:pt x="67" y="1344"/>
                    </a:lnTo>
                    <a:lnTo>
                      <a:pt x="67" y="1338"/>
                    </a:lnTo>
                    <a:lnTo>
                      <a:pt x="67" y="1338"/>
                    </a:lnTo>
                    <a:lnTo>
                      <a:pt x="67" y="1338"/>
                    </a:lnTo>
                    <a:lnTo>
                      <a:pt x="67" y="1338"/>
                    </a:lnTo>
                    <a:lnTo>
                      <a:pt x="67" y="1338"/>
                    </a:lnTo>
                    <a:lnTo>
                      <a:pt x="67" y="1331"/>
                    </a:lnTo>
                    <a:lnTo>
                      <a:pt x="67" y="1331"/>
                    </a:lnTo>
                    <a:lnTo>
                      <a:pt x="67" y="1331"/>
                    </a:lnTo>
                    <a:lnTo>
                      <a:pt x="67" y="1331"/>
                    </a:lnTo>
                    <a:lnTo>
                      <a:pt x="67" y="1331"/>
                    </a:lnTo>
                    <a:lnTo>
                      <a:pt x="67" y="1325"/>
                    </a:lnTo>
                    <a:lnTo>
                      <a:pt x="67" y="1325"/>
                    </a:lnTo>
                    <a:lnTo>
                      <a:pt x="67" y="1325"/>
                    </a:lnTo>
                    <a:lnTo>
                      <a:pt x="67" y="1325"/>
                    </a:lnTo>
                    <a:lnTo>
                      <a:pt x="73" y="1313"/>
                    </a:lnTo>
                    <a:lnTo>
                      <a:pt x="73" y="1313"/>
                    </a:lnTo>
                    <a:lnTo>
                      <a:pt x="73" y="1313"/>
                    </a:lnTo>
                    <a:lnTo>
                      <a:pt x="73" y="1307"/>
                    </a:lnTo>
                    <a:lnTo>
                      <a:pt x="67" y="1301"/>
                    </a:lnTo>
                    <a:lnTo>
                      <a:pt x="73" y="1301"/>
                    </a:lnTo>
                    <a:lnTo>
                      <a:pt x="73" y="1301"/>
                    </a:lnTo>
                    <a:lnTo>
                      <a:pt x="67" y="1295"/>
                    </a:lnTo>
                    <a:lnTo>
                      <a:pt x="67" y="1295"/>
                    </a:lnTo>
                    <a:lnTo>
                      <a:pt x="67" y="1295"/>
                    </a:lnTo>
                    <a:lnTo>
                      <a:pt x="67" y="1295"/>
                    </a:lnTo>
                    <a:lnTo>
                      <a:pt x="67" y="1295"/>
                    </a:lnTo>
                    <a:lnTo>
                      <a:pt x="67" y="1295"/>
                    </a:lnTo>
                    <a:lnTo>
                      <a:pt x="67" y="1289"/>
                    </a:lnTo>
                    <a:lnTo>
                      <a:pt x="67" y="1289"/>
                    </a:lnTo>
                    <a:lnTo>
                      <a:pt x="67" y="1283"/>
                    </a:lnTo>
                    <a:lnTo>
                      <a:pt x="67" y="1283"/>
                    </a:lnTo>
                    <a:lnTo>
                      <a:pt x="67" y="1283"/>
                    </a:lnTo>
                    <a:lnTo>
                      <a:pt x="73" y="1283"/>
                    </a:lnTo>
                    <a:lnTo>
                      <a:pt x="73" y="1283"/>
                    </a:lnTo>
                    <a:lnTo>
                      <a:pt x="73" y="1277"/>
                    </a:lnTo>
                    <a:lnTo>
                      <a:pt x="73" y="1270"/>
                    </a:lnTo>
                    <a:lnTo>
                      <a:pt x="73" y="1264"/>
                    </a:lnTo>
                    <a:lnTo>
                      <a:pt x="73" y="1264"/>
                    </a:lnTo>
                    <a:lnTo>
                      <a:pt x="73" y="1264"/>
                    </a:lnTo>
                    <a:lnTo>
                      <a:pt x="73" y="1264"/>
                    </a:lnTo>
                    <a:lnTo>
                      <a:pt x="79" y="1264"/>
                    </a:lnTo>
                    <a:lnTo>
                      <a:pt x="79" y="1258"/>
                    </a:lnTo>
                    <a:lnTo>
                      <a:pt x="79" y="1264"/>
                    </a:lnTo>
                    <a:lnTo>
                      <a:pt x="79" y="1264"/>
                    </a:lnTo>
                    <a:lnTo>
                      <a:pt x="79" y="1264"/>
                    </a:lnTo>
                    <a:lnTo>
                      <a:pt x="86" y="1264"/>
                    </a:lnTo>
                    <a:lnTo>
                      <a:pt x="86" y="1264"/>
                    </a:lnTo>
                    <a:lnTo>
                      <a:pt x="86" y="1270"/>
                    </a:lnTo>
                    <a:lnTo>
                      <a:pt x="86" y="1270"/>
                    </a:lnTo>
                    <a:lnTo>
                      <a:pt x="86" y="1277"/>
                    </a:lnTo>
                    <a:lnTo>
                      <a:pt x="86" y="1277"/>
                    </a:lnTo>
                    <a:lnTo>
                      <a:pt x="79" y="1277"/>
                    </a:lnTo>
                    <a:lnTo>
                      <a:pt x="79" y="1277"/>
                    </a:lnTo>
                    <a:lnTo>
                      <a:pt x="79" y="1283"/>
                    </a:lnTo>
                    <a:lnTo>
                      <a:pt x="79" y="1283"/>
                    </a:lnTo>
                    <a:lnTo>
                      <a:pt x="79" y="1283"/>
                    </a:lnTo>
                    <a:lnTo>
                      <a:pt x="79" y="1283"/>
                    </a:lnTo>
                    <a:lnTo>
                      <a:pt x="79" y="1283"/>
                    </a:lnTo>
                    <a:lnTo>
                      <a:pt x="79" y="1283"/>
                    </a:lnTo>
                    <a:lnTo>
                      <a:pt x="79" y="1283"/>
                    </a:lnTo>
                    <a:lnTo>
                      <a:pt x="79" y="1289"/>
                    </a:lnTo>
                    <a:lnTo>
                      <a:pt x="79" y="1289"/>
                    </a:lnTo>
                    <a:lnTo>
                      <a:pt x="86" y="1289"/>
                    </a:lnTo>
                    <a:lnTo>
                      <a:pt x="86" y="1289"/>
                    </a:lnTo>
                    <a:lnTo>
                      <a:pt x="86" y="1289"/>
                    </a:lnTo>
                    <a:lnTo>
                      <a:pt x="86" y="1289"/>
                    </a:lnTo>
                    <a:lnTo>
                      <a:pt x="92" y="1295"/>
                    </a:lnTo>
                    <a:lnTo>
                      <a:pt x="92" y="1295"/>
                    </a:lnTo>
                    <a:lnTo>
                      <a:pt x="92" y="1295"/>
                    </a:lnTo>
                    <a:lnTo>
                      <a:pt x="92" y="1295"/>
                    </a:lnTo>
                    <a:lnTo>
                      <a:pt x="92" y="1301"/>
                    </a:lnTo>
                    <a:lnTo>
                      <a:pt x="92" y="1301"/>
                    </a:lnTo>
                    <a:lnTo>
                      <a:pt x="98" y="1301"/>
                    </a:lnTo>
                    <a:lnTo>
                      <a:pt x="98" y="1301"/>
                    </a:lnTo>
                    <a:lnTo>
                      <a:pt x="98" y="1301"/>
                    </a:lnTo>
                    <a:lnTo>
                      <a:pt x="98" y="1301"/>
                    </a:lnTo>
                    <a:lnTo>
                      <a:pt x="98" y="1307"/>
                    </a:lnTo>
                    <a:lnTo>
                      <a:pt x="98" y="1301"/>
                    </a:lnTo>
                    <a:lnTo>
                      <a:pt x="104" y="1301"/>
                    </a:lnTo>
                    <a:lnTo>
                      <a:pt x="98" y="1295"/>
                    </a:lnTo>
                    <a:lnTo>
                      <a:pt x="98" y="1295"/>
                    </a:lnTo>
                    <a:lnTo>
                      <a:pt x="98" y="1295"/>
                    </a:lnTo>
                    <a:lnTo>
                      <a:pt x="98" y="1295"/>
                    </a:lnTo>
                    <a:lnTo>
                      <a:pt x="98" y="1295"/>
                    </a:lnTo>
                    <a:lnTo>
                      <a:pt x="98" y="1289"/>
                    </a:lnTo>
                    <a:lnTo>
                      <a:pt x="104" y="1289"/>
                    </a:lnTo>
                    <a:lnTo>
                      <a:pt x="104" y="1283"/>
                    </a:lnTo>
                    <a:lnTo>
                      <a:pt x="98" y="1283"/>
                    </a:lnTo>
                    <a:lnTo>
                      <a:pt x="98" y="1283"/>
                    </a:lnTo>
                    <a:lnTo>
                      <a:pt x="98" y="1283"/>
                    </a:lnTo>
                    <a:lnTo>
                      <a:pt x="98" y="1277"/>
                    </a:lnTo>
                    <a:lnTo>
                      <a:pt x="98" y="1277"/>
                    </a:lnTo>
                    <a:lnTo>
                      <a:pt x="98" y="1277"/>
                    </a:lnTo>
                    <a:lnTo>
                      <a:pt x="98" y="1277"/>
                    </a:lnTo>
                    <a:lnTo>
                      <a:pt x="98" y="1277"/>
                    </a:lnTo>
                    <a:lnTo>
                      <a:pt x="98" y="1270"/>
                    </a:lnTo>
                    <a:lnTo>
                      <a:pt x="98" y="1270"/>
                    </a:lnTo>
                    <a:lnTo>
                      <a:pt x="92" y="1270"/>
                    </a:lnTo>
                    <a:lnTo>
                      <a:pt x="92" y="1270"/>
                    </a:lnTo>
                    <a:lnTo>
                      <a:pt x="92" y="1270"/>
                    </a:lnTo>
                    <a:lnTo>
                      <a:pt x="92" y="1270"/>
                    </a:lnTo>
                    <a:lnTo>
                      <a:pt x="92" y="1270"/>
                    </a:lnTo>
                    <a:lnTo>
                      <a:pt x="92" y="1270"/>
                    </a:lnTo>
                    <a:lnTo>
                      <a:pt x="92" y="1264"/>
                    </a:lnTo>
                    <a:lnTo>
                      <a:pt x="92" y="1264"/>
                    </a:lnTo>
                    <a:lnTo>
                      <a:pt x="92" y="1264"/>
                    </a:lnTo>
                    <a:lnTo>
                      <a:pt x="92" y="1264"/>
                    </a:lnTo>
                    <a:lnTo>
                      <a:pt x="92" y="1264"/>
                    </a:lnTo>
                    <a:lnTo>
                      <a:pt x="92" y="1264"/>
                    </a:lnTo>
                    <a:lnTo>
                      <a:pt x="92" y="1264"/>
                    </a:lnTo>
                    <a:lnTo>
                      <a:pt x="98" y="1258"/>
                    </a:lnTo>
                    <a:lnTo>
                      <a:pt x="98" y="1258"/>
                    </a:lnTo>
                    <a:lnTo>
                      <a:pt x="92" y="1252"/>
                    </a:lnTo>
                    <a:lnTo>
                      <a:pt x="92" y="1252"/>
                    </a:lnTo>
                    <a:lnTo>
                      <a:pt x="92" y="1252"/>
                    </a:lnTo>
                    <a:lnTo>
                      <a:pt x="92" y="1252"/>
                    </a:lnTo>
                    <a:lnTo>
                      <a:pt x="92" y="1252"/>
                    </a:lnTo>
                    <a:lnTo>
                      <a:pt x="92" y="1252"/>
                    </a:lnTo>
                    <a:lnTo>
                      <a:pt x="92" y="1252"/>
                    </a:lnTo>
                    <a:lnTo>
                      <a:pt x="92" y="1252"/>
                    </a:lnTo>
                    <a:lnTo>
                      <a:pt x="86" y="1252"/>
                    </a:lnTo>
                    <a:lnTo>
                      <a:pt x="86" y="1246"/>
                    </a:lnTo>
                    <a:lnTo>
                      <a:pt x="86" y="1246"/>
                    </a:lnTo>
                    <a:lnTo>
                      <a:pt x="86" y="1246"/>
                    </a:lnTo>
                    <a:lnTo>
                      <a:pt x="86" y="1246"/>
                    </a:lnTo>
                    <a:lnTo>
                      <a:pt x="86" y="1246"/>
                    </a:lnTo>
                    <a:lnTo>
                      <a:pt x="92" y="1246"/>
                    </a:lnTo>
                    <a:lnTo>
                      <a:pt x="92" y="1246"/>
                    </a:lnTo>
                    <a:lnTo>
                      <a:pt x="92" y="1246"/>
                    </a:lnTo>
                    <a:lnTo>
                      <a:pt x="92" y="1240"/>
                    </a:lnTo>
                    <a:lnTo>
                      <a:pt x="92" y="1240"/>
                    </a:lnTo>
                    <a:lnTo>
                      <a:pt x="98" y="1240"/>
                    </a:lnTo>
                    <a:lnTo>
                      <a:pt x="98" y="1240"/>
                    </a:lnTo>
                    <a:lnTo>
                      <a:pt x="98" y="1240"/>
                    </a:lnTo>
                    <a:lnTo>
                      <a:pt x="98" y="1240"/>
                    </a:lnTo>
                    <a:lnTo>
                      <a:pt x="98" y="1240"/>
                    </a:lnTo>
                    <a:lnTo>
                      <a:pt x="104" y="1240"/>
                    </a:lnTo>
                    <a:lnTo>
                      <a:pt x="104" y="1240"/>
                    </a:lnTo>
                    <a:lnTo>
                      <a:pt x="104" y="1240"/>
                    </a:lnTo>
                    <a:lnTo>
                      <a:pt x="104" y="1234"/>
                    </a:lnTo>
                    <a:lnTo>
                      <a:pt x="104" y="1234"/>
                    </a:lnTo>
                    <a:lnTo>
                      <a:pt x="104" y="1234"/>
                    </a:lnTo>
                    <a:lnTo>
                      <a:pt x="104" y="1228"/>
                    </a:lnTo>
                    <a:lnTo>
                      <a:pt x="98" y="1228"/>
                    </a:lnTo>
                    <a:lnTo>
                      <a:pt x="98" y="1222"/>
                    </a:lnTo>
                    <a:lnTo>
                      <a:pt x="98" y="1222"/>
                    </a:lnTo>
                    <a:lnTo>
                      <a:pt x="92" y="1228"/>
                    </a:lnTo>
                    <a:lnTo>
                      <a:pt x="92" y="1228"/>
                    </a:lnTo>
                    <a:lnTo>
                      <a:pt x="92" y="1228"/>
                    </a:lnTo>
                    <a:lnTo>
                      <a:pt x="86" y="1228"/>
                    </a:lnTo>
                    <a:lnTo>
                      <a:pt x="86" y="1228"/>
                    </a:lnTo>
                    <a:lnTo>
                      <a:pt x="86" y="1228"/>
                    </a:lnTo>
                    <a:lnTo>
                      <a:pt x="86" y="1234"/>
                    </a:lnTo>
                    <a:lnTo>
                      <a:pt x="86" y="1234"/>
                    </a:lnTo>
                    <a:lnTo>
                      <a:pt x="86" y="1234"/>
                    </a:lnTo>
                    <a:lnTo>
                      <a:pt x="86" y="1234"/>
                    </a:lnTo>
                    <a:lnTo>
                      <a:pt x="86" y="1240"/>
                    </a:lnTo>
                    <a:lnTo>
                      <a:pt x="86" y="1240"/>
                    </a:lnTo>
                    <a:lnTo>
                      <a:pt x="86" y="1240"/>
                    </a:lnTo>
                    <a:lnTo>
                      <a:pt x="86" y="1240"/>
                    </a:lnTo>
                    <a:lnTo>
                      <a:pt x="86" y="1240"/>
                    </a:lnTo>
                    <a:lnTo>
                      <a:pt x="86" y="1240"/>
                    </a:lnTo>
                    <a:lnTo>
                      <a:pt x="86" y="1240"/>
                    </a:lnTo>
                    <a:lnTo>
                      <a:pt x="79" y="1246"/>
                    </a:lnTo>
                    <a:lnTo>
                      <a:pt x="79" y="1246"/>
                    </a:lnTo>
                    <a:lnTo>
                      <a:pt x="79" y="1246"/>
                    </a:lnTo>
                    <a:lnTo>
                      <a:pt x="79" y="1246"/>
                    </a:lnTo>
                    <a:lnTo>
                      <a:pt x="79" y="1246"/>
                    </a:lnTo>
                    <a:lnTo>
                      <a:pt x="79" y="1246"/>
                    </a:lnTo>
                    <a:lnTo>
                      <a:pt x="79" y="1246"/>
                    </a:lnTo>
                    <a:lnTo>
                      <a:pt x="79" y="1246"/>
                    </a:lnTo>
                    <a:lnTo>
                      <a:pt x="79" y="1252"/>
                    </a:lnTo>
                    <a:lnTo>
                      <a:pt x="79" y="1252"/>
                    </a:lnTo>
                    <a:lnTo>
                      <a:pt x="79" y="1252"/>
                    </a:lnTo>
                    <a:lnTo>
                      <a:pt x="86" y="1252"/>
                    </a:lnTo>
                    <a:lnTo>
                      <a:pt x="86" y="1252"/>
                    </a:lnTo>
                    <a:lnTo>
                      <a:pt x="86" y="1252"/>
                    </a:lnTo>
                    <a:lnTo>
                      <a:pt x="79" y="1252"/>
                    </a:lnTo>
                    <a:lnTo>
                      <a:pt x="79" y="1252"/>
                    </a:lnTo>
                    <a:lnTo>
                      <a:pt x="79" y="1252"/>
                    </a:lnTo>
                    <a:lnTo>
                      <a:pt x="79" y="1252"/>
                    </a:lnTo>
                    <a:lnTo>
                      <a:pt x="79" y="1252"/>
                    </a:lnTo>
                    <a:lnTo>
                      <a:pt x="79" y="1258"/>
                    </a:lnTo>
                    <a:lnTo>
                      <a:pt x="79" y="1258"/>
                    </a:lnTo>
                    <a:lnTo>
                      <a:pt x="73" y="1258"/>
                    </a:lnTo>
                    <a:lnTo>
                      <a:pt x="73" y="1258"/>
                    </a:lnTo>
                    <a:lnTo>
                      <a:pt x="73" y="1258"/>
                    </a:lnTo>
                    <a:lnTo>
                      <a:pt x="73" y="1258"/>
                    </a:lnTo>
                    <a:lnTo>
                      <a:pt x="73" y="1252"/>
                    </a:lnTo>
                    <a:lnTo>
                      <a:pt x="73" y="1252"/>
                    </a:lnTo>
                    <a:lnTo>
                      <a:pt x="67" y="1252"/>
                    </a:lnTo>
                    <a:lnTo>
                      <a:pt x="67" y="1246"/>
                    </a:lnTo>
                    <a:lnTo>
                      <a:pt x="67" y="1246"/>
                    </a:lnTo>
                    <a:lnTo>
                      <a:pt x="67" y="1246"/>
                    </a:lnTo>
                    <a:lnTo>
                      <a:pt x="67" y="1246"/>
                    </a:lnTo>
                    <a:lnTo>
                      <a:pt x="61" y="1246"/>
                    </a:lnTo>
                    <a:lnTo>
                      <a:pt x="61" y="1246"/>
                    </a:lnTo>
                    <a:lnTo>
                      <a:pt x="61" y="1246"/>
                    </a:lnTo>
                    <a:lnTo>
                      <a:pt x="61" y="1246"/>
                    </a:lnTo>
                    <a:lnTo>
                      <a:pt x="61" y="1240"/>
                    </a:lnTo>
                    <a:lnTo>
                      <a:pt x="61" y="1240"/>
                    </a:lnTo>
                    <a:lnTo>
                      <a:pt x="61" y="1240"/>
                    </a:lnTo>
                    <a:lnTo>
                      <a:pt x="55" y="1240"/>
                    </a:lnTo>
                    <a:lnTo>
                      <a:pt x="55" y="1240"/>
                    </a:lnTo>
                    <a:lnTo>
                      <a:pt x="55" y="1234"/>
                    </a:lnTo>
                    <a:lnTo>
                      <a:pt x="55" y="1234"/>
                    </a:lnTo>
                    <a:lnTo>
                      <a:pt x="55" y="1234"/>
                    </a:lnTo>
                    <a:lnTo>
                      <a:pt x="55" y="1228"/>
                    </a:lnTo>
                    <a:lnTo>
                      <a:pt x="49" y="1228"/>
                    </a:lnTo>
                    <a:lnTo>
                      <a:pt x="43" y="1222"/>
                    </a:lnTo>
                    <a:lnTo>
                      <a:pt x="43" y="1222"/>
                    </a:lnTo>
                    <a:lnTo>
                      <a:pt x="43" y="1222"/>
                    </a:lnTo>
                    <a:lnTo>
                      <a:pt x="43" y="1228"/>
                    </a:lnTo>
                    <a:lnTo>
                      <a:pt x="43" y="1228"/>
                    </a:lnTo>
                    <a:lnTo>
                      <a:pt x="43" y="1228"/>
                    </a:lnTo>
                    <a:lnTo>
                      <a:pt x="37" y="1228"/>
                    </a:lnTo>
                    <a:lnTo>
                      <a:pt x="37" y="1228"/>
                    </a:lnTo>
                    <a:lnTo>
                      <a:pt x="43" y="1222"/>
                    </a:lnTo>
                    <a:lnTo>
                      <a:pt x="49" y="1215"/>
                    </a:lnTo>
                    <a:lnTo>
                      <a:pt x="49" y="1215"/>
                    </a:lnTo>
                    <a:lnTo>
                      <a:pt x="49" y="1209"/>
                    </a:lnTo>
                    <a:lnTo>
                      <a:pt x="49" y="1209"/>
                    </a:lnTo>
                    <a:lnTo>
                      <a:pt x="49" y="1209"/>
                    </a:lnTo>
                    <a:lnTo>
                      <a:pt x="49" y="1209"/>
                    </a:lnTo>
                    <a:lnTo>
                      <a:pt x="49" y="1203"/>
                    </a:lnTo>
                    <a:lnTo>
                      <a:pt x="49" y="1203"/>
                    </a:lnTo>
                    <a:lnTo>
                      <a:pt x="49" y="1203"/>
                    </a:lnTo>
                    <a:moveTo>
                      <a:pt x="1166" y="1002"/>
                    </a:moveTo>
                    <a:lnTo>
                      <a:pt x="1154" y="1057"/>
                    </a:lnTo>
                    <a:lnTo>
                      <a:pt x="1154" y="1075"/>
                    </a:lnTo>
                    <a:lnTo>
                      <a:pt x="1154" y="1075"/>
                    </a:lnTo>
                    <a:lnTo>
                      <a:pt x="1154" y="1087"/>
                    </a:lnTo>
                    <a:lnTo>
                      <a:pt x="1147" y="1118"/>
                    </a:lnTo>
                    <a:lnTo>
                      <a:pt x="1160" y="1124"/>
                    </a:lnTo>
                    <a:lnTo>
                      <a:pt x="1172" y="1124"/>
                    </a:lnTo>
                    <a:lnTo>
                      <a:pt x="1172" y="1124"/>
                    </a:lnTo>
                    <a:lnTo>
                      <a:pt x="1178" y="1124"/>
                    </a:lnTo>
                    <a:lnTo>
                      <a:pt x="1190" y="1124"/>
                    </a:lnTo>
                    <a:lnTo>
                      <a:pt x="1190" y="1124"/>
                    </a:lnTo>
                    <a:lnTo>
                      <a:pt x="1202" y="1130"/>
                    </a:lnTo>
                    <a:lnTo>
                      <a:pt x="1215" y="1130"/>
                    </a:lnTo>
                    <a:lnTo>
                      <a:pt x="1215" y="1130"/>
                    </a:lnTo>
                    <a:lnTo>
                      <a:pt x="1227" y="1130"/>
                    </a:lnTo>
                    <a:lnTo>
                      <a:pt x="1227" y="1130"/>
                    </a:lnTo>
                    <a:lnTo>
                      <a:pt x="1233" y="1130"/>
                    </a:lnTo>
                    <a:lnTo>
                      <a:pt x="1233" y="1136"/>
                    </a:lnTo>
                    <a:lnTo>
                      <a:pt x="1239" y="1136"/>
                    </a:lnTo>
                    <a:lnTo>
                      <a:pt x="1251" y="1136"/>
                    </a:lnTo>
                    <a:lnTo>
                      <a:pt x="1263" y="1136"/>
                    </a:lnTo>
                    <a:lnTo>
                      <a:pt x="1263" y="1136"/>
                    </a:lnTo>
                    <a:lnTo>
                      <a:pt x="1276" y="1136"/>
                    </a:lnTo>
                    <a:lnTo>
                      <a:pt x="1276" y="1142"/>
                    </a:lnTo>
                    <a:lnTo>
                      <a:pt x="1300" y="1142"/>
                    </a:lnTo>
                    <a:lnTo>
                      <a:pt x="1300" y="1142"/>
                    </a:lnTo>
                    <a:lnTo>
                      <a:pt x="1306" y="1142"/>
                    </a:lnTo>
                    <a:lnTo>
                      <a:pt x="1318" y="1142"/>
                    </a:lnTo>
                    <a:lnTo>
                      <a:pt x="1318" y="1154"/>
                    </a:lnTo>
                    <a:lnTo>
                      <a:pt x="1318" y="1160"/>
                    </a:lnTo>
                    <a:lnTo>
                      <a:pt x="1312" y="1167"/>
                    </a:lnTo>
                    <a:lnTo>
                      <a:pt x="1312" y="1167"/>
                    </a:lnTo>
                    <a:lnTo>
                      <a:pt x="1312" y="1179"/>
                    </a:lnTo>
                    <a:lnTo>
                      <a:pt x="1312" y="1185"/>
                    </a:lnTo>
                    <a:lnTo>
                      <a:pt x="1312" y="1191"/>
                    </a:lnTo>
                    <a:lnTo>
                      <a:pt x="1312" y="1197"/>
                    </a:lnTo>
                    <a:lnTo>
                      <a:pt x="1312" y="1197"/>
                    </a:lnTo>
                    <a:lnTo>
                      <a:pt x="1312" y="1203"/>
                    </a:lnTo>
                    <a:lnTo>
                      <a:pt x="1312" y="1203"/>
                    </a:lnTo>
                    <a:lnTo>
                      <a:pt x="1306" y="1209"/>
                    </a:lnTo>
                    <a:lnTo>
                      <a:pt x="1306" y="1234"/>
                    </a:lnTo>
                    <a:lnTo>
                      <a:pt x="1306" y="1240"/>
                    </a:lnTo>
                    <a:lnTo>
                      <a:pt x="1306" y="1246"/>
                    </a:lnTo>
                    <a:lnTo>
                      <a:pt x="1300" y="1252"/>
                    </a:lnTo>
                    <a:lnTo>
                      <a:pt x="1300" y="1277"/>
                    </a:lnTo>
                    <a:lnTo>
                      <a:pt x="1294" y="1301"/>
                    </a:lnTo>
                    <a:lnTo>
                      <a:pt x="1294" y="1319"/>
                    </a:lnTo>
                    <a:lnTo>
                      <a:pt x="1294" y="1331"/>
                    </a:lnTo>
                    <a:lnTo>
                      <a:pt x="1288" y="1362"/>
                    </a:lnTo>
                    <a:lnTo>
                      <a:pt x="1288" y="1362"/>
                    </a:lnTo>
                    <a:lnTo>
                      <a:pt x="1288" y="1374"/>
                    </a:lnTo>
                    <a:lnTo>
                      <a:pt x="1282" y="1386"/>
                    </a:lnTo>
                    <a:lnTo>
                      <a:pt x="1282" y="1386"/>
                    </a:lnTo>
                    <a:lnTo>
                      <a:pt x="1282" y="1393"/>
                    </a:lnTo>
                    <a:lnTo>
                      <a:pt x="1282" y="1399"/>
                    </a:lnTo>
                    <a:lnTo>
                      <a:pt x="1282" y="1405"/>
                    </a:lnTo>
                    <a:lnTo>
                      <a:pt x="1276" y="1423"/>
                    </a:lnTo>
                    <a:lnTo>
                      <a:pt x="1276" y="1429"/>
                    </a:lnTo>
                    <a:lnTo>
                      <a:pt x="1276" y="1448"/>
                    </a:lnTo>
                    <a:lnTo>
                      <a:pt x="1269" y="1460"/>
                    </a:lnTo>
                    <a:lnTo>
                      <a:pt x="1269" y="1460"/>
                    </a:lnTo>
                    <a:lnTo>
                      <a:pt x="1269" y="1466"/>
                    </a:lnTo>
                    <a:lnTo>
                      <a:pt x="1269" y="1472"/>
                    </a:lnTo>
                    <a:lnTo>
                      <a:pt x="1269" y="1472"/>
                    </a:lnTo>
                    <a:lnTo>
                      <a:pt x="1269" y="1478"/>
                    </a:lnTo>
                    <a:lnTo>
                      <a:pt x="1269" y="1490"/>
                    </a:lnTo>
                    <a:lnTo>
                      <a:pt x="1269" y="1490"/>
                    </a:lnTo>
                    <a:lnTo>
                      <a:pt x="1269" y="1496"/>
                    </a:lnTo>
                    <a:lnTo>
                      <a:pt x="1269" y="1502"/>
                    </a:lnTo>
                    <a:lnTo>
                      <a:pt x="1269" y="1502"/>
                    </a:lnTo>
                    <a:lnTo>
                      <a:pt x="1269" y="1502"/>
                    </a:lnTo>
                    <a:lnTo>
                      <a:pt x="1269" y="1502"/>
                    </a:lnTo>
                    <a:lnTo>
                      <a:pt x="1269" y="1509"/>
                    </a:lnTo>
                    <a:lnTo>
                      <a:pt x="1269" y="1509"/>
                    </a:lnTo>
                    <a:lnTo>
                      <a:pt x="1269" y="1509"/>
                    </a:lnTo>
                    <a:lnTo>
                      <a:pt x="1263" y="1515"/>
                    </a:lnTo>
                    <a:lnTo>
                      <a:pt x="1263" y="1515"/>
                    </a:lnTo>
                    <a:lnTo>
                      <a:pt x="1263" y="1521"/>
                    </a:lnTo>
                    <a:lnTo>
                      <a:pt x="1263" y="1521"/>
                    </a:lnTo>
                    <a:lnTo>
                      <a:pt x="1263" y="1521"/>
                    </a:lnTo>
                    <a:lnTo>
                      <a:pt x="1263" y="1527"/>
                    </a:lnTo>
                    <a:lnTo>
                      <a:pt x="1263" y="1527"/>
                    </a:lnTo>
                    <a:lnTo>
                      <a:pt x="1263" y="1527"/>
                    </a:lnTo>
                    <a:lnTo>
                      <a:pt x="1263" y="1533"/>
                    </a:lnTo>
                    <a:lnTo>
                      <a:pt x="1263" y="1533"/>
                    </a:lnTo>
                    <a:lnTo>
                      <a:pt x="1263" y="1533"/>
                    </a:lnTo>
                    <a:lnTo>
                      <a:pt x="1263" y="1545"/>
                    </a:lnTo>
                    <a:lnTo>
                      <a:pt x="1263" y="1545"/>
                    </a:lnTo>
                    <a:lnTo>
                      <a:pt x="1263" y="1551"/>
                    </a:lnTo>
                    <a:lnTo>
                      <a:pt x="1263" y="1564"/>
                    </a:lnTo>
                    <a:lnTo>
                      <a:pt x="1257" y="1576"/>
                    </a:lnTo>
                    <a:lnTo>
                      <a:pt x="1257" y="1576"/>
                    </a:lnTo>
                    <a:lnTo>
                      <a:pt x="1257" y="1582"/>
                    </a:lnTo>
                    <a:lnTo>
                      <a:pt x="1257" y="1582"/>
                    </a:lnTo>
                    <a:lnTo>
                      <a:pt x="1257" y="1582"/>
                    </a:lnTo>
                    <a:lnTo>
                      <a:pt x="1257" y="1588"/>
                    </a:lnTo>
                    <a:lnTo>
                      <a:pt x="1257" y="1594"/>
                    </a:lnTo>
                    <a:lnTo>
                      <a:pt x="1257" y="1594"/>
                    </a:lnTo>
                    <a:lnTo>
                      <a:pt x="1257" y="1594"/>
                    </a:lnTo>
                    <a:lnTo>
                      <a:pt x="1257" y="1594"/>
                    </a:lnTo>
                    <a:lnTo>
                      <a:pt x="1257" y="1606"/>
                    </a:lnTo>
                    <a:lnTo>
                      <a:pt x="1239" y="1600"/>
                    </a:lnTo>
                    <a:lnTo>
                      <a:pt x="1233" y="1600"/>
                    </a:lnTo>
                    <a:lnTo>
                      <a:pt x="1233" y="1600"/>
                    </a:lnTo>
                    <a:lnTo>
                      <a:pt x="1221" y="1600"/>
                    </a:lnTo>
                    <a:lnTo>
                      <a:pt x="1215" y="1600"/>
                    </a:lnTo>
                    <a:lnTo>
                      <a:pt x="1202" y="1600"/>
                    </a:lnTo>
                    <a:lnTo>
                      <a:pt x="1190" y="1594"/>
                    </a:lnTo>
                    <a:lnTo>
                      <a:pt x="1178" y="1594"/>
                    </a:lnTo>
                    <a:lnTo>
                      <a:pt x="1166" y="1594"/>
                    </a:lnTo>
                    <a:lnTo>
                      <a:pt x="1166" y="1594"/>
                    </a:lnTo>
                    <a:lnTo>
                      <a:pt x="1154" y="1588"/>
                    </a:lnTo>
                    <a:lnTo>
                      <a:pt x="1141" y="1588"/>
                    </a:lnTo>
                    <a:lnTo>
                      <a:pt x="1135" y="1588"/>
                    </a:lnTo>
                    <a:lnTo>
                      <a:pt x="1123" y="1588"/>
                    </a:lnTo>
                    <a:lnTo>
                      <a:pt x="1123" y="1588"/>
                    </a:lnTo>
                    <a:lnTo>
                      <a:pt x="1123" y="1588"/>
                    </a:lnTo>
                    <a:lnTo>
                      <a:pt x="1111" y="1582"/>
                    </a:lnTo>
                    <a:lnTo>
                      <a:pt x="1111" y="1582"/>
                    </a:lnTo>
                    <a:lnTo>
                      <a:pt x="1099" y="1582"/>
                    </a:lnTo>
                    <a:lnTo>
                      <a:pt x="1068" y="1576"/>
                    </a:lnTo>
                    <a:lnTo>
                      <a:pt x="1062" y="1576"/>
                    </a:lnTo>
                    <a:lnTo>
                      <a:pt x="1056" y="1576"/>
                    </a:lnTo>
                    <a:lnTo>
                      <a:pt x="1050" y="1576"/>
                    </a:lnTo>
                    <a:lnTo>
                      <a:pt x="1044" y="1570"/>
                    </a:lnTo>
                    <a:lnTo>
                      <a:pt x="1025" y="1570"/>
                    </a:lnTo>
                    <a:lnTo>
                      <a:pt x="1013" y="1570"/>
                    </a:lnTo>
                    <a:lnTo>
                      <a:pt x="1001" y="1564"/>
                    </a:lnTo>
                    <a:lnTo>
                      <a:pt x="983" y="1564"/>
                    </a:lnTo>
                    <a:lnTo>
                      <a:pt x="977" y="1564"/>
                    </a:lnTo>
                    <a:lnTo>
                      <a:pt x="964" y="1564"/>
                    </a:lnTo>
                    <a:lnTo>
                      <a:pt x="952" y="1557"/>
                    </a:lnTo>
                    <a:lnTo>
                      <a:pt x="952" y="1557"/>
                    </a:lnTo>
                    <a:lnTo>
                      <a:pt x="946" y="1557"/>
                    </a:lnTo>
                    <a:lnTo>
                      <a:pt x="940" y="1557"/>
                    </a:lnTo>
                    <a:lnTo>
                      <a:pt x="934" y="1557"/>
                    </a:lnTo>
                    <a:lnTo>
                      <a:pt x="934" y="1557"/>
                    </a:lnTo>
                    <a:lnTo>
                      <a:pt x="922" y="1551"/>
                    </a:lnTo>
                    <a:lnTo>
                      <a:pt x="909" y="1551"/>
                    </a:lnTo>
                    <a:lnTo>
                      <a:pt x="909" y="1551"/>
                    </a:lnTo>
                    <a:lnTo>
                      <a:pt x="897" y="1551"/>
                    </a:lnTo>
                    <a:lnTo>
                      <a:pt x="885" y="1545"/>
                    </a:lnTo>
                    <a:lnTo>
                      <a:pt x="867" y="1545"/>
                    </a:lnTo>
                    <a:lnTo>
                      <a:pt x="861" y="1539"/>
                    </a:lnTo>
                    <a:lnTo>
                      <a:pt x="854" y="1539"/>
                    </a:lnTo>
                    <a:lnTo>
                      <a:pt x="854" y="1539"/>
                    </a:lnTo>
                    <a:lnTo>
                      <a:pt x="854" y="1539"/>
                    </a:lnTo>
                    <a:lnTo>
                      <a:pt x="848" y="1539"/>
                    </a:lnTo>
                    <a:lnTo>
                      <a:pt x="842" y="1539"/>
                    </a:lnTo>
                    <a:lnTo>
                      <a:pt x="842" y="1539"/>
                    </a:lnTo>
                    <a:lnTo>
                      <a:pt x="836" y="1539"/>
                    </a:lnTo>
                    <a:lnTo>
                      <a:pt x="812" y="1533"/>
                    </a:lnTo>
                    <a:lnTo>
                      <a:pt x="812" y="1533"/>
                    </a:lnTo>
                    <a:lnTo>
                      <a:pt x="800" y="1533"/>
                    </a:lnTo>
                    <a:lnTo>
                      <a:pt x="806" y="1521"/>
                    </a:lnTo>
                    <a:lnTo>
                      <a:pt x="806" y="1521"/>
                    </a:lnTo>
                    <a:lnTo>
                      <a:pt x="806" y="1521"/>
                    </a:lnTo>
                    <a:lnTo>
                      <a:pt x="806" y="1515"/>
                    </a:lnTo>
                    <a:lnTo>
                      <a:pt x="806" y="1515"/>
                    </a:lnTo>
                    <a:lnTo>
                      <a:pt x="806" y="1509"/>
                    </a:lnTo>
                    <a:lnTo>
                      <a:pt x="806" y="1502"/>
                    </a:lnTo>
                    <a:lnTo>
                      <a:pt x="806" y="1496"/>
                    </a:lnTo>
                    <a:lnTo>
                      <a:pt x="806" y="1496"/>
                    </a:lnTo>
                    <a:lnTo>
                      <a:pt x="812" y="1490"/>
                    </a:lnTo>
                    <a:lnTo>
                      <a:pt x="812" y="1484"/>
                    </a:lnTo>
                    <a:lnTo>
                      <a:pt x="812" y="1484"/>
                    </a:lnTo>
                    <a:lnTo>
                      <a:pt x="812" y="1472"/>
                    </a:lnTo>
                    <a:lnTo>
                      <a:pt x="812" y="1472"/>
                    </a:lnTo>
                    <a:lnTo>
                      <a:pt x="818" y="1466"/>
                    </a:lnTo>
                    <a:lnTo>
                      <a:pt x="818" y="1460"/>
                    </a:lnTo>
                    <a:lnTo>
                      <a:pt x="818" y="1448"/>
                    </a:lnTo>
                    <a:lnTo>
                      <a:pt x="818" y="1441"/>
                    </a:lnTo>
                    <a:lnTo>
                      <a:pt x="818" y="1441"/>
                    </a:lnTo>
                    <a:lnTo>
                      <a:pt x="818" y="1435"/>
                    </a:lnTo>
                    <a:lnTo>
                      <a:pt x="818" y="1435"/>
                    </a:lnTo>
                    <a:lnTo>
                      <a:pt x="824" y="1435"/>
                    </a:lnTo>
                    <a:lnTo>
                      <a:pt x="824" y="1429"/>
                    </a:lnTo>
                    <a:lnTo>
                      <a:pt x="824" y="1417"/>
                    </a:lnTo>
                    <a:lnTo>
                      <a:pt x="830" y="1399"/>
                    </a:lnTo>
                    <a:lnTo>
                      <a:pt x="830" y="1386"/>
                    </a:lnTo>
                    <a:lnTo>
                      <a:pt x="830" y="1386"/>
                    </a:lnTo>
                    <a:lnTo>
                      <a:pt x="836" y="1368"/>
                    </a:lnTo>
                    <a:lnTo>
                      <a:pt x="836" y="1356"/>
                    </a:lnTo>
                    <a:lnTo>
                      <a:pt x="836" y="1356"/>
                    </a:lnTo>
                    <a:lnTo>
                      <a:pt x="836" y="1350"/>
                    </a:lnTo>
                    <a:lnTo>
                      <a:pt x="842" y="1331"/>
                    </a:lnTo>
                    <a:lnTo>
                      <a:pt x="842" y="1331"/>
                    </a:lnTo>
                    <a:lnTo>
                      <a:pt x="842" y="1319"/>
                    </a:lnTo>
                    <a:lnTo>
                      <a:pt x="842" y="1313"/>
                    </a:lnTo>
                    <a:lnTo>
                      <a:pt x="848" y="1301"/>
                    </a:lnTo>
                    <a:lnTo>
                      <a:pt x="854" y="1246"/>
                    </a:lnTo>
                    <a:lnTo>
                      <a:pt x="861" y="1240"/>
                    </a:lnTo>
                    <a:lnTo>
                      <a:pt x="861" y="1215"/>
                    </a:lnTo>
                    <a:lnTo>
                      <a:pt x="861" y="1209"/>
                    </a:lnTo>
                    <a:lnTo>
                      <a:pt x="867" y="1209"/>
                    </a:lnTo>
                    <a:lnTo>
                      <a:pt x="867" y="1197"/>
                    </a:lnTo>
                    <a:lnTo>
                      <a:pt x="867" y="1191"/>
                    </a:lnTo>
                    <a:lnTo>
                      <a:pt x="867" y="1185"/>
                    </a:lnTo>
                    <a:lnTo>
                      <a:pt x="873" y="1179"/>
                    </a:lnTo>
                    <a:lnTo>
                      <a:pt x="873" y="1160"/>
                    </a:lnTo>
                    <a:lnTo>
                      <a:pt x="879" y="1142"/>
                    </a:lnTo>
                    <a:lnTo>
                      <a:pt x="879" y="1142"/>
                    </a:lnTo>
                    <a:lnTo>
                      <a:pt x="879" y="1130"/>
                    </a:lnTo>
                    <a:lnTo>
                      <a:pt x="879" y="1130"/>
                    </a:lnTo>
                    <a:lnTo>
                      <a:pt x="885" y="1106"/>
                    </a:lnTo>
                    <a:lnTo>
                      <a:pt x="885" y="1099"/>
                    </a:lnTo>
                    <a:lnTo>
                      <a:pt x="885" y="1099"/>
                    </a:lnTo>
                    <a:lnTo>
                      <a:pt x="891" y="1075"/>
                    </a:lnTo>
                    <a:lnTo>
                      <a:pt x="897" y="1051"/>
                    </a:lnTo>
                    <a:lnTo>
                      <a:pt x="897" y="1051"/>
                    </a:lnTo>
                    <a:lnTo>
                      <a:pt x="897" y="1051"/>
                    </a:lnTo>
                    <a:lnTo>
                      <a:pt x="903" y="1020"/>
                    </a:lnTo>
                    <a:lnTo>
                      <a:pt x="903" y="1014"/>
                    </a:lnTo>
                    <a:lnTo>
                      <a:pt x="903" y="1002"/>
                    </a:lnTo>
                    <a:lnTo>
                      <a:pt x="903" y="1002"/>
                    </a:lnTo>
                    <a:lnTo>
                      <a:pt x="909" y="989"/>
                    </a:lnTo>
                    <a:lnTo>
                      <a:pt x="909" y="977"/>
                    </a:lnTo>
                    <a:lnTo>
                      <a:pt x="909" y="971"/>
                    </a:lnTo>
                    <a:lnTo>
                      <a:pt x="916" y="959"/>
                    </a:lnTo>
                    <a:lnTo>
                      <a:pt x="916" y="959"/>
                    </a:lnTo>
                    <a:lnTo>
                      <a:pt x="922" y="965"/>
                    </a:lnTo>
                    <a:lnTo>
                      <a:pt x="928" y="965"/>
                    </a:lnTo>
                    <a:lnTo>
                      <a:pt x="934" y="965"/>
                    </a:lnTo>
                    <a:lnTo>
                      <a:pt x="934" y="965"/>
                    </a:lnTo>
                    <a:lnTo>
                      <a:pt x="946" y="965"/>
                    </a:lnTo>
                    <a:lnTo>
                      <a:pt x="958" y="971"/>
                    </a:lnTo>
                    <a:lnTo>
                      <a:pt x="964" y="971"/>
                    </a:lnTo>
                    <a:lnTo>
                      <a:pt x="964" y="971"/>
                    </a:lnTo>
                    <a:lnTo>
                      <a:pt x="970" y="971"/>
                    </a:lnTo>
                    <a:lnTo>
                      <a:pt x="970" y="971"/>
                    </a:lnTo>
                    <a:lnTo>
                      <a:pt x="977" y="971"/>
                    </a:lnTo>
                    <a:lnTo>
                      <a:pt x="983" y="971"/>
                    </a:lnTo>
                    <a:lnTo>
                      <a:pt x="1001" y="977"/>
                    </a:lnTo>
                    <a:lnTo>
                      <a:pt x="1001" y="977"/>
                    </a:lnTo>
                    <a:lnTo>
                      <a:pt x="1007" y="977"/>
                    </a:lnTo>
                    <a:lnTo>
                      <a:pt x="1007" y="977"/>
                    </a:lnTo>
                    <a:lnTo>
                      <a:pt x="1025" y="983"/>
                    </a:lnTo>
                    <a:lnTo>
                      <a:pt x="1031" y="983"/>
                    </a:lnTo>
                    <a:lnTo>
                      <a:pt x="1044" y="983"/>
                    </a:lnTo>
                    <a:lnTo>
                      <a:pt x="1044" y="983"/>
                    </a:lnTo>
                    <a:lnTo>
                      <a:pt x="1050" y="983"/>
                    </a:lnTo>
                    <a:lnTo>
                      <a:pt x="1050" y="983"/>
                    </a:lnTo>
                    <a:lnTo>
                      <a:pt x="1062" y="989"/>
                    </a:lnTo>
                    <a:lnTo>
                      <a:pt x="1062" y="989"/>
                    </a:lnTo>
                    <a:lnTo>
                      <a:pt x="1068" y="989"/>
                    </a:lnTo>
                    <a:lnTo>
                      <a:pt x="1068" y="989"/>
                    </a:lnTo>
                    <a:lnTo>
                      <a:pt x="1074" y="989"/>
                    </a:lnTo>
                    <a:lnTo>
                      <a:pt x="1080" y="989"/>
                    </a:lnTo>
                    <a:lnTo>
                      <a:pt x="1092" y="989"/>
                    </a:lnTo>
                    <a:lnTo>
                      <a:pt x="1092" y="996"/>
                    </a:lnTo>
                    <a:lnTo>
                      <a:pt x="1105" y="996"/>
                    </a:lnTo>
                    <a:lnTo>
                      <a:pt x="1111" y="996"/>
                    </a:lnTo>
                    <a:lnTo>
                      <a:pt x="1123" y="996"/>
                    </a:lnTo>
                    <a:lnTo>
                      <a:pt x="1129" y="996"/>
                    </a:lnTo>
                    <a:lnTo>
                      <a:pt x="1129" y="1002"/>
                    </a:lnTo>
                    <a:lnTo>
                      <a:pt x="1135" y="1002"/>
                    </a:lnTo>
                    <a:lnTo>
                      <a:pt x="1141" y="1002"/>
                    </a:lnTo>
                    <a:lnTo>
                      <a:pt x="1147" y="1002"/>
                    </a:lnTo>
                    <a:lnTo>
                      <a:pt x="1154" y="1002"/>
                    </a:lnTo>
                    <a:lnTo>
                      <a:pt x="1166" y="1002"/>
                    </a:lnTo>
                    <a:moveTo>
                      <a:pt x="3045" y="1722"/>
                    </a:moveTo>
                    <a:lnTo>
                      <a:pt x="3045" y="1722"/>
                    </a:lnTo>
                    <a:lnTo>
                      <a:pt x="3039" y="1722"/>
                    </a:lnTo>
                    <a:lnTo>
                      <a:pt x="3039" y="1722"/>
                    </a:lnTo>
                    <a:lnTo>
                      <a:pt x="3039" y="1722"/>
                    </a:lnTo>
                    <a:lnTo>
                      <a:pt x="3033" y="1722"/>
                    </a:lnTo>
                    <a:lnTo>
                      <a:pt x="3033" y="1722"/>
                    </a:lnTo>
                    <a:lnTo>
                      <a:pt x="3033" y="1722"/>
                    </a:lnTo>
                    <a:lnTo>
                      <a:pt x="3033" y="1716"/>
                    </a:lnTo>
                    <a:lnTo>
                      <a:pt x="3033" y="1716"/>
                    </a:lnTo>
                    <a:lnTo>
                      <a:pt x="3033" y="1716"/>
                    </a:lnTo>
                    <a:lnTo>
                      <a:pt x="3039" y="1716"/>
                    </a:lnTo>
                    <a:lnTo>
                      <a:pt x="3039" y="1716"/>
                    </a:lnTo>
                    <a:lnTo>
                      <a:pt x="3039" y="1716"/>
                    </a:lnTo>
                    <a:lnTo>
                      <a:pt x="3039" y="1716"/>
                    </a:lnTo>
                    <a:lnTo>
                      <a:pt x="3045" y="1716"/>
                    </a:lnTo>
                    <a:lnTo>
                      <a:pt x="3045" y="1716"/>
                    </a:lnTo>
                    <a:lnTo>
                      <a:pt x="3045" y="1716"/>
                    </a:lnTo>
                    <a:lnTo>
                      <a:pt x="3045" y="1722"/>
                    </a:lnTo>
                    <a:lnTo>
                      <a:pt x="3045" y="1722"/>
                    </a:lnTo>
                    <a:lnTo>
                      <a:pt x="3045" y="1722"/>
                    </a:lnTo>
                    <a:lnTo>
                      <a:pt x="3045" y="1722"/>
                    </a:lnTo>
                    <a:lnTo>
                      <a:pt x="3045" y="1722"/>
                    </a:lnTo>
                    <a:moveTo>
                      <a:pt x="2917" y="1148"/>
                    </a:moveTo>
                    <a:lnTo>
                      <a:pt x="2917" y="1148"/>
                    </a:lnTo>
                    <a:lnTo>
                      <a:pt x="2917" y="1148"/>
                    </a:lnTo>
                    <a:lnTo>
                      <a:pt x="2917" y="1148"/>
                    </a:lnTo>
                    <a:lnTo>
                      <a:pt x="2923" y="1142"/>
                    </a:lnTo>
                    <a:lnTo>
                      <a:pt x="2923" y="1142"/>
                    </a:lnTo>
                    <a:lnTo>
                      <a:pt x="2923" y="1142"/>
                    </a:lnTo>
                    <a:lnTo>
                      <a:pt x="2923" y="1142"/>
                    </a:lnTo>
                    <a:lnTo>
                      <a:pt x="2923" y="1142"/>
                    </a:lnTo>
                    <a:lnTo>
                      <a:pt x="2923" y="1142"/>
                    </a:lnTo>
                    <a:lnTo>
                      <a:pt x="2923" y="1142"/>
                    </a:lnTo>
                    <a:lnTo>
                      <a:pt x="2929" y="1142"/>
                    </a:lnTo>
                    <a:lnTo>
                      <a:pt x="2929" y="1142"/>
                    </a:lnTo>
                    <a:lnTo>
                      <a:pt x="2929" y="1136"/>
                    </a:lnTo>
                    <a:lnTo>
                      <a:pt x="2929" y="1136"/>
                    </a:lnTo>
                    <a:lnTo>
                      <a:pt x="2929" y="1130"/>
                    </a:lnTo>
                    <a:lnTo>
                      <a:pt x="2929" y="1130"/>
                    </a:lnTo>
                    <a:lnTo>
                      <a:pt x="2929" y="1130"/>
                    </a:lnTo>
                    <a:lnTo>
                      <a:pt x="2929" y="1130"/>
                    </a:lnTo>
                    <a:lnTo>
                      <a:pt x="2929" y="1130"/>
                    </a:lnTo>
                    <a:lnTo>
                      <a:pt x="2929" y="1124"/>
                    </a:lnTo>
                    <a:lnTo>
                      <a:pt x="2929" y="1124"/>
                    </a:lnTo>
                    <a:lnTo>
                      <a:pt x="2929" y="1124"/>
                    </a:lnTo>
                    <a:lnTo>
                      <a:pt x="2929" y="1124"/>
                    </a:lnTo>
                    <a:lnTo>
                      <a:pt x="2929" y="1124"/>
                    </a:lnTo>
                    <a:lnTo>
                      <a:pt x="2929" y="1124"/>
                    </a:lnTo>
                    <a:lnTo>
                      <a:pt x="2929" y="1124"/>
                    </a:lnTo>
                    <a:lnTo>
                      <a:pt x="2929" y="1118"/>
                    </a:lnTo>
                    <a:lnTo>
                      <a:pt x="2936" y="1118"/>
                    </a:lnTo>
                    <a:lnTo>
                      <a:pt x="2936" y="1118"/>
                    </a:lnTo>
                    <a:lnTo>
                      <a:pt x="2936" y="1118"/>
                    </a:lnTo>
                    <a:lnTo>
                      <a:pt x="2936" y="1118"/>
                    </a:lnTo>
                    <a:lnTo>
                      <a:pt x="2936" y="1112"/>
                    </a:lnTo>
                    <a:lnTo>
                      <a:pt x="2942" y="1112"/>
                    </a:lnTo>
                    <a:lnTo>
                      <a:pt x="2942" y="1112"/>
                    </a:lnTo>
                    <a:lnTo>
                      <a:pt x="2942" y="1112"/>
                    </a:lnTo>
                    <a:lnTo>
                      <a:pt x="2942" y="1112"/>
                    </a:lnTo>
                    <a:lnTo>
                      <a:pt x="2942" y="1112"/>
                    </a:lnTo>
                    <a:lnTo>
                      <a:pt x="2942" y="1106"/>
                    </a:lnTo>
                    <a:lnTo>
                      <a:pt x="2942" y="1106"/>
                    </a:lnTo>
                    <a:lnTo>
                      <a:pt x="2942" y="1106"/>
                    </a:lnTo>
                    <a:lnTo>
                      <a:pt x="2942" y="1106"/>
                    </a:lnTo>
                    <a:lnTo>
                      <a:pt x="2942" y="1106"/>
                    </a:lnTo>
                    <a:lnTo>
                      <a:pt x="2942" y="1106"/>
                    </a:lnTo>
                    <a:lnTo>
                      <a:pt x="2942" y="1099"/>
                    </a:lnTo>
                    <a:lnTo>
                      <a:pt x="2942" y="1099"/>
                    </a:lnTo>
                    <a:lnTo>
                      <a:pt x="2942" y="1099"/>
                    </a:lnTo>
                    <a:lnTo>
                      <a:pt x="2942" y="1099"/>
                    </a:lnTo>
                    <a:lnTo>
                      <a:pt x="2942" y="1099"/>
                    </a:lnTo>
                    <a:lnTo>
                      <a:pt x="2942" y="1093"/>
                    </a:lnTo>
                    <a:lnTo>
                      <a:pt x="2942" y="1093"/>
                    </a:lnTo>
                    <a:lnTo>
                      <a:pt x="2942" y="1093"/>
                    </a:lnTo>
                    <a:lnTo>
                      <a:pt x="2942" y="1093"/>
                    </a:lnTo>
                    <a:lnTo>
                      <a:pt x="2942" y="1093"/>
                    </a:lnTo>
                    <a:lnTo>
                      <a:pt x="2942" y="1087"/>
                    </a:lnTo>
                    <a:lnTo>
                      <a:pt x="2942" y="1087"/>
                    </a:lnTo>
                    <a:lnTo>
                      <a:pt x="2942" y="1087"/>
                    </a:lnTo>
                    <a:lnTo>
                      <a:pt x="2942" y="1087"/>
                    </a:lnTo>
                    <a:lnTo>
                      <a:pt x="2942" y="1087"/>
                    </a:lnTo>
                    <a:lnTo>
                      <a:pt x="2942" y="1087"/>
                    </a:lnTo>
                    <a:lnTo>
                      <a:pt x="2942" y="1081"/>
                    </a:lnTo>
                    <a:lnTo>
                      <a:pt x="2942" y="1081"/>
                    </a:lnTo>
                    <a:lnTo>
                      <a:pt x="2942" y="1081"/>
                    </a:lnTo>
                    <a:lnTo>
                      <a:pt x="2942" y="1081"/>
                    </a:lnTo>
                    <a:lnTo>
                      <a:pt x="2942" y="1081"/>
                    </a:lnTo>
                    <a:lnTo>
                      <a:pt x="2942" y="1075"/>
                    </a:lnTo>
                    <a:lnTo>
                      <a:pt x="2942" y="1075"/>
                    </a:lnTo>
                    <a:lnTo>
                      <a:pt x="2942" y="1075"/>
                    </a:lnTo>
                    <a:lnTo>
                      <a:pt x="2942" y="1075"/>
                    </a:lnTo>
                    <a:lnTo>
                      <a:pt x="2936" y="1075"/>
                    </a:lnTo>
                    <a:lnTo>
                      <a:pt x="2936" y="1075"/>
                    </a:lnTo>
                    <a:lnTo>
                      <a:pt x="2936" y="1075"/>
                    </a:lnTo>
                    <a:lnTo>
                      <a:pt x="2936" y="1075"/>
                    </a:lnTo>
                    <a:lnTo>
                      <a:pt x="2936" y="1075"/>
                    </a:lnTo>
                    <a:lnTo>
                      <a:pt x="2936" y="1075"/>
                    </a:lnTo>
                    <a:lnTo>
                      <a:pt x="2936" y="1069"/>
                    </a:lnTo>
                    <a:lnTo>
                      <a:pt x="2936" y="1069"/>
                    </a:lnTo>
                    <a:lnTo>
                      <a:pt x="2929" y="1069"/>
                    </a:lnTo>
                    <a:lnTo>
                      <a:pt x="2929" y="1069"/>
                    </a:lnTo>
                    <a:lnTo>
                      <a:pt x="2929" y="1069"/>
                    </a:lnTo>
                    <a:lnTo>
                      <a:pt x="2929" y="1069"/>
                    </a:lnTo>
                    <a:lnTo>
                      <a:pt x="2929" y="1069"/>
                    </a:lnTo>
                    <a:lnTo>
                      <a:pt x="2923" y="1069"/>
                    </a:lnTo>
                    <a:lnTo>
                      <a:pt x="2923" y="1069"/>
                    </a:lnTo>
                    <a:lnTo>
                      <a:pt x="2923" y="1069"/>
                    </a:lnTo>
                    <a:lnTo>
                      <a:pt x="2923" y="1069"/>
                    </a:lnTo>
                    <a:lnTo>
                      <a:pt x="2923" y="1063"/>
                    </a:lnTo>
                    <a:lnTo>
                      <a:pt x="2917" y="1063"/>
                    </a:lnTo>
                    <a:lnTo>
                      <a:pt x="2917" y="1063"/>
                    </a:lnTo>
                    <a:lnTo>
                      <a:pt x="2917" y="1063"/>
                    </a:lnTo>
                    <a:lnTo>
                      <a:pt x="2917" y="1063"/>
                    </a:lnTo>
                    <a:lnTo>
                      <a:pt x="2917" y="1057"/>
                    </a:lnTo>
                    <a:lnTo>
                      <a:pt x="2917" y="1057"/>
                    </a:lnTo>
                    <a:lnTo>
                      <a:pt x="2917" y="1057"/>
                    </a:lnTo>
                    <a:lnTo>
                      <a:pt x="2917" y="1057"/>
                    </a:lnTo>
                    <a:lnTo>
                      <a:pt x="2917" y="1057"/>
                    </a:lnTo>
                    <a:lnTo>
                      <a:pt x="2917" y="1051"/>
                    </a:lnTo>
                    <a:lnTo>
                      <a:pt x="2917" y="1051"/>
                    </a:lnTo>
                    <a:lnTo>
                      <a:pt x="2917" y="1051"/>
                    </a:lnTo>
                    <a:lnTo>
                      <a:pt x="2911" y="1051"/>
                    </a:lnTo>
                    <a:lnTo>
                      <a:pt x="2911" y="1051"/>
                    </a:lnTo>
                    <a:lnTo>
                      <a:pt x="2911" y="1051"/>
                    </a:lnTo>
                    <a:lnTo>
                      <a:pt x="2911" y="1044"/>
                    </a:lnTo>
                    <a:lnTo>
                      <a:pt x="2911" y="1044"/>
                    </a:lnTo>
                    <a:lnTo>
                      <a:pt x="2911" y="1044"/>
                    </a:lnTo>
                    <a:lnTo>
                      <a:pt x="2911" y="1044"/>
                    </a:lnTo>
                    <a:lnTo>
                      <a:pt x="2905" y="1044"/>
                    </a:lnTo>
                    <a:lnTo>
                      <a:pt x="2905" y="1044"/>
                    </a:lnTo>
                    <a:lnTo>
                      <a:pt x="2905" y="1044"/>
                    </a:lnTo>
                    <a:lnTo>
                      <a:pt x="2905" y="1044"/>
                    </a:lnTo>
                    <a:lnTo>
                      <a:pt x="2905" y="1038"/>
                    </a:lnTo>
                    <a:lnTo>
                      <a:pt x="2905" y="1038"/>
                    </a:lnTo>
                    <a:lnTo>
                      <a:pt x="2899" y="1038"/>
                    </a:lnTo>
                    <a:lnTo>
                      <a:pt x="2899" y="1038"/>
                    </a:lnTo>
                    <a:lnTo>
                      <a:pt x="2899" y="1038"/>
                    </a:lnTo>
                    <a:lnTo>
                      <a:pt x="2899" y="1038"/>
                    </a:lnTo>
                    <a:lnTo>
                      <a:pt x="2899" y="1038"/>
                    </a:lnTo>
                    <a:lnTo>
                      <a:pt x="2899" y="1032"/>
                    </a:lnTo>
                    <a:lnTo>
                      <a:pt x="2899" y="1032"/>
                    </a:lnTo>
                    <a:moveTo>
                      <a:pt x="2899" y="1032"/>
                    </a:moveTo>
                    <a:lnTo>
                      <a:pt x="2905" y="1032"/>
                    </a:lnTo>
                    <a:lnTo>
                      <a:pt x="2905" y="1032"/>
                    </a:lnTo>
                    <a:lnTo>
                      <a:pt x="2911" y="1032"/>
                    </a:lnTo>
                    <a:lnTo>
                      <a:pt x="2911" y="1032"/>
                    </a:lnTo>
                    <a:lnTo>
                      <a:pt x="2917" y="1032"/>
                    </a:lnTo>
                    <a:lnTo>
                      <a:pt x="2923" y="1032"/>
                    </a:lnTo>
                    <a:lnTo>
                      <a:pt x="2929" y="1032"/>
                    </a:lnTo>
                    <a:lnTo>
                      <a:pt x="2929" y="1032"/>
                    </a:lnTo>
                    <a:lnTo>
                      <a:pt x="2929" y="1032"/>
                    </a:lnTo>
                    <a:lnTo>
                      <a:pt x="2936" y="1032"/>
                    </a:lnTo>
                    <a:lnTo>
                      <a:pt x="2936" y="1032"/>
                    </a:lnTo>
                    <a:lnTo>
                      <a:pt x="2936" y="1032"/>
                    </a:lnTo>
                    <a:lnTo>
                      <a:pt x="2942" y="1032"/>
                    </a:lnTo>
                    <a:lnTo>
                      <a:pt x="2948" y="1032"/>
                    </a:lnTo>
                    <a:lnTo>
                      <a:pt x="2948" y="1032"/>
                    </a:lnTo>
                    <a:lnTo>
                      <a:pt x="2954" y="1032"/>
                    </a:lnTo>
                    <a:lnTo>
                      <a:pt x="2954" y="1032"/>
                    </a:lnTo>
                    <a:lnTo>
                      <a:pt x="2954" y="1032"/>
                    </a:lnTo>
                    <a:lnTo>
                      <a:pt x="2960" y="1032"/>
                    </a:lnTo>
                    <a:lnTo>
                      <a:pt x="2966" y="1032"/>
                    </a:lnTo>
                    <a:lnTo>
                      <a:pt x="2972" y="1032"/>
                    </a:lnTo>
                    <a:lnTo>
                      <a:pt x="2972" y="1032"/>
                    </a:lnTo>
                    <a:lnTo>
                      <a:pt x="2972" y="1026"/>
                    </a:lnTo>
                    <a:lnTo>
                      <a:pt x="2978" y="1026"/>
                    </a:lnTo>
                    <a:lnTo>
                      <a:pt x="2978" y="1026"/>
                    </a:lnTo>
                    <a:lnTo>
                      <a:pt x="2984" y="1026"/>
                    </a:lnTo>
                    <a:lnTo>
                      <a:pt x="2984" y="1026"/>
                    </a:lnTo>
                    <a:lnTo>
                      <a:pt x="2984" y="1026"/>
                    </a:lnTo>
                    <a:lnTo>
                      <a:pt x="2990" y="1026"/>
                    </a:lnTo>
                    <a:lnTo>
                      <a:pt x="2990" y="1026"/>
                    </a:lnTo>
                    <a:lnTo>
                      <a:pt x="2997" y="1026"/>
                    </a:lnTo>
                    <a:lnTo>
                      <a:pt x="3003" y="1026"/>
                    </a:lnTo>
                    <a:lnTo>
                      <a:pt x="3003" y="1026"/>
                    </a:lnTo>
                    <a:lnTo>
                      <a:pt x="3009" y="1026"/>
                    </a:lnTo>
                    <a:lnTo>
                      <a:pt x="3015" y="1026"/>
                    </a:lnTo>
                    <a:lnTo>
                      <a:pt x="3015" y="1026"/>
                    </a:lnTo>
                    <a:lnTo>
                      <a:pt x="3015" y="1026"/>
                    </a:lnTo>
                    <a:lnTo>
                      <a:pt x="3015" y="1026"/>
                    </a:lnTo>
                    <a:lnTo>
                      <a:pt x="3021" y="1026"/>
                    </a:lnTo>
                    <a:lnTo>
                      <a:pt x="3027" y="1026"/>
                    </a:lnTo>
                    <a:lnTo>
                      <a:pt x="3027" y="1026"/>
                    </a:lnTo>
                    <a:lnTo>
                      <a:pt x="3033" y="1026"/>
                    </a:lnTo>
                    <a:lnTo>
                      <a:pt x="3033" y="1026"/>
                    </a:lnTo>
                    <a:lnTo>
                      <a:pt x="3033" y="1026"/>
                    </a:lnTo>
                    <a:lnTo>
                      <a:pt x="3039" y="1026"/>
                    </a:lnTo>
                    <a:lnTo>
                      <a:pt x="3039" y="1026"/>
                    </a:lnTo>
                    <a:lnTo>
                      <a:pt x="3045" y="1026"/>
                    </a:lnTo>
                    <a:lnTo>
                      <a:pt x="3058" y="1026"/>
                    </a:lnTo>
                    <a:lnTo>
                      <a:pt x="3058" y="1026"/>
                    </a:lnTo>
                    <a:lnTo>
                      <a:pt x="3064" y="1026"/>
                    </a:lnTo>
                    <a:lnTo>
                      <a:pt x="3070" y="1026"/>
                    </a:lnTo>
                    <a:lnTo>
                      <a:pt x="3076" y="1020"/>
                    </a:lnTo>
                    <a:lnTo>
                      <a:pt x="3082" y="1020"/>
                    </a:lnTo>
                    <a:lnTo>
                      <a:pt x="3088" y="1020"/>
                    </a:lnTo>
                    <a:lnTo>
                      <a:pt x="3100" y="1020"/>
                    </a:lnTo>
                    <a:lnTo>
                      <a:pt x="3100" y="1020"/>
                    </a:lnTo>
                    <a:lnTo>
                      <a:pt x="3100" y="1020"/>
                    </a:lnTo>
                    <a:lnTo>
                      <a:pt x="3106" y="1020"/>
                    </a:lnTo>
                    <a:lnTo>
                      <a:pt x="3113" y="1020"/>
                    </a:lnTo>
                    <a:lnTo>
                      <a:pt x="3125" y="1020"/>
                    </a:lnTo>
                    <a:lnTo>
                      <a:pt x="3125" y="1020"/>
                    </a:lnTo>
                    <a:lnTo>
                      <a:pt x="3131" y="1020"/>
                    </a:lnTo>
                    <a:lnTo>
                      <a:pt x="3137" y="1020"/>
                    </a:lnTo>
                    <a:lnTo>
                      <a:pt x="3137" y="1020"/>
                    </a:lnTo>
                    <a:lnTo>
                      <a:pt x="3137" y="1020"/>
                    </a:lnTo>
                    <a:lnTo>
                      <a:pt x="3137" y="1026"/>
                    </a:lnTo>
                    <a:lnTo>
                      <a:pt x="3137" y="1032"/>
                    </a:lnTo>
                    <a:lnTo>
                      <a:pt x="3137" y="1032"/>
                    </a:lnTo>
                    <a:lnTo>
                      <a:pt x="3137" y="1038"/>
                    </a:lnTo>
                    <a:lnTo>
                      <a:pt x="3137" y="1038"/>
                    </a:lnTo>
                    <a:lnTo>
                      <a:pt x="3137" y="1044"/>
                    </a:lnTo>
                    <a:lnTo>
                      <a:pt x="3137" y="1051"/>
                    </a:lnTo>
                    <a:lnTo>
                      <a:pt x="3143" y="1051"/>
                    </a:lnTo>
                    <a:lnTo>
                      <a:pt x="3149" y="1063"/>
                    </a:lnTo>
                    <a:lnTo>
                      <a:pt x="3149" y="1063"/>
                    </a:lnTo>
                    <a:lnTo>
                      <a:pt x="3149" y="1063"/>
                    </a:lnTo>
                    <a:lnTo>
                      <a:pt x="3155" y="1069"/>
                    </a:lnTo>
                    <a:lnTo>
                      <a:pt x="3155" y="1069"/>
                    </a:lnTo>
                    <a:lnTo>
                      <a:pt x="3155" y="1069"/>
                    </a:lnTo>
                    <a:lnTo>
                      <a:pt x="3155" y="1069"/>
                    </a:lnTo>
                    <a:lnTo>
                      <a:pt x="3155" y="1081"/>
                    </a:lnTo>
                    <a:lnTo>
                      <a:pt x="3155" y="1087"/>
                    </a:lnTo>
                    <a:lnTo>
                      <a:pt x="3161" y="1087"/>
                    </a:lnTo>
                    <a:lnTo>
                      <a:pt x="3161" y="1087"/>
                    </a:lnTo>
                    <a:lnTo>
                      <a:pt x="3161" y="1087"/>
                    </a:lnTo>
                    <a:lnTo>
                      <a:pt x="3161" y="1087"/>
                    </a:lnTo>
                    <a:lnTo>
                      <a:pt x="3161" y="1093"/>
                    </a:lnTo>
                    <a:lnTo>
                      <a:pt x="3161" y="1093"/>
                    </a:lnTo>
                    <a:lnTo>
                      <a:pt x="3161" y="1093"/>
                    </a:lnTo>
                    <a:lnTo>
                      <a:pt x="3161" y="1099"/>
                    </a:lnTo>
                    <a:lnTo>
                      <a:pt x="3167" y="1099"/>
                    </a:lnTo>
                    <a:lnTo>
                      <a:pt x="3167" y="1099"/>
                    </a:lnTo>
                    <a:lnTo>
                      <a:pt x="3167" y="1106"/>
                    </a:lnTo>
                    <a:lnTo>
                      <a:pt x="3167" y="1106"/>
                    </a:lnTo>
                    <a:lnTo>
                      <a:pt x="3167" y="1106"/>
                    </a:lnTo>
                    <a:lnTo>
                      <a:pt x="3167" y="1112"/>
                    </a:lnTo>
                    <a:lnTo>
                      <a:pt x="3167" y="1118"/>
                    </a:lnTo>
                    <a:lnTo>
                      <a:pt x="3167" y="1118"/>
                    </a:lnTo>
                    <a:lnTo>
                      <a:pt x="3167" y="1124"/>
                    </a:lnTo>
                    <a:lnTo>
                      <a:pt x="3174" y="1130"/>
                    </a:lnTo>
                    <a:lnTo>
                      <a:pt x="3174" y="1136"/>
                    </a:lnTo>
                    <a:lnTo>
                      <a:pt x="3174" y="1142"/>
                    </a:lnTo>
                    <a:lnTo>
                      <a:pt x="3174" y="1148"/>
                    </a:lnTo>
                    <a:lnTo>
                      <a:pt x="3174" y="1154"/>
                    </a:lnTo>
                    <a:lnTo>
                      <a:pt x="3174" y="1173"/>
                    </a:lnTo>
                    <a:lnTo>
                      <a:pt x="3174" y="1173"/>
                    </a:lnTo>
                    <a:lnTo>
                      <a:pt x="3174" y="1185"/>
                    </a:lnTo>
                    <a:lnTo>
                      <a:pt x="3174" y="1185"/>
                    </a:lnTo>
                    <a:lnTo>
                      <a:pt x="3180" y="1203"/>
                    </a:lnTo>
                    <a:lnTo>
                      <a:pt x="3180" y="1203"/>
                    </a:lnTo>
                    <a:lnTo>
                      <a:pt x="3180" y="1203"/>
                    </a:lnTo>
                    <a:lnTo>
                      <a:pt x="3180" y="1203"/>
                    </a:lnTo>
                    <a:lnTo>
                      <a:pt x="3180" y="1222"/>
                    </a:lnTo>
                    <a:lnTo>
                      <a:pt x="3180" y="1240"/>
                    </a:lnTo>
                    <a:lnTo>
                      <a:pt x="3180" y="1246"/>
                    </a:lnTo>
                    <a:lnTo>
                      <a:pt x="3180" y="1252"/>
                    </a:lnTo>
                    <a:lnTo>
                      <a:pt x="3180" y="1252"/>
                    </a:lnTo>
                    <a:lnTo>
                      <a:pt x="3186" y="1277"/>
                    </a:lnTo>
                    <a:lnTo>
                      <a:pt x="3186" y="1289"/>
                    </a:lnTo>
                    <a:lnTo>
                      <a:pt x="3186" y="1289"/>
                    </a:lnTo>
                    <a:lnTo>
                      <a:pt x="3186" y="1301"/>
                    </a:lnTo>
                    <a:lnTo>
                      <a:pt x="3186" y="1307"/>
                    </a:lnTo>
                    <a:lnTo>
                      <a:pt x="3186" y="1307"/>
                    </a:lnTo>
                    <a:lnTo>
                      <a:pt x="3186" y="1319"/>
                    </a:lnTo>
                    <a:lnTo>
                      <a:pt x="3186" y="1325"/>
                    </a:lnTo>
                    <a:lnTo>
                      <a:pt x="3186" y="1325"/>
                    </a:lnTo>
                    <a:lnTo>
                      <a:pt x="3186" y="1331"/>
                    </a:lnTo>
                    <a:lnTo>
                      <a:pt x="3192" y="1344"/>
                    </a:lnTo>
                    <a:lnTo>
                      <a:pt x="3192" y="1350"/>
                    </a:lnTo>
                    <a:lnTo>
                      <a:pt x="3192" y="1356"/>
                    </a:lnTo>
                    <a:lnTo>
                      <a:pt x="3192" y="1362"/>
                    </a:lnTo>
                    <a:lnTo>
                      <a:pt x="3192" y="1362"/>
                    </a:lnTo>
                    <a:lnTo>
                      <a:pt x="3192" y="1362"/>
                    </a:lnTo>
                    <a:lnTo>
                      <a:pt x="3192" y="1368"/>
                    </a:lnTo>
                    <a:lnTo>
                      <a:pt x="3192" y="1368"/>
                    </a:lnTo>
                    <a:lnTo>
                      <a:pt x="3192" y="1380"/>
                    </a:lnTo>
                    <a:lnTo>
                      <a:pt x="3192" y="1380"/>
                    </a:lnTo>
                    <a:lnTo>
                      <a:pt x="3192" y="1380"/>
                    </a:lnTo>
                    <a:lnTo>
                      <a:pt x="3192" y="1380"/>
                    </a:lnTo>
                    <a:lnTo>
                      <a:pt x="3186" y="1380"/>
                    </a:lnTo>
                    <a:lnTo>
                      <a:pt x="3186" y="1386"/>
                    </a:lnTo>
                    <a:lnTo>
                      <a:pt x="3186" y="1386"/>
                    </a:lnTo>
                    <a:lnTo>
                      <a:pt x="3186" y="1386"/>
                    </a:lnTo>
                    <a:lnTo>
                      <a:pt x="3186" y="1393"/>
                    </a:lnTo>
                    <a:lnTo>
                      <a:pt x="3186" y="1393"/>
                    </a:lnTo>
                    <a:lnTo>
                      <a:pt x="3192" y="1393"/>
                    </a:lnTo>
                    <a:lnTo>
                      <a:pt x="3192" y="1393"/>
                    </a:lnTo>
                    <a:lnTo>
                      <a:pt x="3192" y="1399"/>
                    </a:lnTo>
                    <a:lnTo>
                      <a:pt x="3192" y="1399"/>
                    </a:lnTo>
                    <a:lnTo>
                      <a:pt x="3186" y="1399"/>
                    </a:lnTo>
                    <a:lnTo>
                      <a:pt x="3186" y="1405"/>
                    </a:lnTo>
                    <a:lnTo>
                      <a:pt x="3186" y="1405"/>
                    </a:lnTo>
                    <a:lnTo>
                      <a:pt x="3186" y="1405"/>
                    </a:lnTo>
                    <a:lnTo>
                      <a:pt x="3186" y="1411"/>
                    </a:lnTo>
                    <a:lnTo>
                      <a:pt x="3186" y="1411"/>
                    </a:lnTo>
                    <a:lnTo>
                      <a:pt x="3186" y="1411"/>
                    </a:lnTo>
                    <a:lnTo>
                      <a:pt x="3186" y="1411"/>
                    </a:lnTo>
                    <a:lnTo>
                      <a:pt x="3186" y="1411"/>
                    </a:lnTo>
                    <a:lnTo>
                      <a:pt x="3192" y="1411"/>
                    </a:lnTo>
                    <a:lnTo>
                      <a:pt x="3192" y="1411"/>
                    </a:lnTo>
                    <a:lnTo>
                      <a:pt x="3192" y="1417"/>
                    </a:lnTo>
                    <a:lnTo>
                      <a:pt x="3192" y="1417"/>
                    </a:lnTo>
                    <a:lnTo>
                      <a:pt x="3192" y="1417"/>
                    </a:lnTo>
                    <a:lnTo>
                      <a:pt x="3192" y="1423"/>
                    </a:lnTo>
                    <a:lnTo>
                      <a:pt x="3192" y="1423"/>
                    </a:lnTo>
                    <a:lnTo>
                      <a:pt x="3198" y="1423"/>
                    </a:lnTo>
                    <a:lnTo>
                      <a:pt x="3198" y="1423"/>
                    </a:lnTo>
                    <a:lnTo>
                      <a:pt x="3198" y="1429"/>
                    </a:lnTo>
                    <a:lnTo>
                      <a:pt x="3198" y="1429"/>
                    </a:lnTo>
                    <a:lnTo>
                      <a:pt x="3198" y="1435"/>
                    </a:lnTo>
                    <a:lnTo>
                      <a:pt x="3198" y="1435"/>
                    </a:lnTo>
                    <a:lnTo>
                      <a:pt x="3198" y="1435"/>
                    </a:lnTo>
                    <a:lnTo>
                      <a:pt x="3198" y="1435"/>
                    </a:lnTo>
                    <a:lnTo>
                      <a:pt x="3198" y="1441"/>
                    </a:lnTo>
                    <a:lnTo>
                      <a:pt x="3198" y="1441"/>
                    </a:lnTo>
                    <a:lnTo>
                      <a:pt x="3204" y="1448"/>
                    </a:lnTo>
                    <a:lnTo>
                      <a:pt x="3204" y="1448"/>
                    </a:lnTo>
                    <a:lnTo>
                      <a:pt x="3204" y="1448"/>
                    </a:lnTo>
                    <a:lnTo>
                      <a:pt x="3204" y="1454"/>
                    </a:lnTo>
                    <a:lnTo>
                      <a:pt x="3204" y="1454"/>
                    </a:lnTo>
                    <a:lnTo>
                      <a:pt x="3198" y="1460"/>
                    </a:lnTo>
                    <a:lnTo>
                      <a:pt x="3198" y="1460"/>
                    </a:lnTo>
                    <a:lnTo>
                      <a:pt x="3192" y="1460"/>
                    </a:lnTo>
                    <a:lnTo>
                      <a:pt x="3192" y="1466"/>
                    </a:lnTo>
                    <a:lnTo>
                      <a:pt x="3192" y="1466"/>
                    </a:lnTo>
                    <a:lnTo>
                      <a:pt x="3192" y="1466"/>
                    </a:lnTo>
                    <a:lnTo>
                      <a:pt x="3192" y="1466"/>
                    </a:lnTo>
                    <a:lnTo>
                      <a:pt x="3192" y="1472"/>
                    </a:lnTo>
                    <a:lnTo>
                      <a:pt x="3192" y="1472"/>
                    </a:lnTo>
                    <a:lnTo>
                      <a:pt x="3192" y="1472"/>
                    </a:lnTo>
                    <a:lnTo>
                      <a:pt x="3192" y="1472"/>
                    </a:lnTo>
                    <a:lnTo>
                      <a:pt x="3192" y="1478"/>
                    </a:lnTo>
                    <a:lnTo>
                      <a:pt x="3192" y="1478"/>
                    </a:lnTo>
                    <a:lnTo>
                      <a:pt x="3192" y="1478"/>
                    </a:lnTo>
                    <a:lnTo>
                      <a:pt x="3186" y="1478"/>
                    </a:lnTo>
                    <a:lnTo>
                      <a:pt x="3186" y="1484"/>
                    </a:lnTo>
                    <a:lnTo>
                      <a:pt x="3186" y="1484"/>
                    </a:lnTo>
                    <a:lnTo>
                      <a:pt x="3186" y="1484"/>
                    </a:lnTo>
                    <a:lnTo>
                      <a:pt x="3186" y="1484"/>
                    </a:lnTo>
                    <a:lnTo>
                      <a:pt x="3186" y="1484"/>
                    </a:lnTo>
                    <a:lnTo>
                      <a:pt x="3186" y="1484"/>
                    </a:lnTo>
                    <a:lnTo>
                      <a:pt x="3186" y="1490"/>
                    </a:lnTo>
                    <a:lnTo>
                      <a:pt x="3186" y="1490"/>
                    </a:lnTo>
                    <a:lnTo>
                      <a:pt x="3186" y="1490"/>
                    </a:lnTo>
                    <a:lnTo>
                      <a:pt x="3180" y="1496"/>
                    </a:lnTo>
                    <a:lnTo>
                      <a:pt x="3180" y="1496"/>
                    </a:lnTo>
                    <a:lnTo>
                      <a:pt x="3180" y="1496"/>
                    </a:lnTo>
                    <a:lnTo>
                      <a:pt x="3174" y="1502"/>
                    </a:lnTo>
                    <a:lnTo>
                      <a:pt x="3180" y="1502"/>
                    </a:lnTo>
                    <a:lnTo>
                      <a:pt x="3180" y="1502"/>
                    </a:lnTo>
                    <a:lnTo>
                      <a:pt x="3174" y="1502"/>
                    </a:lnTo>
                    <a:lnTo>
                      <a:pt x="3174" y="1502"/>
                    </a:lnTo>
                    <a:lnTo>
                      <a:pt x="3174" y="1502"/>
                    </a:lnTo>
                    <a:lnTo>
                      <a:pt x="3174" y="1502"/>
                    </a:lnTo>
                    <a:lnTo>
                      <a:pt x="3174" y="1502"/>
                    </a:lnTo>
                    <a:lnTo>
                      <a:pt x="3174" y="1509"/>
                    </a:lnTo>
                    <a:lnTo>
                      <a:pt x="3174" y="1509"/>
                    </a:lnTo>
                    <a:lnTo>
                      <a:pt x="3167" y="1509"/>
                    </a:lnTo>
                    <a:lnTo>
                      <a:pt x="3167" y="1509"/>
                    </a:lnTo>
                    <a:lnTo>
                      <a:pt x="3167" y="1502"/>
                    </a:lnTo>
                    <a:lnTo>
                      <a:pt x="3167" y="1509"/>
                    </a:lnTo>
                    <a:lnTo>
                      <a:pt x="3167" y="1509"/>
                    </a:lnTo>
                    <a:lnTo>
                      <a:pt x="3167" y="1509"/>
                    </a:lnTo>
                    <a:lnTo>
                      <a:pt x="3167" y="1509"/>
                    </a:lnTo>
                    <a:lnTo>
                      <a:pt x="3167" y="1509"/>
                    </a:lnTo>
                    <a:lnTo>
                      <a:pt x="3167" y="1515"/>
                    </a:lnTo>
                    <a:lnTo>
                      <a:pt x="3167" y="1515"/>
                    </a:lnTo>
                    <a:lnTo>
                      <a:pt x="3161" y="1515"/>
                    </a:lnTo>
                    <a:lnTo>
                      <a:pt x="3161" y="1515"/>
                    </a:lnTo>
                    <a:lnTo>
                      <a:pt x="3161" y="1515"/>
                    </a:lnTo>
                    <a:lnTo>
                      <a:pt x="3167" y="1515"/>
                    </a:lnTo>
                    <a:lnTo>
                      <a:pt x="3167" y="1521"/>
                    </a:lnTo>
                    <a:lnTo>
                      <a:pt x="3167" y="1521"/>
                    </a:lnTo>
                    <a:lnTo>
                      <a:pt x="3167" y="1521"/>
                    </a:lnTo>
                    <a:lnTo>
                      <a:pt x="3167" y="1521"/>
                    </a:lnTo>
                    <a:lnTo>
                      <a:pt x="3167" y="1521"/>
                    </a:lnTo>
                    <a:lnTo>
                      <a:pt x="3167" y="1527"/>
                    </a:lnTo>
                    <a:lnTo>
                      <a:pt x="3167" y="1527"/>
                    </a:lnTo>
                    <a:lnTo>
                      <a:pt x="3161" y="1527"/>
                    </a:lnTo>
                    <a:lnTo>
                      <a:pt x="3161" y="1527"/>
                    </a:lnTo>
                    <a:lnTo>
                      <a:pt x="3161" y="1527"/>
                    </a:lnTo>
                    <a:lnTo>
                      <a:pt x="3161" y="1533"/>
                    </a:lnTo>
                    <a:lnTo>
                      <a:pt x="3167" y="1533"/>
                    </a:lnTo>
                    <a:lnTo>
                      <a:pt x="3167" y="1533"/>
                    </a:lnTo>
                    <a:lnTo>
                      <a:pt x="3161" y="1533"/>
                    </a:lnTo>
                    <a:lnTo>
                      <a:pt x="3161" y="1533"/>
                    </a:lnTo>
                    <a:lnTo>
                      <a:pt x="3161" y="1539"/>
                    </a:lnTo>
                    <a:lnTo>
                      <a:pt x="3161" y="1539"/>
                    </a:lnTo>
                    <a:lnTo>
                      <a:pt x="3161" y="1539"/>
                    </a:lnTo>
                    <a:lnTo>
                      <a:pt x="3161" y="1545"/>
                    </a:lnTo>
                    <a:lnTo>
                      <a:pt x="3161" y="1545"/>
                    </a:lnTo>
                    <a:lnTo>
                      <a:pt x="3161" y="1545"/>
                    </a:lnTo>
                    <a:lnTo>
                      <a:pt x="3161" y="1551"/>
                    </a:lnTo>
                    <a:lnTo>
                      <a:pt x="3161" y="1551"/>
                    </a:lnTo>
                    <a:lnTo>
                      <a:pt x="3161" y="1551"/>
                    </a:lnTo>
                    <a:lnTo>
                      <a:pt x="3161" y="1551"/>
                    </a:lnTo>
                    <a:lnTo>
                      <a:pt x="3161" y="1557"/>
                    </a:lnTo>
                    <a:lnTo>
                      <a:pt x="3161" y="1557"/>
                    </a:lnTo>
                    <a:lnTo>
                      <a:pt x="3161" y="1557"/>
                    </a:lnTo>
                    <a:lnTo>
                      <a:pt x="3161" y="1557"/>
                    </a:lnTo>
                    <a:lnTo>
                      <a:pt x="3161" y="1557"/>
                    </a:lnTo>
                    <a:lnTo>
                      <a:pt x="3161" y="1557"/>
                    </a:lnTo>
                    <a:lnTo>
                      <a:pt x="3161" y="1557"/>
                    </a:lnTo>
                    <a:lnTo>
                      <a:pt x="3161" y="1557"/>
                    </a:lnTo>
                    <a:lnTo>
                      <a:pt x="3161" y="1564"/>
                    </a:lnTo>
                    <a:lnTo>
                      <a:pt x="3161" y="1564"/>
                    </a:lnTo>
                    <a:lnTo>
                      <a:pt x="3161" y="1564"/>
                    </a:lnTo>
                    <a:lnTo>
                      <a:pt x="3161" y="1564"/>
                    </a:lnTo>
                    <a:lnTo>
                      <a:pt x="3161" y="1564"/>
                    </a:lnTo>
                    <a:lnTo>
                      <a:pt x="3161" y="1564"/>
                    </a:lnTo>
                    <a:lnTo>
                      <a:pt x="3161" y="1564"/>
                    </a:lnTo>
                    <a:lnTo>
                      <a:pt x="3161" y="1564"/>
                    </a:lnTo>
                    <a:lnTo>
                      <a:pt x="3161" y="1564"/>
                    </a:lnTo>
                    <a:lnTo>
                      <a:pt x="3161" y="1570"/>
                    </a:lnTo>
                    <a:lnTo>
                      <a:pt x="3161" y="1570"/>
                    </a:lnTo>
                    <a:lnTo>
                      <a:pt x="3161" y="1570"/>
                    </a:lnTo>
                    <a:lnTo>
                      <a:pt x="3161" y="1570"/>
                    </a:lnTo>
                    <a:lnTo>
                      <a:pt x="3161" y="1570"/>
                    </a:lnTo>
                    <a:lnTo>
                      <a:pt x="3161" y="1570"/>
                    </a:lnTo>
                    <a:lnTo>
                      <a:pt x="3161" y="1570"/>
                    </a:lnTo>
                    <a:lnTo>
                      <a:pt x="3155" y="1576"/>
                    </a:lnTo>
                    <a:lnTo>
                      <a:pt x="3155" y="1576"/>
                    </a:lnTo>
                    <a:lnTo>
                      <a:pt x="3155" y="1576"/>
                    </a:lnTo>
                    <a:lnTo>
                      <a:pt x="3155" y="1576"/>
                    </a:lnTo>
                    <a:lnTo>
                      <a:pt x="3155" y="1576"/>
                    </a:lnTo>
                    <a:lnTo>
                      <a:pt x="3155" y="1582"/>
                    </a:lnTo>
                    <a:lnTo>
                      <a:pt x="3155" y="1582"/>
                    </a:lnTo>
                    <a:lnTo>
                      <a:pt x="3155" y="1582"/>
                    </a:lnTo>
                    <a:lnTo>
                      <a:pt x="3155" y="1582"/>
                    </a:lnTo>
                    <a:lnTo>
                      <a:pt x="3155" y="1588"/>
                    </a:lnTo>
                    <a:lnTo>
                      <a:pt x="3155" y="1588"/>
                    </a:lnTo>
                    <a:lnTo>
                      <a:pt x="3155" y="1588"/>
                    </a:lnTo>
                    <a:lnTo>
                      <a:pt x="3155" y="1588"/>
                    </a:lnTo>
                    <a:lnTo>
                      <a:pt x="3155" y="1588"/>
                    </a:lnTo>
                    <a:lnTo>
                      <a:pt x="3155" y="1594"/>
                    </a:lnTo>
                    <a:lnTo>
                      <a:pt x="3161" y="1594"/>
                    </a:lnTo>
                    <a:lnTo>
                      <a:pt x="3161" y="1594"/>
                    </a:lnTo>
                    <a:lnTo>
                      <a:pt x="3161" y="1594"/>
                    </a:lnTo>
                    <a:lnTo>
                      <a:pt x="3161" y="1594"/>
                    </a:lnTo>
                    <a:lnTo>
                      <a:pt x="3161" y="1594"/>
                    </a:lnTo>
                    <a:lnTo>
                      <a:pt x="3161" y="1594"/>
                    </a:lnTo>
                    <a:lnTo>
                      <a:pt x="3161" y="1594"/>
                    </a:lnTo>
                    <a:lnTo>
                      <a:pt x="3161" y="1600"/>
                    </a:lnTo>
                    <a:lnTo>
                      <a:pt x="3161" y="1600"/>
                    </a:lnTo>
                    <a:lnTo>
                      <a:pt x="3161" y="1600"/>
                    </a:lnTo>
                    <a:lnTo>
                      <a:pt x="3161" y="1600"/>
                    </a:lnTo>
                    <a:lnTo>
                      <a:pt x="3161" y="1600"/>
                    </a:lnTo>
                    <a:lnTo>
                      <a:pt x="3161" y="1600"/>
                    </a:lnTo>
                    <a:lnTo>
                      <a:pt x="3161" y="1600"/>
                    </a:lnTo>
                    <a:lnTo>
                      <a:pt x="3161" y="1600"/>
                    </a:lnTo>
                    <a:lnTo>
                      <a:pt x="3161" y="1600"/>
                    </a:lnTo>
                    <a:lnTo>
                      <a:pt x="3155" y="1600"/>
                    </a:lnTo>
                    <a:lnTo>
                      <a:pt x="3155" y="1606"/>
                    </a:lnTo>
                    <a:lnTo>
                      <a:pt x="3155" y="1606"/>
                    </a:lnTo>
                    <a:lnTo>
                      <a:pt x="3155" y="1606"/>
                    </a:lnTo>
                    <a:lnTo>
                      <a:pt x="3149" y="1606"/>
                    </a:lnTo>
                    <a:lnTo>
                      <a:pt x="3149" y="1606"/>
                    </a:lnTo>
                    <a:lnTo>
                      <a:pt x="3149" y="1606"/>
                    </a:lnTo>
                    <a:lnTo>
                      <a:pt x="3149" y="1606"/>
                    </a:lnTo>
                    <a:lnTo>
                      <a:pt x="3143" y="1606"/>
                    </a:lnTo>
                    <a:lnTo>
                      <a:pt x="3143" y="1606"/>
                    </a:lnTo>
                    <a:lnTo>
                      <a:pt x="3143" y="1606"/>
                    </a:lnTo>
                    <a:lnTo>
                      <a:pt x="3143" y="1606"/>
                    </a:lnTo>
                    <a:lnTo>
                      <a:pt x="3143" y="1606"/>
                    </a:lnTo>
                    <a:lnTo>
                      <a:pt x="3143" y="1612"/>
                    </a:lnTo>
                    <a:lnTo>
                      <a:pt x="3137" y="1612"/>
                    </a:lnTo>
                    <a:lnTo>
                      <a:pt x="3137" y="1612"/>
                    </a:lnTo>
                    <a:lnTo>
                      <a:pt x="3137" y="1612"/>
                    </a:lnTo>
                    <a:lnTo>
                      <a:pt x="3137" y="1612"/>
                    </a:lnTo>
                    <a:lnTo>
                      <a:pt x="3137" y="1612"/>
                    </a:lnTo>
                    <a:lnTo>
                      <a:pt x="3137" y="1612"/>
                    </a:lnTo>
                    <a:lnTo>
                      <a:pt x="3131" y="1612"/>
                    </a:lnTo>
                    <a:lnTo>
                      <a:pt x="3131" y="1612"/>
                    </a:lnTo>
                    <a:lnTo>
                      <a:pt x="3131" y="1612"/>
                    </a:lnTo>
                    <a:lnTo>
                      <a:pt x="3131" y="1612"/>
                    </a:lnTo>
                    <a:lnTo>
                      <a:pt x="3131" y="1612"/>
                    </a:lnTo>
                    <a:lnTo>
                      <a:pt x="3131" y="1612"/>
                    </a:lnTo>
                    <a:lnTo>
                      <a:pt x="3131" y="1612"/>
                    </a:lnTo>
                    <a:lnTo>
                      <a:pt x="3125" y="1619"/>
                    </a:lnTo>
                    <a:lnTo>
                      <a:pt x="3125" y="1619"/>
                    </a:lnTo>
                    <a:lnTo>
                      <a:pt x="3125" y="1619"/>
                    </a:lnTo>
                    <a:lnTo>
                      <a:pt x="3125" y="1619"/>
                    </a:lnTo>
                    <a:lnTo>
                      <a:pt x="3125" y="1619"/>
                    </a:lnTo>
                    <a:lnTo>
                      <a:pt x="3125" y="1625"/>
                    </a:lnTo>
                    <a:lnTo>
                      <a:pt x="3125" y="1625"/>
                    </a:lnTo>
                    <a:lnTo>
                      <a:pt x="3125" y="1625"/>
                    </a:lnTo>
                    <a:lnTo>
                      <a:pt x="3125" y="1625"/>
                    </a:lnTo>
                    <a:lnTo>
                      <a:pt x="3125" y="1625"/>
                    </a:lnTo>
                    <a:lnTo>
                      <a:pt x="3125" y="1631"/>
                    </a:lnTo>
                    <a:lnTo>
                      <a:pt x="3125" y="1631"/>
                    </a:lnTo>
                    <a:lnTo>
                      <a:pt x="3125" y="1631"/>
                    </a:lnTo>
                    <a:lnTo>
                      <a:pt x="3125" y="1631"/>
                    </a:lnTo>
                    <a:lnTo>
                      <a:pt x="3125" y="1631"/>
                    </a:lnTo>
                    <a:lnTo>
                      <a:pt x="3131" y="1631"/>
                    </a:lnTo>
                    <a:lnTo>
                      <a:pt x="3131" y="1631"/>
                    </a:lnTo>
                    <a:lnTo>
                      <a:pt x="3131" y="1637"/>
                    </a:lnTo>
                    <a:lnTo>
                      <a:pt x="3131" y="1637"/>
                    </a:lnTo>
                    <a:lnTo>
                      <a:pt x="3131" y="1637"/>
                    </a:lnTo>
                    <a:lnTo>
                      <a:pt x="3131" y="1637"/>
                    </a:lnTo>
                    <a:lnTo>
                      <a:pt x="3137" y="1637"/>
                    </a:lnTo>
                    <a:lnTo>
                      <a:pt x="3131" y="1643"/>
                    </a:lnTo>
                    <a:lnTo>
                      <a:pt x="3137" y="1643"/>
                    </a:lnTo>
                    <a:lnTo>
                      <a:pt x="3137" y="1643"/>
                    </a:lnTo>
                    <a:lnTo>
                      <a:pt x="3137" y="1643"/>
                    </a:lnTo>
                    <a:lnTo>
                      <a:pt x="3131" y="1649"/>
                    </a:lnTo>
                    <a:lnTo>
                      <a:pt x="3131" y="1649"/>
                    </a:lnTo>
                    <a:lnTo>
                      <a:pt x="3131" y="1649"/>
                    </a:lnTo>
                    <a:lnTo>
                      <a:pt x="3131" y="1649"/>
                    </a:lnTo>
                    <a:lnTo>
                      <a:pt x="3131" y="1649"/>
                    </a:lnTo>
                    <a:lnTo>
                      <a:pt x="3131" y="1655"/>
                    </a:lnTo>
                    <a:lnTo>
                      <a:pt x="3125" y="1655"/>
                    </a:lnTo>
                    <a:lnTo>
                      <a:pt x="3125" y="1655"/>
                    </a:lnTo>
                    <a:lnTo>
                      <a:pt x="3125" y="1649"/>
                    </a:lnTo>
                    <a:lnTo>
                      <a:pt x="3125" y="1649"/>
                    </a:lnTo>
                    <a:lnTo>
                      <a:pt x="3125" y="1649"/>
                    </a:lnTo>
                    <a:lnTo>
                      <a:pt x="3119" y="1649"/>
                    </a:lnTo>
                    <a:lnTo>
                      <a:pt x="3119" y="1649"/>
                    </a:lnTo>
                    <a:lnTo>
                      <a:pt x="3119" y="1649"/>
                    </a:lnTo>
                    <a:lnTo>
                      <a:pt x="3119" y="1649"/>
                    </a:lnTo>
                    <a:lnTo>
                      <a:pt x="3119" y="1649"/>
                    </a:lnTo>
                    <a:lnTo>
                      <a:pt x="3113" y="1649"/>
                    </a:lnTo>
                    <a:lnTo>
                      <a:pt x="3113" y="1643"/>
                    </a:lnTo>
                    <a:lnTo>
                      <a:pt x="3106" y="1643"/>
                    </a:lnTo>
                    <a:lnTo>
                      <a:pt x="3106" y="1643"/>
                    </a:lnTo>
                    <a:lnTo>
                      <a:pt x="3106" y="1643"/>
                    </a:lnTo>
                    <a:lnTo>
                      <a:pt x="3106" y="1643"/>
                    </a:lnTo>
                    <a:lnTo>
                      <a:pt x="3106" y="1643"/>
                    </a:lnTo>
                    <a:lnTo>
                      <a:pt x="3100" y="1643"/>
                    </a:lnTo>
                    <a:lnTo>
                      <a:pt x="3100" y="1643"/>
                    </a:lnTo>
                    <a:lnTo>
                      <a:pt x="3100" y="1643"/>
                    </a:lnTo>
                    <a:lnTo>
                      <a:pt x="3100" y="1643"/>
                    </a:lnTo>
                    <a:lnTo>
                      <a:pt x="3100" y="1643"/>
                    </a:lnTo>
                    <a:lnTo>
                      <a:pt x="3100" y="1637"/>
                    </a:lnTo>
                    <a:lnTo>
                      <a:pt x="3100" y="1637"/>
                    </a:lnTo>
                    <a:lnTo>
                      <a:pt x="3094" y="1637"/>
                    </a:lnTo>
                    <a:lnTo>
                      <a:pt x="3094" y="1637"/>
                    </a:lnTo>
                    <a:lnTo>
                      <a:pt x="3088" y="1637"/>
                    </a:lnTo>
                    <a:lnTo>
                      <a:pt x="3088" y="1637"/>
                    </a:lnTo>
                    <a:lnTo>
                      <a:pt x="3088" y="1637"/>
                    </a:lnTo>
                    <a:lnTo>
                      <a:pt x="3088" y="1637"/>
                    </a:lnTo>
                    <a:lnTo>
                      <a:pt x="3082" y="1637"/>
                    </a:lnTo>
                    <a:lnTo>
                      <a:pt x="3082" y="1637"/>
                    </a:lnTo>
                    <a:lnTo>
                      <a:pt x="3082" y="1637"/>
                    </a:lnTo>
                    <a:lnTo>
                      <a:pt x="3082" y="1637"/>
                    </a:lnTo>
                    <a:lnTo>
                      <a:pt x="3082" y="1637"/>
                    </a:lnTo>
                    <a:lnTo>
                      <a:pt x="3082" y="1637"/>
                    </a:lnTo>
                    <a:lnTo>
                      <a:pt x="3082" y="1637"/>
                    </a:lnTo>
                    <a:lnTo>
                      <a:pt x="3076" y="1637"/>
                    </a:lnTo>
                    <a:lnTo>
                      <a:pt x="3076" y="1643"/>
                    </a:lnTo>
                    <a:lnTo>
                      <a:pt x="3076" y="1643"/>
                    </a:lnTo>
                    <a:lnTo>
                      <a:pt x="3076" y="1643"/>
                    </a:lnTo>
                    <a:lnTo>
                      <a:pt x="3076" y="1643"/>
                    </a:lnTo>
                    <a:lnTo>
                      <a:pt x="3076" y="1649"/>
                    </a:lnTo>
                    <a:lnTo>
                      <a:pt x="3076" y="1649"/>
                    </a:lnTo>
                    <a:lnTo>
                      <a:pt x="3070" y="1649"/>
                    </a:lnTo>
                    <a:lnTo>
                      <a:pt x="3070" y="1649"/>
                    </a:lnTo>
                    <a:lnTo>
                      <a:pt x="3070" y="1649"/>
                    </a:lnTo>
                    <a:lnTo>
                      <a:pt x="3070" y="1655"/>
                    </a:lnTo>
                    <a:lnTo>
                      <a:pt x="3070" y="1655"/>
                    </a:lnTo>
                    <a:lnTo>
                      <a:pt x="3070" y="1655"/>
                    </a:lnTo>
                    <a:lnTo>
                      <a:pt x="3070" y="1655"/>
                    </a:lnTo>
                    <a:lnTo>
                      <a:pt x="3070" y="1655"/>
                    </a:lnTo>
                    <a:lnTo>
                      <a:pt x="3070" y="1655"/>
                    </a:lnTo>
                    <a:lnTo>
                      <a:pt x="3070" y="1661"/>
                    </a:lnTo>
                    <a:lnTo>
                      <a:pt x="3070" y="1661"/>
                    </a:lnTo>
                    <a:lnTo>
                      <a:pt x="3070" y="1661"/>
                    </a:lnTo>
                    <a:lnTo>
                      <a:pt x="3070" y="1661"/>
                    </a:lnTo>
                    <a:lnTo>
                      <a:pt x="3070" y="1661"/>
                    </a:lnTo>
                    <a:lnTo>
                      <a:pt x="3070" y="1661"/>
                    </a:lnTo>
                    <a:lnTo>
                      <a:pt x="3070" y="1667"/>
                    </a:lnTo>
                    <a:lnTo>
                      <a:pt x="3070" y="1667"/>
                    </a:lnTo>
                    <a:lnTo>
                      <a:pt x="3070" y="1667"/>
                    </a:lnTo>
                    <a:lnTo>
                      <a:pt x="3070" y="1667"/>
                    </a:lnTo>
                    <a:lnTo>
                      <a:pt x="3070" y="1667"/>
                    </a:lnTo>
                    <a:lnTo>
                      <a:pt x="3070" y="1667"/>
                    </a:lnTo>
                    <a:lnTo>
                      <a:pt x="3070" y="1667"/>
                    </a:lnTo>
                    <a:lnTo>
                      <a:pt x="3070" y="1667"/>
                    </a:lnTo>
                    <a:lnTo>
                      <a:pt x="3064" y="1667"/>
                    </a:lnTo>
                    <a:lnTo>
                      <a:pt x="3064" y="1667"/>
                    </a:lnTo>
                    <a:lnTo>
                      <a:pt x="3064" y="1667"/>
                    </a:lnTo>
                    <a:lnTo>
                      <a:pt x="3064" y="1661"/>
                    </a:lnTo>
                    <a:lnTo>
                      <a:pt x="3064" y="1661"/>
                    </a:lnTo>
                    <a:lnTo>
                      <a:pt x="3064" y="1661"/>
                    </a:lnTo>
                    <a:lnTo>
                      <a:pt x="3064" y="1661"/>
                    </a:lnTo>
                    <a:lnTo>
                      <a:pt x="3064" y="1661"/>
                    </a:lnTo>
                    <a:lnTo>
                      <a:pt x="3064" y="1661"/>
                    </a:lnTo>
                    <a:lnTo>
                      <a:pt x="3058" y="1655"/>
                    </a:lnTo>
                    <a:lnTo>
                      <a:pt x="3058" y="1655"/>
                    </a:lnTo>
                    <a:lnTo>
                      <a:pt x="3058" y="1655"/>
                    </a:lnTo>
                    <a:lnTo>
                      <a:pt x="3058" y="1655"/>
                    </a:lnTo>
                    <a:lnTo>
                      <a:pt x="3058" y="1655"/>
                    </a:lnTo>
                    <a:lnTo>
                      <a:pt x="3058" y="1661"/>
                    </a:lnTo>
                    <a:lnTo>
                      <a:pt x="3058" y="1661"/>
                    </a:lnTo>
                    <a:lnTo>
                      <a:pt x="3058" y="1661"/>
                    </a:lnTo>
                    <a:lnTo>
                      <a:pt x="3058" y="1661"/>
                    </a:lnTo>
                    <a:lnTo>
                      <a:pt x="3058" y="1661"/>
                    </a:lnTo>
                    <a:lnTo>
                      <a:pt x="3058" y="1661"/>
                    </a:lnTo>
                    <a:lnTo>
                      <a:pt x="3058" y="1661"/>
                    </a:lnTo>
                    <a:lnTo>
                      <a:pt x="3058" y="1667"/>
                    </a:lnTo>
                    <a:lnTo>
                      <a:pt x="3058" y="1667"/>
                    </a:lnTo>
                    <a:lnTo>
                      <a:pt x="3058" y="1667"/>
                    </a:lnTo>
                    <a:lnTo>
                      <a:pt x="3052" y="1661"/>
                    </a:lnTo>
                    <a:lnTo>
                      <a:pt x="3052" y="1661"/>
                    </a:lnTo>
                    <a:lnTo>
                      <a:pt x="3052" y="1661"/>
                    </a:lnTo>
                    <a:lnTo>
                      <a:pt x="3052" y="1661"/>
                    </a:lnTo>
                    <a:lnTo>
                      <a:pt x="3052" y="1661"/>
                    </a:lnTo>
                    <a:lnTo>
                      <a:pt x="3045" y="1661"/>
                    </a:lnTo>
                    <a:lnTo>
                      <a:pt x="3045" y="1661"/>
                    </a:lnTo>
                    <a:lnTo>
                      <a:pt x="3045" y="1661"/>
                    </a:lnTo>
                    <a:lnTo>
                      <a:pt x="3045" y="1655"/>
                    </a:lnTo>
                    <a:lnTo>
                      <a:pt x="3052" y="1655"/>
                    </a:lnTo>
                    <a:lnTo>
                      <a:pt x="3052" y="1655"/>
                    </a:lnTo>
                    <a:lnTo>
                      <a:pt x="3045" y="1655"/>
                    </a:lnTo>
                    <a:lnTo>
                      <a:pt x="3045" y="1655"/>
                    </a:lnTo>
                    <a:lnTo>
                      <a:pt x="3045" y="1655"/>
                    </a:lnTo>
                    <a:lnTo>
                      <a:pt x="3045" y="1649"/>
                    </a:lnTo>
                    <a:lnTo>
                      <a:pt x="3045" y="1649"/>
                    </a:lnTo>
                    <a:lnTo>
                      <a:pt x="3045" y="1649"/>
                    </a:lnTo>
                    <a:lnTo>
                      <a:pt x="3045" y="1649"/>
                    </a:lnTo>
                    <a:lnTo>
                      <a:pt x="3039" y="1649"/>
                    </a:lnTo>
                    <a:lnTo>
                      <a:pt x="3039" y="1643"/>
                    </a:lnTo>
                    <a:lnTo>
                      <a:pt x="3039" y="1643"/>
                    </a:lnTo>
                    <a:lnTo>
                      <a:pt x="3039" y="1643"/>
                    </a:lnTo>
                    <a:lnTo>
                      <a:pt x="3039" y="1637"/>
                    </a:lnTo>
                    <a:lnTo>
                      <a:pt x="3039" y="1637"/>
                    </a:lnTo>
                    <a:lnTo>
                      <a:pt x="3039" y="1637"/>
                    </a:lnTo>
                    <a:lnTo>
                      <a:pt x="3039" y="1637"/>
                    </a:lnTo>
                    <a:lnTo>
                      <a:pt x="3033" y="1637"/>
                    </a:lnTo>
                    <a:lnTo>
                      <a:pt x="3033" y="1637"/>
                    </a:lnTo>
                    <a:lnTo>
                      <a:pt x="3033" y="1637"/>
                    </a:lnTo>
                    <a:lnTo>
                      <a:pt x="3033" y="1631"/>
                    </a:lnTo>
                    <a:lnTo>
                      <a:pt x="3033" y="1631"/>
                    </a:lnTo>
                    <a:lnTo>
                      <a:pt x="3033" y="1631"/>
                    </a:lnTo>
                    <a:lnTo>
                      <a:pt x="3033" y="1631"/>
                    </a:lnTo>
                    <a:lnTo>
                      <a:pt x="3033" y="1631"/>
                    </a:lnTo>
                    <a:lnTo>
                      <a:pt x="3033" y="1631"/>
                    </a:lnTo>
                    <a:lnTo>
                      <a:pt x="3033" y="1631"/>
                    </a:lnTo>
                    <a:lnTo>
                      <a:pt x="3033" y="1631"/>
                    </a:lnTo>
                    <a:lnTo>
                      <a:pt x="3039" y="1631"/>
                    </a:lnTo>
                    <a:lnTo>
                      <a:pt x="3039" y="1625"/>
                    </a:lnTo>
                    <a:lnTo>
                      <a:pt x="3039" y="1625"/>
                    </a:lnTo>
                    <a:lnTo>
                      <a:pt x="3039" y="1625"/>
                    </a:lnTo>
                    <a:lnTo>
                      <a:pt x="3039" y="1625"/>
                    </a:lnTo>
                    <a:lnTo>
                      <a:pt x="3039" y="1619"/>
                    </a:lnTo>
                    <a:lnTo>
                      <a:pt x="3039" y="1619"/>
                    </a:lnTo>
                    <a:lnTo>
                      <a:pt x="3039" y="1619"/>
                    </a:lnTo>
                    <a:lnTo>
                      <a:pt x="3039" y="1619"/>
                    </a:lnTo>
                    <a:lnTo>
                      <a:pt x="3039" y="1612"/>
                    </a:lnTo>
                    <a:lnTo>
                      <a:pt x="3039" y="1612"/>
                    </a:lnTo>
                    <a:lnTo>
                      <a:pt x="3039" y="1612"/>
                    </a:lnTo>
                    <a:lnTo>
                      <a:pt x="3033" y="1612"/>
                    </a:lnTo>
                    <a:lnTo>
                      <a:pt x="3033" y="1612"/>
                    </a:lnTo>
                    <a:lnTo>
                      <a:pt x="3033" y="1606"/>
                    </a:lnTo>
                    <a:lnTo>
                      <a:pt x="3033" y="1606"/>
                    </a:lnTo>
                    <a:lnTo>
                      <a:pt x="3033" y="1606"/>
                    </a:lnTo>
                    <a:lnTo>
                      <a:pt x="3033" y="1606"/>
                    </a:lnTo>
                    <a:lnTo>
                      <a:pt x="3033" y="1600"/>
                    </a:lnTo>
                    <a:lnTo>
                      <a:pt x="3033" y="1600"/>
                    </a:lnTo>
                    <a:lnTo>
                      <a:pt x="3033" y="1600"/>
                    </a:lnTo>
                    <a:lnTo>
                      <a:pt x="3033" y="1600"/>
                    </a:lnTo>
                    <a:lnTo>
                      <a:pt x="3033" y="1600"/>
                    </a:lnTo>
                    <a:lnTo>
                      <a:pt x="3033" y="1600"/>
                    </a:lnTo>
                    <a:lnTo>
                      <a:pt x="3033" y="1600"/>
                    </a:lnTo>
                    <a:lnTo>
                      <a:pt x="3033" y="1600"/>
                    </a:lnTo>
                    <a:lnTo>
                      <a:pt x="3033" y="1594"/>
                    </a:lnTo>
                    <a:lnTo>
                      <a:pt x="3033" y="1594"/>
                    </a:lnTo>
                    <a:lnTo>
                      <a:pt x="3033" y="1594"/>
                    </a:lnTo>
                    <a:lnTo>
                      <a:pt x="3033" y="1594"/>
                    </a:lnTo>
                    <a:lnTo>
                      <a:pt x="3033" y="1594"/>
                    </a:lnTo>
                    <a:lnTo>
                      <a:pt x="3033" y="1588"/>
                    </a:lnTo>
                    <a:lnTo>
                      <a:pt x="3033" y="1588"/>
                    </a:lnTo>
                    <a:lnTo>
                      <a:pt x="3033" y="1588"/>
                    </a:lnTo>
                    <a:lnTo>
                      <a:pt x="3033" y="1588"/>
                    </a:lnTo>
                    <a:lnTo>
                      <a:pt x="3027" y="1588"/>
                    </a:lnTo>
                    <a:lnTo>
                      <a:pt x="3027" y="1588"/>
                    </a:lnTo>
                    <a:lnTo>
                      <a:pt x="3027" y="1582"/>
                    </a:lnTo>
                    <a:lnTo>
                      <a:pt x="3027" y="1582"/>
                    </a:lnTo>
                    <a:lnTo>
                      <a:pt x="3021" y="1582"/>
                    </a:lnTo>
                    <a:lnTo>
                      <a:pt x="3021" y="1582"/>
                    </a:lnTo>
                    <a:lnTo>
                      <a:pt x="3021" y="1582"/>
                    </a:lnTo>
                    <a:lnTo>
                      <a:pt x="3021" y="1582"/>
                    </a:lnTo>
                    <a:lnTo>
                      <a:pt x="3021" y="1582"/>
                    </a:lnTo>
                    <a:lnTo>
                      <a:pt x="3021" y="1582"/>
                    </a:lnTo>
                    <a:lnTo>
                      <a:pt x="3021" y="1582"/>
                    </a:lnTo>
                    <a:lnTo>
                      <a:pt x="3021" y="1582"/>
                    </a:lnTo>
                    <a:lnTo>
                      <a:pt x="3015" y="1582"/>
                    </a:lnTo>
                    <a:lnTo>
                      <a:pt x="3015" y="1582"/>
                    </a:lnTo>
                    <a:lnTo>
                      <a:pt x="3015" y="1582"/>
                    </a:lnTo>
                    <a:lnTo>
                      <a:pt x="3015" y="1576"/>
                    </a:lnTo>
                    <a:lnTo>
                      <a:pt x="3015" y="1576"/>
                    </a:lnTo>
                    <a:lnTo>
                      <a:pt x="3015" y="1576"/>
                    </a:lnTo>
                    <a:lnTo>
                      <a:pt x="3015" y="1576"/>
                    </a:lnTo>
                    <a:lnTo>
                      <a:pt x="3015" y="1576"/>
                    </a:lnTo>
                    <a:lnTo>
                      <a:pt x="3015" y="1576"/>
                    </a:lnTo>
                    <a:lnTo>
                      <a:pt x="3015" y="1570"/>
                    </a:lnTo>
                    <a:lnTo>
                      <a:pt x="3015" y="1570"/>
                    </a:lnTo>
                    <a:lnTo>
                      <a:pt x="3009" y="1570"/>
                    </a:lnTo>
                    <a:lnTo>
                      <a:pt x="3009" y="1570"/>
                    </a:lnTo>
                    <a:lnTo>
                      <a:pt x="3009" y="1570"/>
                    </a:lnTo>
                    <a:lnTo>
                      <a:pt x="3009" y="1570"/>
                    </a:lnTo>
                    <a:lnTo>
                      <a:pt x="3009" y="1570"/>
                    </a:lnTo>
                    <a:lnTo>
                      <a:pt x="3009" y="1570"/>
                    </a:lnTo>
                    <a:lnTo>
                      <a:pt x="3003" y="1570"/>
                    </a:lnTo>
                    <a:lnTo>
                      <a:pt x="3003" y="1570"/>
                    </a:lnTo>
                    <a:lnTo>
                      <a:pt x="3003" y="1570"/>
                    </a:lnTo>
                    <a:lnTo>
                      <a:pt x="3003" y="1570"/>
                    </a:lnTo>
                    <a:lnTo>
                      <a:pt x="3003" y="1564"/>
                    </a:lnTo>
                    <a:lnTo>
                      <a:pt x="3003" y="1564"/>
                    </a:lnTo>
                    <a:lnTo>
                      <a:pt x="3003" y="1564"/>
                    </a:lnTo>
                    <a:lnTo>
                      <a:pt x="2997" y="1564"/>
                    </a:lnTo>
                    <a:lnTo>
                      <a:pt x="2997" y="1564"/>
                    </a:lnTo>
                    <a:lnTo>
                      <a:pt x="2997" y="1564"/>
                    </a:lnTo>
                    <a:lnTo>
                      <a:pt x="2997" y="1564"/>
                    </a:lnTo>
                    <a:lnTo>
                      <a:pt x="2997" y="1570"/>
                    </a:lnTo>
                    <a:lnTo>
                      <a:pt x="2997" y="1570"/>
                    </a:lnTo>
                    <a:lnTo>
                      <a:pt x="2990" y="1570"/>
                    </a:lnTo>
                    <a:lnTo>
                      <a:pt x="2990" y="1570"/>
                    </a:lnTo>
                    <a:lnTo>
                      <a:pt x="2990" y="1564"/>
                    </a:lnTo>
                    <a:lnTo>
                      <a:pt x="2990" y="1564"/>
                    </a:lnTo>
                    <a:lnTo>
                      <a:pt x="2990" y="1564"/>
                    </a:lnTo>
                    <a:lnTo>
                      <a:pt x="2990" y="1564"/>
                    </a:lnTo>
                    <a:lnTo>
                      <a:pt x="2990" y="1564"/>
                    </a:lnTo>
                    <a:lnTo>
                      <a:pt x="2990" y="1557"/>
                    </a:lnTo>
                    <a:lnTo>
                      <a:pt x="2990" y="1557"/>
                    </a:lnTo>
                    <a:lnTo>
                      <a:pt x="2990" y="1557"/>
                    </a:lnTo>
                    <a:lnTo>
                      <a:pt x="2990" y="1557"/>
                    </a:lnTo>
                    <a:lnTo>
                      <a:pt x="2990" y="1557"/>
                    </a:lnTo>
                    <a:lnTo>
                      <a:pt x="2990" y="1557"/>
                    </a:lnTo>
                    <a:lnTo>
                      <a:pt x="2984" y="1557"/>
                    </a:lnTo>
                    <a:lnTo>
                      <a:pt x="2984" y="1557"/>
                    </a:lnTo>
                    <a:lnTo>
                      <a:pt x="2984" y="1557"/>
                    </a:lnTo>
                    <a:lnTo>
                      <a:pt x="2984" y="1557"/>
                    </a:lnTo>
                    <a:lnTo>
                      <a:pt x="2978" y="1551"/>
                    </a:lnTo>
                    <a:lnTo>
                      <a:pt x="2978" y="1551"/>
                    </a:lnTo>
                    <a:lnTo>
                      <a:pt x="2978" y="1551"/>
                    </a:lnTo>
                    <a:lnTo>
                      <a:pt x="2978" y="1551"/>
                    </a:lnTo>
                    <a:lnTo>
                      <a:pt x="2978" y="1551"/>
                    </a:lnTo>
                    <a:lnTo>
                      <a:pt x="2978" y="1551"/>
                    </a:lnTo>
                    <a:lnTo>
                      <a:pt x="2972" y="1551"/>
                    </a:lnTo>
                    <a:lnTo>
                      <a:pt x="2972" y="1551"/>
                    </a:lnTo>
                    <a:lnTo>
                      <a:pt x="2972" y="1551"/>
                    </a:lnTo>
                    <a:lnTo>
                      <a:pt x="2972" y="1551"/>
                    </a:lnTo>
                    <a:lnTo>
                      <a:pt x="2972" y="1545"/>
                    </a:lnTo>
                    <a:lnTo>
                      <a:pt x="2972" y="1545"/>
                    </a:lnTo>
                    <a:lnTo>
                      <a:pt x="2972" y="1545"/>
                    </a:lnTo>
                    <a:lnTo>
                      <a:pt x="2972" y="1545"/>
                    </a:lnTo>
                    <a:lnTo>
                      <a:pt x="2966" y="1545"/>
                    </a:lnTo>
                    <a:lnTo>
                      <a:pt x="2966" y="1545"/>
                    </a:lnTo>
                    <a:lnTo>
                      <a:pt x="2960" y="1539"/>
                    </a:lnTo>
                    <a:lnTo>
                      <a:pt x="2960" y="1539"/>
                    </a:lnTo>
                    <a:lnTo>
                      <a:pt x="2960" y="1539"/>
                    </a:lnTo>
                    <a:lnTo>
                      <a:pt x="2960" y="1539"/>
                    </a:lnTo>
                    <a:lnTo>
                      <a:pt x="2960" y="1533"/>
                    </a:lnTo>
                    <a:lnTo>
                      <a:pt x="2954" y="1533"/>
                    </a:lnTo>
                    <a:lnTo>
                      <a:pt x="2954" y="1533"/>
                    </a:lnTo>
                    <a:lnTo>
                      <a:pt x="2954" y="1533"/>
                    </a:lnTo>
                    <a:lnTo>
                      <a:pt x="2954" y="1533"/>
                    </a:lnTo>
                    <a:lnTo>
                      <a:pt x="2954" y="1533"/>
                    </a:lnTo>
                    <a:lnTo>
                      <a:pt x="2948" y="1527"/>
                    </a:lnTo>
                    <a:lnTo>
                      <a:pt x="2948" y="1527"/>
                    </a:lnTo>
                    <a:lnTo>
                      <a:pt x="2948" y="1527"/>
                    </a:lnTo>
                    <a:lnTo>
                      <a:pt x="2948" y="1527"/>
                    </a:lnTo>
                    <a:lnTo>
                      <a:pt x="2948" y="1527"/>
                    </a:lnTo>
                    <a:lnTo>
                      <a:pt x="2948" y="1521"/>
                    </a:lnTo>
                    <a:lnTo>
                      <a:pt x="2948" y="1521"/>
                    </a:lnTo>
                    <a:lnTo>
                      <a:pt x="2948" y="1521"/>
                    </a:lnTo>
                    <a:lnTo>
                      <a:pt x="2948" y="1521"/>
                    </a:lnTo>
                    <a:lnTo>
                      <a:pt x="2948" y="1515"/>
                    </a:lnTo>
                    <a:lnTo>
                      <a:pt x="2948" y="1515"/>
                    </a:lnTo>
                    <a:lnTo>
                      <a:pt x="2948" y="1515"/>
                    </a:lnTo>
                    <a:lnTo>
                      <a:pt x="2948" y="1509"/>
                    </a:lnTo>
                    <a:lnTo>
                      <a:pt x="2954" y="1509"/>
                    </a:lnTo>
                    <a:lnTo>
                      <a:pt x="2954" y="1509"/>
                    </a:lnTo>
                    <a:lnTo>
                      <a:pt x="2954" y="1502"/>
                    </a:lnTo>
                    <a:lnTo>
                      <a:pt x="2954" y="1502"/>
                    </a:lnTo>
                    <a:lnTo>
                      <a:pt x="2954" y="1502"/>
                    </a:lnTo>
                    <a:lnTo>
                      <a:pt x="2954" y="1502"/>
                    </a:lnTo>
                    <a:lnTo>
                      <a:pt x="2954" y="1502"/>
                    </a:lnTo>
                    <a:lnTo>
                      <a:pt x="2954" y="1496"/>
                    </a:lnTo>
                    <a:lnTo>
                      <a:pt x="2954" y="1496"/>
                    </a:lnTo>
                    <a:lnTo>
                      <a:pt x="2954" y="1496"/>
                    </a:lnTo>
                    <a:lnTo>
                      <a:pt x="2954" y="1496"/>
                    </a:lnTo>
                    <a:lnTo>
                      <a:pt x="2960" y="1496"/>
                    </a:lnTo>
                    <a:lnTo>
                      <a:pt x="2960" y="1490"/>
                    </a:lnTo>
                    <a:lnTo>
                      <a:pt x="2960" y="1490"/>
                    </a:lnTo>
                    <a:lnTo>
                      <a:pt x="2960" y="1490"/>
                    </a:lnTo>
                    <a:lnTo>
                      <a:pt x="2960" y="1490"/>
                    </a:lnTo>
                    <a:lnTo>
                      <a:pt x="2960" y="1490"/>
                    </a:lnTo>
                    <a:lnTo>
                      <a:pt x="2960" y="1484"/>
                    </a:lnTo>
                    <a:lnTo>
                      <a:pt x="2966" y="1484"/>
                    </a:lnTo>
                    <a:lnTo>
                      <a:pt x="2966" y="1484"/>
                    </a:lnTo>
                    <a:lnTo>
                      <a:pt x="2966" y="1484"/>
                    </a:lnTo>
                    <a:lnTo>
                      <a:pt x="2966" y="1478"/>
                    </a:lnTo>
                    <a:lnTo>
                      <a:pt x="2966" y="1478"/>
                    </a:lnTo>
                    <a:lnTo>
                      <a:pt x="2966" y="1478"/>
                    </a:lnTo>
                    <a:lnTo>
                      <a:pt x="2960" y="1478"/>
                    </a:lnTo>
                    <a:lnTo>
                      <a:pt x="2960" y="1472"/>
                    </a:lnTo>
                    <a:lnTo>
                      <a:pt x="2960" y="1472"/>
                    </a:lnTo>
                    <a:lnTo>
                      <a:pt x="2960" y="1472"/>
                    </a:lnTo>
                    <a:lnTo>
                      <a:pt x="2960" y="1472"/>
                    </a:lnTo>
                    <a:lnTo>
                      <a:pt x="2960" y="1472"/>
                    </a:lnTo>
                    <a:lnTo>
                      <a:pt x="2960" y="1466"/>
                    </a:lnTo>
                    <a:lnTo>
                      <a:pt x="2966" y="1466"/>
                    </a:lnTo>
                    <a:lnTo>
                      <a:pt x="2966" y="1466"/>
                    </a:lnTo>
                    <a:lnTo>
                      <a:pt x="2966" y="1466"/>
                    </a:lnTo>
                    <a:lnTo>
                      <a:pt x="2966" y="1466"/>
                    </a:lnTo>
                    <a:lnTo>
                      <a:pt x="2966" y="1460"/>
                    </a:lnTo>
                    <a:lnTo>
                      <a:pt x="2966" y="1460"/>
                    </a:lnTo>
                    <a:lnTo>
                      <a:pt x="2966" y="1460"/>
                    </a:lnTo>
                    <a:lnTo>
                      <a:pt x="2966" y="1460"/>
                    </a:lnTo>
                    <a:lnTo>
                      <a:pt x="2966" y="1454"/>
                    </a:lnTo>
                    <a:lnTo>
                      <a:pt x="2966" y="1454"/>
                    </a:lnTo>
                    <a:lnTo>
                      <a:pt x="2966" y="1454"/>
                    </a:lnTo>
                    <a:lnTo>
                      <a:pt x="2960" y="1454"/>
                    </a:lnTo>
                    <a:lnTo>
                      <a:pt x="2960" y="1454"/>
                    </a:lnTo>
                    <a:lnTo>
                      <a:pt x="2960" y="1448"/>
                    </a:lnTo>
                    <a:lnTo>
                      <a:pt x="2960" y="1448"/>
                    </a:lnTo>
                    <a:lnTo>
                      <a:pt x="2954" y="1448"/>
                    </a:lnTo>
                    <a:lnTo>
                      <a:pt x="2954" y="1448"/>
                    </a:lnTo>
                    <a:lnTo>
                      <a:pt x="2954" y="1448"/>
                    </a:lnTo>
                    <a:lnTo>
                      <a:pt x="2954" y="1448"/>
                    </a:lnTo>
                    <a:lnTo>
                      <a:pt x="2954" y="1448"/>
                    </a:lnTo>
                    <a:lnTo>
                      <a:pt x="2948" y="1448"/>
                    </a:lnTo>
                    <a:lnTo>
                      <a:pt x="2948" y="1448"/>
                    </a:lnTo>
                    <a:lnTo>
                      <a:pt x="2948" y="1448"/>
                    </a:lnTo>
                    <a:lnTo>
                      <a:pt x="2948" y="1448"/>
                    </a:lnTo>
                    <a:lnTo>
                      <a:pt x="2942" y="1441"/>
                    </a:lnTo>
                    <a:lnTo>
                      <a:pt x="2942" y="1441"/>
                    </a:lnTo>
                    <a:lnTo>
                      <a:pt x="2942" y="1441"/>
                    </a:lnTo>
                    <a:lnTo>
                      <a:pt x="2942" y="1441"/>
                    </a:lnTo>
                    <a:lnTo>
                      <a:pt x="2942" y="1441"/>
                    </a:lnTo>
                    <a:lnTo>
                      <a:pt x="2936" y="1441"/>
                    </a:lnTo>
                    <a:lnTo>
                      <a:pt x="2936" y="1441"/>
                    </a:lnTo>
                    <a:lnTo>
                      <a:pt x="2936" y="1448"/>
                    </a:lnTo>
                    <a:lnTo>
                      <a:pt x="2936" y="1448"/>
                    </a:lnTo>
                    <a:lnTo>
                      <a:pt x="2936" y="1448"/>
                    </a:lnTo>
                    <a:lnTo>
                      <a:pt x="2936" y="1448"/>
                    </a:lnTo>
                    <a:lnTo>
                      <a:pt x="2936" y="1448"/>
                    </a:lnTo>
                    <a:lnTo>
                      <a:pt x="2936" y="1454"/>
                    </a:lnTo>
                    <a:lnTo>
                      <a:pt x="2936" y="1454"/>
                    </a:lnTo>
                    <a:lnTo>
                      <a:pt x="2929" y="1454"/>
                    </a:lnTo>
                    <a:lnTo>
                      <a:pt x="2929" y="1454"/>
                    </a:lnTo>
                    <a:lnTo>
                      <a:pt x="2929" y="1454"/>
                    </a:lnTo>
                    <a:lnTo>
                      <a:pt x="2929" y="1454"/>
                    </a:lnTo>
                    <a:lnTo>
                      <a:pt x="2929" y="1454"/>
                    </a:lnTo>
                    <a:lnTo>
                      <a:pt x="2923" y="1454"/>
                    </a:lnTo>
                    <a:lnTo>
                      <a:pt x="2923" y="1454"/>
                    </a:lnTo>
                    <a:lnTo>
                      <a:pt x="2923" y="1454"/>
                    </a:lnTo>
                    <a:lnTo>
                      <a:pt x="2923" y="1454"/>
                    </a:lnTo>
                    <a:lnTo>
                      <a:pt x="2923" y="1454"/>
                    </a:lnTo>
                    <a:lnTo>
                      <a:pt x="2917" y="1448"/>
                    </a:lnTo>
                    <a:lnTo>
                      <a:pt x="2917" y="1448"/>
                    </a:lnTo>
                    <a:lnTo>
                      <a:pt x="2917" y="1448"/>
                    </a:lnTo>
                    <a:lnTo>
                      <a:pt x="2917" y="1448"/>
                    </a:lnTo>
                    <a:lnTo>
                      <a:pt x="2917" y="1448"/>
                    </a:lnTo>
                    <a:lnTo>
                      <a:pt x="2917" y="1448"/>
                    </a:lnTo>
                    <a:lnTo>
                      <a:pt x="2917" y="1441"/>
                    </a:lnTo>
                    <a:lnTo>
                      <a:pt x="2917" y="1441"/>
                    </a:lnTo>
                    <a:lnTo>
                      <a:pt x="2917" y="1441"/>
                    </a:lnTo>
                    <a:lnTo>
                      <a:pt x="2917" y="1441"/>
                    </a:lnTo>
                    <a:lnTo>
                      <a:pt x="2917" y="1441"/>
                    </a:lnTo>
                    <a:lnTo>
                      <a:pt x="2917" y="1435"/>
                    </a:lnTo>
                    <a:lnTo>
                      <a:pt x="2917" y="1435"/>
                    </a:lnTo>
                    <a:lnTo>
                      <a:pt x="2911" y="1435"/>
                    </a:lnTo>
                    <a:lnTo>
                      <a:pt x="2911" y="1435"/>
                    </a:lnTo>
                    <a:lnTo>
                      <a:pt x="2917" y="1435"/>
                    </a:lnTo>
                    <a:lnTo>
                      <a:pt x="2917" y="1429"/>
                    </a:lnTo>
                    <a:lnTo>
                      <a:pt x="2917" y="1429"/>
                    </a:lnTo>
                    <a:lnTo>
                      <a:pt x="2917" y="1429"/>
                    </a:lnTo>
                    <a:lnTo>
                      <a:pt x="2917" y="1423"/>
                    </a:lnTo>
                    <a:lnTo>
                      <a:pt x="2917" y="1423"/>
                    </a:lnTo>
                    <a:lnTo>
                      <a:pt x="2911" y="1423"/>
                    </a:lnTo>
                    <a:lnTo>
                      <a:pt x="2911" y="1423"/>
                    </a:lnTo>
                    <a:lnTo>
                      <a:pt x="2911" y="1423"/>
                    </a:lnTo>
                    <a:lnTo>
                      <a:pt x="2911" y="1423"/>
                    </a:lnTo>
                    <a:lnTo>
                      <a:pt x="2911" y="1423"/>
                    </a:lnTo>
                    <a:lnTo>
                      <a:pt x="2911" y="1417"/>
                    </a:lnTo>
                    <a:lnTo>
                      <a:pt x="2911" y="1417"/>
                    </a:lnTo>
                    <a:lnTo>
                      <a:pt x="2911" y="1417"/>
                    </a:lnTo>
                    <a:lnTo>
                      <a:pt x="2911" y="1417"/>
                    </a:lnTo>
                    <a:lnTo>
                      <a:pt x="2911" y="1411"/>
                    </a:lnTo>
                    <a:lnTo>
                      <a:pt x="2911" y="1411"/>
                    </a:lnTo>
                    <a:lnTo>
                      <a:pt x="2911" y="1411"/>
                    </a:lnTo>
                    <a:lnTo>
                      <a:pt x="2905" y="1411"/>
                    </a:lnTo>
                    <a:lnTo>
                      <a:pt x="2905" y="1411"/>
                    </a:lnTo>
                    <a:lnTo>
                      <a:pt x="2905" y="1405"/>
                    </a:lnTo>
                    <a:lnTo>
                      <a:pt x="2905" y="1405"/>
                    </a:lnTo>
                    <a:lnTo>
                      <a:pt x="2905" y="1405"/>
                    </a:lnTo>
                    <a:lnTo>
                      <a:pt x="2905" y="1405"/>
                    </a:lnTo>
                    <a:lnTo>
                      <a:pt x="2899" y="1405"/>
                    </a:lnTo>
                    <a:lnTo>
                      <a:pt x="2899" y="1399"/>
                    </a:lnTo>
                    <a:lnTo>
                      <a:pt x="2893" y="1399"/>
                    </a:lnTo>
                    <a:lnTo>
                      <a:pt x="2893" y="1399"/>
                    </a:lnTo>
                    <a:lnTo>
                      <a:pt x="2893" y="1399"/>
                    </a:lnTo>
                    <a:lnTo>
                      <a:pt x="2893" y="1399"/>
                    </a:lnTo>
                    <a:lnTo>
                      <a:pt x="2893" y="1399"/>
                    </a:lnTo>
                    <a:lnTo>
                      <a:pt x="2893" y="1399"/>
                    </a:lnTo>
                    <a:lnTo>
                      <a:pt x="2893" y="1399"/>
                    </a:lnTo>
                    <a:lnTo>
                      <a:pt x="2893" y="1393"/>
                    </a:lnTo>
                    <a:lnTo>
                      <a:pt x="2893" y="1393"/>
                    </a:lnTo>
                    <a:lnTo>
                      <a:pt x="2887" y="1393"/>
                    </a:lnTo>
                    <a:lnTo>
                      <a:pt x="2887" y="1393"/>
                    </a:lnTo>
                    <a:lnTo>
                      <a:pt x="2887" y="1393"/>
                    </a:lnTo>
                    <a:lnTo>
                      <a:pt x="2887" y="1393"/>
                    </a:lnTo>
                    <a:lnTo>
                      <a:pt x="2887" y="1393"/>
                    </a:lnTo>
                    <a:lnTo>
                      <a:pt x="2887" y="1393"/>
                    </a:lnTo>
                    <a:lnTo>
                      <a:pt x="2881" y="1393"/>
                    </a:lnTo>
                    <a:lnTo>
                      <a:pt x="2881" y="1393"/>
                    </a:lnTo>
                    <a:lnTo>
                      <a:pt x="2881" y="1386"/>
                    </a:lnTo>
                    <a:lnTo>
                      <a:pt x="2881" y="1386"/>
                    </a:lnTo>
                    <a:lnTo>
                      <a:pt x="2881" y="1386"/>
                    </a:lnTo>
                    <a:lnTo>
                      <a:pt x="2881" y="1386"/>
                    </a:lnTo>
                    <a:lnTo>
                      <a:pt x="2875" y="1380"/>
                    </a:lnTo>
                    <a:lnTo>
                      <a:pt x="2875" y="1380"/>
                    </a:lnTo>
                    <a:lnTo>
                      <a:pt x="2875" y="1380"/>
                    </a:lnTo>
                    <a:lnTo>
                      <a:pt x="2875" y="1380"/>
                    </a:lnTo>
                    <a:lnTo>
                      <a:pt x="2875" y="1380"/>
                    </a:lnTo>
                    <a:lnTo>
                      <a:pt x="2875" y="1380"/>
                    </a:lnTo>
                    <a:lnTo>
                      <a:pt x="2875" y="1380"/>
                    </a:lnTo>
                    <a:lnTo>
                      <a:pt x="2868" y="1380"/>
                    </a:lnTo>
                    <a:lnTo>
                      <a:pt x="2868" y="1374"/>
                    </a:lnTo>
                    <a:lnTo>
                      <a:pt x="2868" y="1374"/>
                    </a:lnTo>
                    <a:lnTo>
                      <a:pt x="2868" y="1374"/>
                    </a:lnTo>
                    <a:lnTo>
                      <a:pt x="2868" y="1374"/>
                    </a:lnTo>
                    <a:lnTo>
                      <a:pt x="2868" y="1374"/>
                    </a:lnTo>
                    <a:lnTo>
                      <a:pt x="2862" y="1368"/>
                    </a:lnTo>
                    <a:lnTo>
                      <a:pt x="2862" y="1368"/>
                    </a:lnTo>
                    <a:lnTo>
                      <a:pt x="2862" y="1368"/>
                    </a:lnTo>
                    <a:lnTo>
                      <a:pt x="2862" y="1368"/>
                    </a:lnTo>
                    <a:lnTo>
                      <a:pt x="2862" y="1368"/>
                    </a:lnTo>
                    <a:lnTo>
                      <a:pt x="2862" y="1368"/>
                    </a:lnTo>
                    <a:lnTo>
                      <a:pt x="2862" y="1368"/>
                    </a:lnTo>
                    <a:lnTo>
                      <a:pt x="2856" y="1368"/>
                    </a:lnTo>
                    <a:lnTo>
                      <a:pt x="2856" y="1362"/>
                    </a:lnTo>
                    <a:lnTo>
                      <a:pt x="2856" y="1362"/>
                    </a:lnTo>
                    <a:lnTo>
                      <a:pt x="2856" y="1362"/>
                    </a:lnTo>
                    <a:lnTo>
                      <a:pt x="2856" y="1362"/>
                    </a:lnTo>
                    <a:lnTo>
                      <a:pt x="2856" y="1362"/>
                    </a:lnTo>
                    <a:lnTo>
                      <a:pt x="2850" y="1362"/>
                    </a:lnTo>
                    <a:lnTo>
                      <a:pt x="2850" y="1356"/>
                    </a:lnTo>
                    <a:lnTo>
                      <a:pt x="2850" y="1356"/>
                    </a:lnTo>
                    <a:lnTo>
                      <a:pt x="2850" y="1356"/>
                    </a:lnTo>
                    <a:lnTo>
                      <a:pt x="2850" y="1356"/>
                    </a:lnTo>
                    <a:lnTo>
                      <a:pt x="2850" y="1356"/>
                    </a:lnTo>
                    <a:lnTo>
                      <a:pt x="2850" y="1356"/>
                    </a:lnTo>
                    <a:lnTo>
                      <a:pt x="2850" y="1356"/>
                    </a:lnTo>
                    <a:lnTo>
                      <a:pt x="2850" y="1350"/>
                    </a:lnTo>
                    <a:lnTo>
                      <a:pt x="2850" y="1350"/>
                    </a:lnTo>
                    <a:lnTo>
                      <a:pt x="2850" y="1350"/>
                    </a:lnTo>
                    <a:lnTo>
                      <a:pt x="2850" y="1350"/>
                    </a:lnTo>
                    <a:lnTo>
                      <a:pt x="2850" y="1350"/>
                    </a:lnTo>
                    <a:lnTo>
                      <a:pt x="2850" y="1350"/>
                    </a:lnTo>
                    <a:lnTo>
                      <a:pt x="2850" y="1350"/>
                    </a:lnTo>
                    <a:lnTo>
                      <a:pt x="2844" y="1350"/>
                    </a:lnTo>
                    <a:lnTo>
                      <a:pt x="2844" y="1350"/>
                    </a:lnTo>
                    <a:lnTo>
                      <a:pt x="2844" y="1344"/>
                    </a:lnTo>
                    <a:lnTo>
                      <a:pt x="2844" y="1344"/>
                    </a:lnTo>
                    <a:lnTo>
                      <a:pt x="2844" y="1344"/>
                    </a:lnTo>
                    <a:lnTo>
                      <a:pt x="2844" y="1344"/>
                    </a:lnTo>
                    <a:lnTo>
                      <a:pt x="2844" y="1338"/>
                    </a:lnTo>
                    <a:lnTo>
                      <a:pt x="2844" y="1338"/>
                    </a:lnTo>
                    <a:lnTo>
                      <a:pt x="2844" y="1338"/>
                    </a:lnTo>
                    <a:lnTo>
                      <a:pt x="2844" y="1338"/>
                    </a:lnTo>
                    <a:lnTo>
                      <a:pt x="2844" y="1338"/>
                    </a:lnTo>
                    <a:lnTo>
                      <a:pt x="2844" y="1338"/>
                    </a:lnTo>
                    <a:lnTo>
                      <a:pt x="2844" y="1338"/>
                    </a:lnTo>
                    <a:lnTo>
                      <a:pt x="2844" y="1331"/>
                    </a:lnTo>
                    <a:lnTo>
                      <a:pt x="2844" y="1331"/>
                    </a:lnTo>
                    <a:lnTo>
                      <a:pt x="2844" y="1331"/>
                    </a:lnTo>
                    <a:lnTo>
                      <a:pt x="2844" y="1331"/>
                    </a:lnTo>
                    <a:lnTo>
                      <a:pt x="2844" y="1331"/>
                    </a:lnTo>
                    <a:lnTo>
                      <a:pt x="2844" y="1331"/>
                    </a:lnTo>
                    <a:lnTo>
                      <a:pt x="2838" y="1325"/>
                    </a:lnTo>
                    <a:lnTo>
                      <a:pt x="2838" y="1325"/>
                    </a:lnTo>
                    <a:lnTo>
                      <a:pt x="2838" y="1325"/>
                    </a:lnTo>
                    <a:lnTo>
                      <a:pt x="2838" y="1325"/>
                    </a:lnTo>
                    <a:lnTo>
                      <a:pt x="2838" y="1319"/>
                    </a:lnTo>
                    <a:lnTo>
                      <a:pt x="2838" y="1319"/>
                    </a:lnTo>
                    <a:lnTo>
                      <a:pt x="2838" y="1319"/>
                    </a:lnTo>
                    <a:lnTo>
                      <a:pt x="2838" y="1319"/>
                    </a:lnTo>
                    <a:lnTo>
                      <a:pt x="2838" y="1313"/>
                    </a:lnTo>
                    <a:lnTo>
                      <a:pt x="2838" y="1313"/>
                    </a:lnTo>
                    <a:lnTo>
                      <a:pt x="2838" y="1313"/>
                    </a:lnTo>
                    <a:lnTo>
                      <a:pt x="2838" y="1313"/>
                    </a:lnTo>
                    <a:lnTo>
                      <a:pt x="2838" y="1313"/>
                    </a:lnTo>
                    <a:lnTo>
                      <a:pt x="2838" y="1307"/>
                    </a:lnTo>
                    <a:lnTo>
                      <a:pt x="2838" y="1307"/>
                    </a:lnTo>
                    <a:lnTo>
                      <a:pt x="2838" y="1307"/>
                    </a:lnTo>
                    <a:lnTo>
                      <a:pt x="2838" y="1307"/>
                    </a:lnTo>
                    <a:lnTo>
                      <a:pt x="2838" y="1301"/>
                    </a:lnTo>
                    <a:lnTo>
                      <a:pt x="2838" y="1301"/>
                    </a:lnTo>
                    <a:lnTo>
                      <a:pt x="2838" y="1301"/>
                    </a:lnTo>
                    <a:lnTo>
                      <a:pt x="2838" y="1301"/>
                    </a:lnTo>
                    <a:lnTo>
                      <a:pt x="2838" y="1301"/>
                    </a:lnTo>
                    <a:lnTo>
                      <a:pt x="2838" y="1301"/>
                    </a:lnTo>
                    <a:lnTo>
                      <a:pt x="2838" y="1295"/>
                    </a:lnTo>
                    <a:lnTo>
                      <a:pt x="2838" y="1295"/>
                    </a:lnTo>
                    <a:lnTo>
                      <a:pt x="2838" y="1295"/>
                    </a:lnTo>
                    <a:lnTo>
                      <a:pt x="2838" y="1295"/>
                    </a:lnTo>
                    <a:lnTo>
                      <a:pt x="2838" y="1289"/>
                    </a:lnTo>
                    <a:lnTo>
                      <a:pt x="2838" y="1289"/>
                    </a:lnTo>
                    <a:lnTo>
                      <a:pt x="2838" y="1289"/>
                    </a:lnTo>
                    <a:lnTo>
                      <a:pt x="2838" y="1289"/>
                    </a:lnTo>
                    <a:lnTo>
                      <a:pt x="2838" y="1289"/>
                    </a:lnTo>
                    <a:lnTo>
                      <a:pt x="2844" y="1289"/>
                    </a:lnTo>
                    <a:lnTo>
                      <a:pt x="2844" y="1283"/>
                    </a:lnTo>
                    <a:lnTo>
                      <a:pt x="2844" y="1283"/>
                    </a:lnTo>
                    <a:lnTo>
                      <a:pt x="2844" y="1283"/>
                    </a:lnTo>
                    <a:lnTo>
                      <a:pt x="2844" y="1283"/>
                    </a:lnTo>
                    <a:lnTo>
                      <a:pt x="2844" y="1283"/>
                    </a:lnTo>
                    <a:lnTo>
                      <a:pt x="2844" y="1283"/>
                    </a:lnTo>
                    <a:lnTo>
                      <a:pt x="2844" y="1283"/>
                    </a:lnTo>
                    <a:lnTo>
                      <a:pt x="2850" y="1283"/>
                    </a:lnTo>
                    <a:lnTo>
                      <a:pt x="2850" y="1283"/>
                    </a:lnTo>
                    <a:lnTo>
                      <a:pt x="2850" y="1283"/>
                    </a:lnTo>
                    <a:lnTo>
                      <a:pt x="2850" y="1283"/>
                    </a:lnTo>
                    <a:lnTo>
                      <a:pt x="2850" y="1277"/>
                    </a:lnTo>
                    <a:lnTo>
                      <a:pt x="2844" y="1277"/>
                    </a:lnTo>
                    <a:lnTo>
                      <a:pt x="2844" y="1277"/>
                    </a:lnTo>
                    <a:lnTo>
                      <a:pt x="2844" y="1277"/>
                    </a:lnTo>
                    <a:lnTo>
                      <a:pt x="2850" y="1270"/>
                    </a:lnTo>
                    <a:lnTo>
                      <a:pt x="2850" y="1270"/>
                    </a:lnTo>
                    <a:lnTo>
                      <a:pt x="2850" y="1270"/>
                    </a:lnTo>
                    <a:lnTo>
                      <a:pt x="2850" y="1270"/>
                    </a:lnTo>
                    <a:lnTo>
                      <a:pt x="2844" y="1264"/>
                    </a:lnTo>
                    <a:lnTo>
                      <a:pt x="2844" y="1264"/>
                    </a:lnTo>
                    <a:lnTo>
                      <a:pt x="2844" y="1264"/>
                    </a:lnTo>
                    <a:lnTo>
                      <a:pt x="2844" y="1264"/>
                    </a:lnTo>
                    <a:lnTo>
                      <a:pt x="2844" y="1264"/>
                    </a:lnTo>
                    <a:lnTo>
                      <a:pt x="2844" y="1264"/>
                    </a:lnTo>
                    <a:lnTo>
                      <a:pt x="2844" y="1258"/>
                    </a:lnTo>
                    <a:lnTo>
                      <a:pt x="2850" y="1258"/>
                    </a:lnTo>
                    <a:lnTo>
                      <a:pt x="2850" y="1258"/>
                    </a:lnTo>
                    <a:lnTo>
                      <a:pt x="2850" y="1252"/>
                    </a:lnTo>
                    <a:lnTo>
                      <a:pt x="2856" y="1252"/>
                    </a:lnTo>
                    <a:lnTo>
                      <a:pt x="2856" y="1252"/>
                    </a:lnTo>
                    <a:lnTo>
                      <a:pt x="2856" y="1252"/>
                    </a:lnTo>
                    <a:lnTo>
                      <a:pt x="2856" y="1252"/>
                    </a:lnTo>
                    <a:lnTo>
                      <a:pt x="2862" y="1252"/>
                    </a:lnTo>
                    <a:lnTo>
                      <a:pt x="2862" y="1252"/>
                    </a:lnTo>
                    <a:lnTo>
                      <a:pt x="2868" y="1252"/>
                    </a:lnTo>
                    <a:lnTo>
                      <a:pt x="2868" y="1252"/>
                    </a:lnTo>
                    <a:lnTo>
                      <a:pt x="2868" y="1252"/>
                    </a:lnTo>
                    <a:lnTo>
                      <a:pt x="2868" y="1246"/>
                    </a:lnTo>
                    <a:lnTo>
                      <a:pt x="2868" y="1246"/>
                    </a:lnTo>
                    <a:lnTo>
                      <a:pt x="2868" y="1246"/>
                    </a:lnTo>
                    <a:lnTo>
                      <a:pt x="2868" y="1246"/>
                    </a:lnTo>
                    <a:lnTo>
                      <a:pt x="2868" y="1246"/>
                    </a:lnTo>
                    <a:lnTo>
                      <a:pt x="2868" y="1240"/>
                    </a:lnTo>
                    <a:lnTo>
                      <a:pt x="2868" y="1240"/>
                    </a:lnTo>
                    <a:lnTo>
                      <a:pt x="2868" y="1240"/>
                    </a:lnTo>
                    <a:lnTo>
                      <a:pt x="2868" y="1240"/>
                    </a:lnTo>
                    <a:lnTo>
                      <a:pt x="2868" y="1240"/>
                    </a:lnTo>
                    <a:lnTo>
                      <a:pt x="2868" y="1234"/>
                    </a:lnTo>
                    <a:lnTo>
                      <a:pt x="2868" y="1234"/>
                    </a:lnTo>
                    <a:lnTo>
                      <a:pt x="2868" y="1234"/>
                    </a:lnTo>
                    <a:lnTo>
                      <a:pt x="2868" y="1234"/>
                    </a:lnTo>
                    <a:lnTo>
                      <a:pt x="2868" y="1234"/>
                    </a:lnTo>
                    <a:lnTo>
                      <a:pt x="2868" y="1234"/>
                    </a:lnTo>
                    <a:lnTo>
                      <a:pt x="2868" y="1228"/>
                    </a:lnTo>
                    <a:lnTo>
                      <a:pt x="2868" y="1228"/>
                    </a:lnTo>
                    <a:lnTo>
                      <a:pt x="2875" y="1228"/>
                    </a:lnTo>
                    <a:lnTo>
                      <a:pt x="2875" y="1228"/>
                    </a:lnTo>
                    <a:lnTo>
                      <a:pt x="2875" y="1228"/>
                    </a:lnTo>
                    <a:lnTo>
                      <a:pt x="2875" y="1228"/>
                    </a:lnTo>
                    <a:lnTo>
                      <a:pt x="2875" y="1228"/>
                    </a:lnTo>
                    <a:lnTo>
                      <a:pt x="2875" y="1222"/>
                    </a:lnTo>
                    <a:lnTo>
                      <a:pt x="2875" y="1222"/>
                    </a:lnTo>
                    <a:lnTo>
                      <a:pt x="2875" y="1222"/>
                    </a:lnTo>
                    <a:lnTo>
                      <a:pt x="2875" y="1222"/>
                    </a:lnTo>
                    <a:lnTo>
                      <a:pt x="2875" y="1222"/>
                    </a:lnTo>
                    <a:lnTo>
                      <a:pt x="2875" y="1222"/>
                    </a:lnTo>
                    <a:lnTo>
                      <a:pt x="2881" y="1222"/>
                    </a:lnTo>
                    <a:lnTo>
                      <a:pt x="2881" y="1222"/>
                    </a:lnTo>
                    <a:lnTo>
                      <a:pt x="2881" y="1222"/>
                    </a:lnTo>
                    <a:lnTo>
                      <a:pt x="2881" y="1215"/>
                    </a:lnTo>
                    <a:lnTo>
                      <a:pt x="2881" y="1215"/>
                    </a:lnTo>
                    <a:lnTo>
                      <a:pt x="2881" y="1215"/>
                    </a:lnTo>
                    <a:lnTo>
                      <a:pt x="2881" y="1215"/>
                    </a:lnTo>
                    <a:lnTo>
                      <a:pt x="2881" y="1215"/>
                    </a:lnTo>
                    <a:lnTo>
                      <a:pt x="2881" y="1209"/>
                    </a:lnTo>
                    <a:lnTo>
                      <a:pt x="2881" y="1209"/>
                    </a:lnTo>
                    <a:lnTo>
                      <a:pt x="2881" y="1209"/>
                    </a:lnTo>
                    <a:lnTo>
                      <a:pt x="2881" y="1209"/>
                    </a:lnTo>
                    <a:lnTo>
                      <a:pt x="2881" y="1209"/>
                    </a:lnTo>
                    <a:lnTo>
                      <a:pt x="2881" y="1203"/>
                    </a:lnTo>
                    <a:lnTo>
                      <a:pt x="2881" y="1203"/>
                    </a:lnTo>
                    <a:lnTo>
                      <a:pt x="2881" y="1203"/>
                    </a:lnTo>
                    <a:lnTo>
                      <a:pt x="2881" y="1203"/>
                    </a:lnTo>
                    <a:lnTo>
                      <a:pt x="2881" y="1203"/>
                    </a:lnTo>
                    <a:lnTo>
                      <a:pt x="2881" y="1197"/>
                    </a:lnTo>
                    <a:lnTo>
                      <a:pt x="2881" y="1197"/>
                    </a:lnTo>
                    <a:lnTo>
                      <a:pt x="2881" y="1197"/>
                    </a:lnTo>
                    <a:lnTo>
                      <a:pt x="2881" y="1197"/>
                    </a:lnTo>
                    <a:lnTo>
                      <a:pt x="2875" y="1191"/>
                    </a:lnTo>
                    <a:lnTo>
                      <a:pt x="2875" y="1191"/>
                    </a:lnTo>
                    <a:lnTo>
                      <a:pt x="2875" y="1191"/>
                    </a:lnTo>
                    <a:lnTo>
                      <a:pt x="2875" y="1191"/>
                    </a:lnTo>
                    <a:lnTo>
                      <a:pt x="2875" y="1191"/>
                    </a:lnTo>
                    <a:lnTo>
                      <a:pt x="2875" y="1191"/>
                    </a:lnTo>
                    <a:lnTo>
                      <a:pt x="2868" y="1191"/>
                    </a:lnTo>
                    <a:lnTo>
                      <a:pt x="2868" y="1185"/>
                    </a:lnTo>
                    <a:lnTo>
                      <a:pt x="2868" y="1185"/>
                    </a:lnTo>
                    <a:lnTo>
                      <a:pt x="2868" y="1185"/>
                    </a:lnTo>
                    <a:lnTo>
                      <a:pt x="2868" y="1185"/>
                    </a:lnTo>
                    <a:lnTo>
                      <a:pt x="2868" y="1185"/>
                    </a:lnTo>
                    <a:lnTo>
                      <a:pt x="2868" y="1185"/>
                    </a:lnTo>
                    <a:lnTo>
                      <a:pt x="2868" y="1185"/>
                    </a:lnTo>
                    <a:lnTo>
                      <a:pt x="2868" y="1179"/>
                    </a:lnTo>
                    <a:lnTo>
                      <a:pt x="2868" y="1179"/>
                    </a:lnTo>
                    <a:lnTo>
                      <a:pt x="2868" y="1179"/>
                    </a:lnTo>
                    <a:lnTo>
                      <a:pt x="2868" y="1179"/>
                    </a:lnTo>
                    <a:lnTo>
                      <a:pt x="2868" y="1173"/>
                    </a:lnTo>
                    <a:lnTo>
                      <a:pt x="2868" y="1173"/>
                    </a:lnTo>
                    <a:lnTo>
                      <a:pt x="2868" y="1173"/>
                    </a:lnTo>
                    <a:lnTo>
                      <a:pt x="2868" y="1167"/>
                    </a:lnTo>
                    <a:lnTo>
                      <a:pt x="2868" y="1167"/>
                    </a:lnTo>
                    <a:lnTo>
                      <a:pt x="2868" y="1167"/>
                    </a:lnTo>
                    <a:lnTo>
                      <a:pt x="2868" y="1167"/>
                    </a:lnTo>
                    <a:lnTo>
                      <a:pt x="2868" y="1160"/>
                    </a:lnTo>
                    <a:lnTo>
                      <a:pt x="2868" y="1160"/>
                    </a:lnTo>
                    <a:lnTo>
                      <a:pt x="2875" y="1160"/>
                    </a:lnTo>
                    <a:lnTo>
                      <a:pt x="2875" y="1160"/>
                    </a:lnTo>
                    <a:lnTo>
                      <a:pt x="2875" y="1160"/>
                    </a:lnTo>
                    <a:lnTo>
                      <a:pt x="2875" y="1160"/>
                    </a:lnTo>
                    <a:lnTo>
                      <a:pt x="2875" y="1160"/>
                    </a:lnTo>
                    <a:lnTo>
                      <a:pt x="2875" y="1160"/>
                    </a:lnTo>
                    <a:lnTo>
                      <a:pt x="2881" y="1160"/>
                    </a:lnTo>
                    <a:lnTo>
                      <a:pt x="2881" y="1160"/>
                    </a:lnTo>
                    <a:lnTo>
                      <a:pt x="2881" y="1160"/>
                    </a:lnTo>
                    <a:lnTo>
                      <a:pt x="2881" y="1160"/>
                    </a:lnTo>
                    <a:lnTo>
                      <a:pt x="2881" y="1160"/>
                    </a:lnTo>
                    <a:lnTo>
                      <a:pt x="2881" y="1160"/>
                    </a:lnTo>
                    <a:lnTo>
                      <a:pt x="2887" y="1154"/>
                    </a:lnTo>
                    <a:lnTo>
                      <a:pt x="2887" y="1154"/>
                    </a:lnTo>
                    <a:lnTo>
                      <a:pt x="2887" y="1154"/>
                    </a:lnTo>
                    <a:lnTo>
                      <a:pt x="2887" y="1154"/>
                    </a:lnTo>
                    <a:lnTo>
                      <a:pt x="2887" y="1154"/>
                    </a:lnTo>
                    <a:lnTo>
                      <a:pt x="2893" y="1154"/>
                    </a:lnTo>
                    <a:lnTo>
                      <a:pt x="2893" y="1154"/>
                    </a:lnTo>
                    <a:lnTo>
                      <a:pt x="2893" y="1154"/>
                    </a:lnTo>
                    <a:lnTo>
                      <a:pt x="2893" y="1154"/>
                    </a:lnTo>
                    <a:lnTo>
                      <a:pt x="2899" y="1154"/>
                    </a:lnTo>
                    <a:lnTo>
                      <a:pt x="2899" y="1154"/>
                    </a:lnTo>
                    <a:lnTo>
                      <a:pt x="2899" y="1154"/>
                    </a:lnTo>
                    <a:lnTo>
                      <a:pt x="2899" y="1154"/>
                    </a:lnTo>
                    <a:lnTo>
                      <a:pt x="2899" y="1154"/>
                    </a:lnTo>
                    <a:lnTo>
                      <a:pt x="2905" y="1154"/>
                    </a:lnTo>
                    <a:lnTo>
                      <a:pt x="2905" y="1154"/>
                    </a:lnTo>
                    <a:lnTo>
                      <a:pt x="2905" y="1154"/>
                    </a:lnTo>
                    <a:lnTo>
                      <a:pt x="2905" y="1154"/>
                    </a:lnTo>
                    <a:lnTo>
                      <a:pt x="2905" y="1154"/>
                    </a:lnTo>
                    <a:lnTo>
                      <a:pt x="2905" y="1148"/>
                    </a:lnTo>
                    <a:lnTo>
                      <a:pt x="2905" y="1148"/>
                    </a:lnTo>
                    <a:lnTo>
                      <a:pt x="2905" y="1148"/>
                    </a:lnTo>
                    <a:lnTo>
                      <a:pt x="2911" y="1148"/>
                    </a:lnTo>
                    <a:lnTo>
                      <a:pt x="2911" y="1148"/>
                    </a:lnTo>
                    <a:lnTo>
                      <a:pt x="2911" y="1148"/>
                    </a:lnTo>
                    <a:lnTo>
                      <a:pt x="2911" y="1148"/>
                    </a:lnTo>
                    <a:lnTo>
                      <a:pt x="2911" y="1148"/>
                    </a:lnTo>
                    <a:lnTo>
                      <a:pt x="2911" y="1148"/>
                    </a:lnTo>
                    <a:lnTo>
                      <a:pt x="2917" y="1148"/>
                    </a:lnTo>
                    <a:lnTo>
                      <a:pt x="2917" y="1148"/>
                    </a:lnTo>
                    <a:moveTo>
                      <a:pt x="4486" y="843"/>
                    </a:moveTo>
                    <a:lnTo>
                      <a:pt x="4492" y="849"/>
                    </a:lnTo>
                    <a:lnTo>
                      <a:pt x="4492" y="861"/>
                    </a:lnTo>
                    <a:lnTo>
                      <a:pt x="4492" y="867"/>
                    </a:lnTo>
                    <a:lnTo>
                      <a:pt x="4492" y="867"/>
                    </a:lnTo>
                    <a:lnTo>
                      <a:pt x="4498" y="873"/>
                    </a:lnTo>
                    <a:lnTo>
                      <a:pt x="4498" y="880"/>
                    </a:lnTo>
                    <a:lnTo>
                      <a:pt x="4498" y="886"/>
                    </a:lnTo>
                    <a:lnTo>
                      <a:pt x="4504" y="910"/>
                    </a:lnTo>
                    <a:lnTo>
                      <a:pt x="4504" y="910"/>
                    </a:lnTo>
                    <a:lnTo>
                      <a:pt x="4504" y="910"/>
                    </a:lnTo>
                    <a:lnTo>
                      <a:pt x="4498" y="910"/>
                    </a:lnTo>
                    <a:lnTo>
                      <a:pt x="4504" y="910"/>
                    </a:lnTo>
                    <a:lnTo>
                      <a:pt x="4504" y="916"/>
                    </a:lnTo>
                    <a:lnTo>
                      <a:pt x="4504" y="916"/>
                    </a:lnTo>
                    <a:lnTo>
                      <a:pt x="4504" y="916"/>
                    </a:lnTo>
                    <a:lnTo>
                      <a:pt x="4504" y="922"/>
                    </a:lnTo>
                    <a:lnTo>
                      <a:pt x="4504" y="922"/>
                    </a:lnTo>
                    <a:lnTo>
                      <a:pt x="4498" y="922"/>
                    </a:lnTo>
                    <a:lnTo>
                      <a:pt x="4498" y="922"/>
                    </a:lnTo>
                    <a:lnTo>
                      <a:pt x="4498" y="922"/>
                    </a:lnTo>
                    <a:lnTo>
                      <a:pt x="4492" y="922"/>
                    </a:lnTo>
                    <a:lnTo>
                      <a:pt x="4492" y="922"/>
                    </a:lnTo>
                    <a:lnTo>
                      <a:pt x="4492" y="922"/>
                    </a:lnTo>
                    <a:lnTo>
                      <a:pt x="4492" y="922"/>
                    </a:lnTo>
                    <a:lnTo>
                      <a:pt x="4492" y="922"/>
                    </a:lnTo>
                    <a:lnTo>
                      <a:pt x="4486" y="928"/>
                    </a:lnTo>
                    <a:lnTo>
                      <a:pt x="4486" y="928"/>
                    </a:lnTo>
                    <a:lnTo>
                      <a:pt x="4486" y="928"/>
                    </a:lnTo>
                    <a:lnTo>
                      <a:pt x="4486" y="928"/>
                    </a:lnTo>
                    <a:lnTo>
                      <a:pt x="4480" y="928"/>
                    </a:lnTo>
                    <a:lnTo>
                      <a:pt x="4480" y="928"/>
                    </a:lnTo>
                    <a:lnTo>
                      <a:pt x="4480" y="928"/>
                    </a:lnTo>
                    <a:lnTo>
                      <a:pt x="4480" y="928"/>
                    </a:lnTo>
                    <a:lnTo>
                      <a:pt x="4473" y="928"/>
                    </a:lnTo>
                    <a:lnTo>
                      <a:pt x="4473" y="928"/>
                    </a:lnTo>
                    <a:lnTo>
                      <a:pt x="4473" y="928"/>
                    </a:lnTo>
                    <a:lnTo>
                      <a:pt x="4473" y="935"/>
                    </a:lnTo>
                    <a:lnTo>
                      <a:pt x="4473" y="935"/>
                    </a:lnTo>
                    <a:lnTo>
                      <a:pt x="4473" y="935"/>
                    </a:lnTo>
                    <a:lnTo>
                      <a:pt x="4473" y="935"/>
                    </a:lnTo>
                    <a:lnTo>
                      <a:pt x="4473" y="935"/>
                    </a:lnTo>
                    <a:lnTo>
                      <a:pt x="4467" y="935"/>
                    </a:lnTo>
                    <a:lnTo>
                      <a:pt x="4467" y="935"/>
                    </a:lnTo>
                    <a:lnTo>
                      <a:pt x="4467" y="935"/>
                    </a:lnTo>
                    <a:lnTo>
                      <a:pt x="4461" y="935"/>
                    </a:lnTo>
                    <a:lnTo>
                      <a:pt x="4461" y="935"/>
                    </a:lnTo>
                    <a:lnTo>
                      <a:pt x="4461" y="935"/>
                    </a:lnTo>
                    <a:lnTo>
                      <a:pt x="4461" y="941"/>
                    </a:lnTo>
                    <a:lnTo>
                      <a:pt x="4461" y="935"/>
                    </a:lnTo>
                    <a:lnTo>
                      <a:pt x="4455" y="935"/>
                    </a:lnTo>
                    <a:lnTo>
                      <a:pt x="4455" y="941"/>
                    </a:lnTo>
                    <a:lnTo>
                      <a:pt x="4455" y="941"/>
                    </a:lnTo>
                    <a:lnTo>
                      <a:pt x="4449" y="941"/>
                    </a:lnTo>
                    <a:lnTo>
                      <a:pt x="4449" y="941"/>
                    </a:lnTo>
                    <a:lnTo>
                      <a:pt x="4449" y="941"/>
                    </a:lnTo>
                    <a:lnTo>
                      <a:pt x="4449" y="941"/>
                    </a:lnTo>
                    <a:lnTo>
                      <a:pt x="4449" y="941"/>
                    </a:lnTo>
                    <a:lnTo>
                      <a:pt x="4449" y="941"/>
                    </a:lnTo>
                    <a:lnTo>
                      <a:pt x="4449" y="941"/>
                    </a:lnTo>
                    <a:lnTo>
                      <a:pt x="4449" y="941"/>
                    </a:lnTo>
                    <a:lnTo>
                      <a:pt x="4443" y="941"/>
                    </a:lnTo>
                    <a:lnTo>
                      <a:pt x="4443" y="941"/>
                    </a:lnTo>
                    <a:lnTo>
                      <a:pt x="4443" y="941"/>
                    </a:lnTo>
                    <a:lnTo>
                      <a:pt x="4443" y="941"/>
                    </a:lnTo>
                    <a:lnTo>
                      <a:pt x="4437" y="941"/>
                    </a:lnTo>
                    <a:lnTo>
                      <a:pt x="4437" y="947"/>
                    </a:lnTo>
                    <a:lnTo>
                      <a:pt x="4437" y="947"/>
                    </a:lnTo>
                    <a:lnTo>
                      <a:pt x="4437" y="947"/>
                    </a:lnTo>
                    <a:lnTo>
                      <a:pt x="4437" y="947"/>
                    </a:lnTo>
                    <a:lnTo>
                      <a:pt x="4437" y="947"/>
                    </a:lnTo>
                    <a:lnTo>
                      <a:pt x="4431" y="947"/>
                    </a:lnTo>
                    <a:lnTo>
                      <a:pt x="4431" y="947"/>
                    </a:lnTo>
                    <a:lnTo>
                      <a:pt x="4431" y="947"/>
                    </a:lnTo>
                    <a:lnTo>
                      <a:pt x="4431" y="947"/>
                    </a:lnTo>
                    <a:lnTo>
                      <a:pt x="4431" y="947"/>
                    </a:lnTo>
                    <a:lnTo>
                      <a:pt x="4425" y="947"/>
                    </a:lnTo>
                    <a:lnTo>
                      <a:pt x="4425" y="947"/>
                    </a:lnTo>
                    <a:lnTo>
                      <a:pt x="4419" y="947"/>
                    </a:lnTo>
                    <a:lnTo>
                      <a:pt x="4419" y="953"/>
                    </a:lnTo>
                    <a:lnTo>
                      <a:pt x="4419" y="953"/>
                    </a:lnTo>
                    <a:lnTo>
                      <a:pt x="4419" y="953"/>
                    </a:lnTo>
                    <a:lnTo>
                      <a:pt x="4419" y="953"/>
                    </a:lnTo>
                    <a:lnTo>
                      <a:pt x="4419" y="953"/>
                    </a:lnTo>
                    <a:lnTo>
                      <a:pt x="4419" y="953"/>
                    </a:lnTo>
                    <a:lnTo>
                      <a:pt x="4419" y="953"/>
                    </a:lnTo>
                    <a:lnTo>
                      <a:pt x="4419" y="947"/>
                    </a:lnTo>
                    <a:lnTo>
                      <a:pt x="4412" y="947"/>
                    </a:lnTo>
                    <a:lnTo>
                      <a:pt x="4412" y="947"/>
                    </a:lnTo>
                    <a:lnTo>
                      <a:pt x="4412" y="947"/>
                    </a:lnTo>
                    <a:lnTo>
                      <a:pt x="4412" y="953"/>
                    </a:lnTo>
                    <a:lnTo>
                      <a:pt x="4412" y="953"/>
                    </a:lnTo>
                    <a:lnTo>
                      <a:pt x="4412" y="953"/>
                    </a:lnTo>
                    <a:lnTo>
                      <a:pt x="4412" y="959"/>
                    </a:lnTo>
                    <a:lnTo>
                      <a:pt x="4412" y="959"/>
                    </a:lnTo>
                    <a:lnTo>
                      <a:pt x="4412" y="959"/>
                    </a:lnTo>
                    <a:lnTo>
                      <a:pt x="4406" y="959"/>
                    </a:lnTo>
                    <a:lnTo>
                      <a:pt x="4406" y="959"/>
                    </a:lnTo>
                    <a:lnTo>
                      <a:pt x="4406" y="959"/>
                    </a:lnTo>
                    <a:lnTo>
                      <a:pt x="4406" y="959"/>
                    </a:lnTo>
                    <a:lnTo>
                      <a:pt x="4400" y="965"/>
                    </a:lnTo>
                    <a:lnTo>
                      <a:pt x="4400" y="965"/>
                    </a:lnTo>
                    <a:lnTo>
                      <a:pt x="4400" y="965"/>
                    </a:lnTo>
                    <a:lnTo>
                      <a:pt x="4400" y="965"/>
                    </a:lnTo>
                    <a:lnTo>
                      <a:pt x="4400" y="965"/>
                    </a:lnTo>
                    <a:lnTo>
                      <a:pt x="4400" y="965"/>
                    </a:lnTo>
                    <a:lnTo>
                      <a:pt x="4394" y="965"/>
                    </a:lnTo>
                    <a:lnTo>
                      <a:pt x="4394" y="965"/>
                    </a:lnTo>
                    <a:lnTo>
                      <a:pt x="4394" y="971"/>
                    </a:lnTo>
                    <a:lnTo>
                      <a:pt x="4394" y="971"/>
                    </a:lnTo>
                    <a:lnTo>
                      <a:pt x="4388" y="971"/>
                    </a:lnTo>
                    <a:lnTo>
                      <a:pt x="4388" y="971"/>
                    </a:lnTo>
                    <a:lnTo>
                      <a:pt x="4388" y="977"/>
                    </a:lnTo>
                    <a:lnTo>
                      <a:pt x="4388" y="977"/>
                    </a:lnTo>
                    <a:lnTo>
                      <a:pt x="4382" y="977"/>
                    </a:lnTo>
                    <a:lnTo>
                      <a:pt x="4382" y="977"/>
                    </a:lnTo>
                    <a:lnTo>
                      <a:pt x="4382" y="977"/>
                    </a:lnTo>
                    <a:lnTo>
                      <a:pt x="4382" y="983"/>
                    </a:lnTo>
                    <a:lnTo>
                      <a:pt x="4376" y="983"/>
                    </a:lnTo>
                    <a:lnTo>
                      <a:pt x="4376" y="983"/>
                    </a:lnTo>
                    <a:lnTo>
                      <a:pt x="4376" y="983"/>
                    </a:lnTo>
                    <a:lnTo>
                      <a:pt x="4376" y="989"/>
                    </a:lnTo>
                    <a:lnTo>
                      <a:pt x="4376" y="989"/>
                    </a:lnTo>
                    <a:lnTo>
                      <a:pt x="4370" y="989"/>
                    </a:lnTo>
                    <a:lnTo>
                      <a:pt x="4370" y="989"/>
                    </a:lnTo>
                    <a:lnTo>
                      <a:pt x="4370" y="989"/>
                    </a:lnTo>
                    <a:lnTo>
                      <a:pt x="4370" y="989"/>
                    </a:lnTo>
                    <a:lnTo>
                      <a:pt x="4370" y="989"/>
                    </a:lnTo>
                    <a:lnTo>
                      <a:pt x="4370" y="989"/>
                    </a:lnTo>
                    <a:lnTo>
                      <a:pt x="4370" y="989"/>
                    </a:lnTo>
                    <a:lnTo>
                      <a:pt x="4370" y="989"/>
                    </a:lnTo>
                    <a:lnTo>
                      <a:pt x="4370" y="996"/>
                    </a:lnTo>
                    <a:lnTo>
                      <a:pt x="4364" y="996"/>
                    </a:lnTo>
                    <a:lnTo>
                      <a:pt x="4364" y="996"/>
                    </a:lnTo>
                    <a:lnTo>
                      <a:pt x="4364" y="989"/>
                    </a:lnTo>
                    <a:lnTo>
                      <a:pt x="4364" y="996"/>
                    </a:lnTo>
                    <a:lnTo>
                      <a:pt x="4364" y="996"/>
                    </a:lnTo>
                    <a:lnTo>
                      <a:pt x="4364" y="996"/>
                    </a:lnTo>
                    <a:lnTo>
                      <a:pt x="4358" y="996"/>
                    </a:lnTo>
                    <a:lnTo>
                      <a:pt x="4358" y="996"/>
                    </a:lnTo>
                    <a:lnTo>
                      <a:pt x="4358" y="996"/>
                    </a:lnTo>
                    <a:lnTo>
                      <a:pt x="4358" y="996"/>
                    </a:lnTo>
                    <a:lnTo>
                      <a:pt x="4358" y="989"/>
                    </a:lnTo>
                    <a:lnTo>
                      <a:pt x="4358" y="989"/>
                    </a:lnTo>
                    <a:lnTo>
                      <a:pt x="4351" y="989"/>
                    </a:lnTo>
                    <a:lnTo>
                      <a:pt x="4351" y="983"/>
                    </a:lnTo>
                    <a:lnTo>
                      <a:pt x="4351" y="983"/>
                    </a:lnTo>
                    <a:lnTo>
                      <a:pt x="4358" y="977"/>
                    </a:lnTo>
                    <a:lnTo>
                      <a:pt x="4358" y="977"/>
                    </a:lnTo>
                    <a:lnTo>
                      <a:pt x="4364" y="971"/>
                    </a:lnTo>
                    <a:lnTo>
                      <a:pt x="4370" y="971"/>
                    </a:lnTo>
                    <a:lnTo>
                      <a:pt x="4370" y="965"/>
                    </a:lnTo>
                    <a:lnTo>
                      <a:pt x="4364" y="965"/>
                    </a:lnTo>
                    <a:lnTo>
                      <a:pt x="4364" y="959"/>
                    </a:lnTo>
                    <a:lnTo>
                      <a:pt x="4364" y="959"/>
                    </a:lnTo>
                    <a:lnTo>
                      <a:pt x="4364" y="959"/>
                    </a:lnTo>
                    <a:lnTo>
                      <a:pt x="4364" y="953"/>
                    </a:lnTo>
                    <a:lnTo>
                      <a:pt x="4358" y="953"/>
                    </a:lnTo>
                    <a:lnTo>
                      <a:pt x="4358" y="953"/>
                    </a:lnTo>
                    <a:lnTo>
                      <a:pt x="4358" y="947"/>
                    </a:lnTo>
                    <a:lnTo>
                      <a:pt x="4358" y="941"/>
                    </a:lnTo>
                    <a:lnTo>
                      <a:pt x="4358" y="941"/>
                    </a:lnTo>
                    <a:lnTo>
                      <a:pt x="4358" y="941"/>
                    </a:lnTo>
                    <a:lnTo>
                      <a:pt x="4358" y="941"/>
                    </a:lnTo>
                    <a:lnTo>
                      <a:pt x="4358" y="941"/>
                    </a:lnTo>
                    <a:lnTo>
                      <a:pt x="4358" y="935"/>
                    </a:lnTo>
                    <a:lnTo>
                      <a:pt x="4358" y="922"/>
                    </a:lnTo>
                    <a:lnTo>
                      <a:pt x="4351" y="922"/>
                    </a:lnTo>
                    <a:lnTo>
                      <a:pt x="4351" y="916"/>
                    </a:lnTo>
                    <a:lnTo>
                      <a:pt x="4351" y="910"/>
                    </a:lnTo>
                    <a:lnTo>
                      <a:pt x="4351" y="904"/>
                    </a:lnTo>
                    <a:lnTo>
                      <a:pt x="4351" y="898"/>
                    </a:lnTo>
                    <a:lnTo>
                      <a:pt x="4351" y="892"/>
                    </a:lnTo>
                    <a:lnTo>
                      <a:pt x="4351" y="892"/>
                    </a:lnTo>
                    <a:lnTo>
                      <a:pt x="4351" y="886"/>
                    </a:lnTo>
                    <a:lnTo>
                      <a:pt x="4345" y="886"/>
                    </a:lnTo>
                    <a:lnTo>
                      <a:pt x="4345" y="880"/>
                    </a:lnTo>
                    <a:lnTo>
                      <a:pt x="4345" y="873"/>
                    </a:lnTo>
                    <a:lnTo>
                      <a:pt x="4351" y="873"/>
                    </a:lnTo>
                    <a:lnTo>
                      <a:pt x="4364" y="867"/>
                    </a:lnTo>
                    <a:lnTo>
                      <a:pt x="4370" y="867"/>
                    </a:lnTo>
                    <a:lnTo>
                      <a:pt x="4376" y="867"/>
                    </a:lnTo>
                    <a:lnTo>
                      <a:pt x="4382" y="867"/>
                    </a:lnTo>
                    <a:lnTo>
                      <a:pt x="4388" y="867"/>
                    </a:lnTo>
                    <a:lnTo>
                      <a:pt x="4400" y="861"/>
                    </a:lnTo>
                    <a:lnTo>
                      <a:pt x="4400" y="861"/>
                    </a:lnTo>
                    <a:lnTo>
                      <a:pt x="4400" y="861"/>
                    </a:lnTo>
                    <a:lnTo>
                      <a:pt x="4406" y="867"/>
                    </a:lnTo>
                    <a:lnTo>
                      <a:pt x="4406" y="861"/>
                    </a:lnTo>
                    <a:lnTo>
                      <a:pt x="4406" y="861"/>
                    </a:lnTo>
                    <a:lnTo>
                      <a:pt x="4406" y="861"/>
                    </a:lnTo>
                    <a:lnTo>
                      <a:pt x="4406" y="861"/>
                    </a:lnTo>
                    <a:lnTo>
                      <a:pt x="4412" y="861"/>
                    </a:lnTo>
                    <a:lnTo>
                      <a:pt x="4419" y="861"/>
                    </a:lnTo>
                    <a:lnTo>
                      <a:pt x="4419" y="855"/>
                    </a:lnTo>
                    <a:lnTo>
                      <a:pt x="4419" y="861"/>
                    </a:lnTo>
                    <a:lnTo>
                      <a:pt x="4419" y="855"/>
                    </a:lnTo>
                    <a:lnTo>
                      <a:pt x="4425" y="855"/>
                    </a:lnTo>
                    <a:lnTo>
                      <a:pt x="4425" y="855"/>
                    </a:lnTo>
                    <a:lnTo>
                      <a:pt x="4431" y="855"/>
                    </a:lnTo>
                    <a:lnTo>
                      <a:pt x="4443" y="849"/>
                    </a:lnTo>
                    <a:lnTo>
                      <a:pt x="4449" y="849"/>
                    </a:lnTo>
                    <a:lnTo>
                      <a:pt x="4461" y="849"/>
                    </a:lnTo>
                    <a:lnTo>
                      <a:pt x="4467" y="849"/>
                    </a:lnTo>
                    <a:lnTo>
                      <a:pt x="4473" y="843"/>
                    </a:lnTo>
                    <a:lnTo>
                      <a:pt x="4480" y="843"/>
                    </a:lnTo>
                    <a:lnTo>
                      <a:pt x="4486" y="843"/>
                    </a:lnTo>
                    <a:lnTo>
                      <a:pt x="4486" y="843"/>
                    </a:lnTo>
                    <a:moveTo>
                      <a:pt x="195" y="1741"/>
                    </a:moveTo>
                    <a:lnTo>
                      <a:pt x="195" y="1741"/>
                    </a:lnTo>
                    <a:lnTo>
                      <a:pt x="201" y="1747"/>
                    </a:lnTo>
                    <a:lnTo>
                      <a:pt x="201" y="1747"/>
                    </a:lnTo>
                    <a:lnTo>
                      <a:pt x="201" y="1747"/>
                    </a:lnTo>
                    <a:lnTo>
                      <a:pt x="208" y="1747"/>
                    </a:lnTo>
                    <a:lnTo>
                      <a:pt x="208" y="1747"/>
                    </a:lnTo>
                    <a:lnTo>
                      <a:pt x="208" y="1747"/>
                    </a:lnTo>
                    <a:lnTo>
                      <a:pt x="208" y="1747"/>
                    </a:lnTo>
                    <a:lnTo>
                      <a:pt x="214" y="1753"/>
                    </a:lnTo>
                    <a:lnTo>
                      <a:pt x="214" y="1753"/>
                    </a:lnTo>
                    <a:lnTo>
                      <a:pt x="214" y="1753"/>
                    </a:lnTo>
                    <a:lnTo>
                      <a:pt x="214" y="1753"/>
                    </a:lnTo>
                    <a:lnTo>
                      <a:pt x="220" y="1759"/>
                    </a:lnTo>
                    <a:lnTo>
                      <a:pt x="220" y="1759"/>
                    </a:lnTo>
                    <a:lnTo>
                      <a:pt x="220" y="1753"/>
                    </a:lnTo>
                    <a:lnTo>
                      <a:pt x="220" y="1753"/>
                    </a:lnTo>
                    <a:lnTo>
                      <a:pt x="220" y="1753"/>
                    </a:lnTo>
                    <a:lnTo>
                      <a:pt x="220" y="1753"/>
                    </a:lnTo>
                    <a:lnTo>
                      <a:pt x="226" y="1753"/>
                    </a:lnTo>
                    <a:lnTo>
                      <a:pt x="226" y="1753"/>
                    </a:lnTo>
                    <a:lnTo>
                      <a:pt x="232" y="1759"/>
                    </a:lnTo>
                    <a:lnTo>
                      <a:pt x="226" y="1759"/>
                    </a:lnTo>
                    <a:lnTo>
                      <a:pt x="226" y="1759"/>
                    </a:lnTo>
                    <a:lnTo>
                      <a:pt x="226" y="1759"/>
                    </a:lnTo>
                    <a:lnTo>
                      <a:pt x="226" y="1759"/>
                    </a:lnTo>
                    <a:lnTo>
                      <a:pt x="220" y="1759"/>
                    </a:lnTo>
                    <a:lnTo>
                      <a:pt x="220" y="1759"/>
                    </a:lnTo>
                    <a:lnTo>
                      <a:pt x="220" y="1759"/>
                    </a:lnTo>
                    <a:lnTo>
                      <a:pt x="214" y="1759"/>
                    </a:lnTo>
                    <a:lnTo>
                      <a:pt x="214" y="1759"/>
                    </a:lnTo>
                    <a:lnTo>
                      <a:pt x="214" y="1759"/>
                    </a:lnTo>
                    <a:lnTo>
                      <a:pt x="214" y="1759"/>
                    </a:lnTo>
                    <a:lnTo>
                      <a:pt x="208" y="1759"/>
                    </a:lnTo>
                    <a:lnTo>
                      <a:pt x="208" y="1759"/>
                    </a:lnTo>
                    <a:lnTo>
                      <a:pt x="208" y="1759"/>
                    </a:lnTo>
                    <a:lnTo>
                      <a:pt x="208" y="1759"/>
                    </a:lnTo>
                    <a:lnTo>
                      <a:pt x="208" y="1759"/>
                    </a:lnTo>
                    <a:lnTo>
                      <a:pt x="201" y="1759"/>
                    </a:lnTo>
                    <a:lnTo>
                      <a:pt x="195" y="1759"/>
                    </a:lnTo>
                    <a:lnTo>
                      <a:pt x="195" y="1753"/>
                    </a:lnTo>
                    <a:lnTo>
                      <a:pt x="195" y="1753"/>
                    </a:lnTo>
                    <a:lnTo>
                      <a:pt x="195" y="1753"/>
                    </a:lnTo>
                    <a:lnTo>
                      <a:pt x="195" y="1747"/>
                    </a:lnTo>
                    <a:lnTo>
                      <a:pt x="195" y="1747"/>
                    </a:lnTo>
                    <a:lnTo>
                      <a:pt x="195" y="1747"/>
                    </a:lnTo>
                    <a:lnTo>
                      <a:pt x="195" y="1747"/>
                    </a:lnTo>
                    <a:lnTo>
                      <a:pt x="195" y="1741"/>
                    </a:lnTo>
                    <a:lnTo>
                      <a:pt x="195" y="1741"/>
                    </a:lnTo>
                    <a:moveTo>
                      <a:pt x="4571" y="617"/>
                    </a:moveTo>
                    <a:lnTo>
                      <a:pt x="4571" y="617"/>
                    </a:lnTo>
                    <a:lnTo>
                      <a:pt x="4571" y="617"/>
                    </a:lnTo>
                    <a:lnTo>
                      <a:pt x="4571" y="623"/>
                    </a:lnTo>
                    <a:lnTo>
                      <a:pt x="4571" y="623"/>
                    </a:lnTo>
                    <a:lnTo>
                      <a:pt x="4571" y="617"/>
                    </a:lnTo>
                    <a:lnTo>
                      <a:pt x="4571" y="617"/>
                    </a:lnTo>
                    <a:lnTo>
                      <a:pt x="4571" y="617"/>
                    </a:lnTo>
                    <a:lnTo>
                      <a:pt x="4571" y="617"/>
                    </a:lnTo>
                    <a:moveTo>
                      <a:pt x="4565" y="623"/>
                    </a:moveTo>
                    <a:lnTo>
                      <a:pt x="4565" y="623"/>
                    </a:lnTo>
                    <a:lnTo>
                      <a:pt x="4571" y="623"/>
                    </a:lnTo>
                    <a:lnTo>
                      <a:pt x="4571" y="623"/>
                    </a:lnTo>
                    <a:lnTo>
                      <a:pt x="4571" y="623"/>
                    </a:lnTo>
                    <a:lnTo>
                      <a:pt x="4565" y="623"/>
                    </a:lnTo>
                    <a:lnTo>
                      <a:pt x="4565" y="623"/>
                    </a:lnTo>
                    <a:lnTo>
                      <a:pt x="4565" y="623"/>
                    </a:lnTo>
                    <a:moveTo>
                      <a:pt x="4669" y="574"/>
                    </a:moveTo>
                    <a:lnTo>
                      <a:pt x="4669" y="574"/>
                    </a:lnTo>
                    <a:lnTo>
                      <a:pt x="4669" y="574"/>
                    </a:lnTo>
                    <a:lnTo>
                      <a:pt x="4663" y="574"/>
                    </a:lnTo>
                    <a:lnTo>
                      <a:pt x="4663" y="568"/>
                    </a:lnTo>
                    <a:lnTo>
                      <a:pt x="4669" y="568"/>
                    </a:lnTo>
                    <a:lnTo>
                      <a:pt x="4669" y="568"/>
                    </a:lnTo>
                    <a:lnTo>
                      <a:pt x="4669" y="574"/>
                    </a:lnTo>
                    <a:lnTo>
                      <a:pt x="4669" y="574"/>
                    </a:lnTo>
                    <a:lnTo>
                      <a:pt x="4669" y="574"/>
                    </a:lnTo>
                    <a:lnTo>
                      <a:pt x="4669" y="574"/>
                    </a:lnTo>
                    <a:lnTo>
                      <a:pt x="4669" y="574"/>
                    </a:lnTo>
                    <a:moveTo>
                      <a:pt x="4571" y="611"/>
                    </a:moveTo>
                    <a:lnTo>
                      <a:pt x="4571" y="611"/>
                    </a:lnTo>
                    <a:lnTo>
                      <a:pt x="4571" y="611"/>
                    </a:lnTo>
                    <a:lnTo>
                      <a:pt x="4571" y="611"/>
                    </a:lnTo>
                    <a:lnTo>
                      <a:pt x="4571" y="611"/>
                    </a:lnTo>
                    <a:lnTo>
                      <a:pt x="4571" y="611"/>
                    </a:lnTo>
                    <a:lnTo>
                      <a:pt x="4571" y="617"/>
                    </a:lnTo>
                    <a:lnTo>
                      <a:pt x="4571" y="617"/>
                    </a:lnTo>
                    <a:lnTo>
                      <a:pt x="4571" y="617"/>
                    </a:lnTo>
                    <a:lnTo>
                      <a:pt x="4571" y="611"/>
                    </a:lnTo>
                    <a:lnTo>
                      <a:pt x="4571" y="611"/>
                    </a:lnTo>
                    <a:moveTo>
                      <a:pt x="4693" y="519"/>
                    </a:moveTo>
                    <a:lnTo>
                      <a:pt x="4693" y="525"/>
                    </a:lnTo>
                    <a:lnTo>
                      <a:pt x="4693" y="525"/>
                    </a:lnTo>
                    <a:lnTo>
                      <a:pt x="4693" y="525"/>
                    </a:lnTo>
                    <a:lnTo>
                      <a:pt x="4693" y="531"/>
                    </a:lnTo>
                    <a:lnTo>
                      <a:pt x="4693" y="531"/>
                    </a:lnTo>
                    <a:lnTo>
                      <a:pt x="4693" y="531"/>
                    </a:lnTo>
                    <a:lnTo>
                      <a:pt x="4693" y="531"/>
                    </a:lnTo>
                    <a:lnTo>
                      <a:pt x="4693" y="525"/>
                    </a:lnTo>
                    <a:lnTo>
                      <a:pt x="4687" y="525"/>
                    </a:lnTo>
                    <a:lnTo>
                      <a:pt x="4687" y="531"/>
                    </a:lnTo>
                    <a:lnTo>
                      <a:pt x="4687" y="531"/>
                    </a:lnTo>
                    <a:lnTo>
                      <a:pt x="4687" y="525"/>
                    </a:lnTo>
                    <a:lnTo>
                      <a:pt x="4687" y="525"/>
                    </a:lnTo>
                    <a:lnTo>
                      <a:pt x="4687" y="525"/>
                    </a:lnTo>
                    <a:lnTo>
                      <a:pt x="4693" y="525"/>
                    </a:lnTo>
                    <a:lnTo>
                      <a:pt x="4693" y="525"/>
                    </a:lnTo>
                    <a:lnTo>
                      <a:pt x="4693" y="519"/>
                    </a:lnTo>
                    <a:moveTo>
                      <a:pt x="4699" y="525"/>
                    </a:moveTo>
                    <a:lnTo>
                      <a:pt x="4699" y="525"/>
                    </a:lnTo>
                    <a:lnTo>
                      <a:pt x="4699" y="525"/>
                    </a:lnTo>
                    <a:lnTo>
                      <a:pt x="4699" y="531"/>
                    </a:lnTo>
                    <a:lnTo>
                      <a:pt x="4699" y="531"/>
                    </a:lnTo>
                    <a:lnTo>
                      <a:pt x="4699" y="531"/>
                    </a:lnTo>
                    <a:lnTo>
                      <a:pt x="4699" y="531"/>
                    </a:lnTo>
                    <a:lnTo>
                      <a:pt x="4699" y="531"/>
                    </a:lnTo>
                    <a:lnTo>
                      <a:pt x="4699" y="525"/>
                    </a:lnTo>
                    <a:moveTo>
                      <a:pt x="317" y="1857"/>
                    </a:moveTo>
                    <a:lnTo>
                      <a:pt x="324" y="1857"/>
                    </a:lnTo>
                    <a:lnTo>
                      <a:pt x="324" y="1863"/>
                    </a:lnTo>
                    <a:lnTo>
                      <a:pt x="324" y="1863"/>
                    </a:lnTo>
                    <a:lnTo>
                      <a:pt x="324" y="1863"/>
                    </a:lnTo>
                    <a:lnTo>
                      <a:pt x="324" y="1863"/>
                    </a:lnTo>
                    <a:lnTo>
                      <a:pt x="324" y="1863"/>
                    </a:lnTo>
                    <a:lnTo>
                      <a:pt x="324" y="1869"/>
                    </a:lnTo>
                    <a:lnTo>
                      <a:pt x="317" y="1869"/>
                    </a:lnTo>
                    <a:lnTo>
                      <a:pt x="317" y="1863"/>
                    </a:lnTo>
                    <a:lnTo>
                      <a:pt x="317" y="1863"/>
                    </a:lnTo>
                    <a:lnTo>
                      <a:pt x="317" y="1863"/>
                    </a:lnTo>
                    <a:lnTo>
                      <a:pt x="311" y="1863"/>
                    </a:lnTo>
                    <a:lnTo>
                      <a:pt x="311" y="1863"/>
                    </a:lnTo>
                    <a:lnTo>
                      <a:pt x="305" y="1863"/>
                    </a:lnTo>
                    <a:lnTo>
                      <a:pt x="305" y="1857"/>
                    </a:lnTo>
                    <a:lnTo>
                      <a:pt x="305" y="1857"/>
                    </a:lnTo>
                    <a:lnTo>
                      <a:pt x="305" y="1857"/>
                    </a:lnTo>
                    <a:lnTo>
                      <a:pt x="305" y="1851"/>
                    </a:lnTo>
                    <a:lnTo>
                      <a:pt x="305" y="1851"/>
                    </a:lnTo>
                    <a:lnTo>
                      <a:pt x="305" y="1851"/>
                    </a:lnTo>
                    <a:lnTo>
                      <a:pt x="305" y="1851"/>
                    </a:lnTo>
                    <a:lnTo>
                      <a:pt x="305" y="1851"/>
                    </a:lnTo>
                    <a:lnTo>
                      <a:pt x="305" y="1844"/>
                    </a:lnTo>
                    <a:lnTo>
                      <a:pt x="305" y="1844"/>
                    </a:lnTo>
                    <a:lnTo>
                      <a:pt x="299" y="1844"/>
                    </a:lnTo>
                    <a:lnTo>
                      <a:pt x="299" y="1844"/>
                    </a:lnTo>
                    <a:lnTo>
                      <a:pt x="299" y="1844"/>
                    </a:lnTo>
                    <a:lnTo>
                      <a:pt x="299" y="1844"/>
                    </a:lnTo>
                    <a:lnTo>
                      <a:pt x="299" y="1838"/>
                    </a:lnTo>
                    <a:lnTo>
                      <a:pt x="299" y="1838"/>
                    </a:lnTo>
                    <a:lnTo>
                      <a:pt x="299" y="1838"/>
                    </a:lnTo>
                    <a:lnTo>
                      <a:pt x="305" y="1844"/>
                    </a:lnTo>
                    <a:lnTo>
                      <a:pt x="305" y="1844"/>
                    </a:lnTo>
                    <a:lnTo>
                      <a:pt x="305" y="1844"/>
                    </a:lnTo>
                    <a:lnTo>
                      <a:pt x="311" y="1844"/>
                    </a:lnTo>
                    <a:lnTo>
                      <a:pt x="311" y="1844"/>
                    </a:lnTo>
                    <a:lnTo>
                      <a:pt x="311" y="1851"/>
                    </a:lnTo>
                    <a:lnTo>
                      <a:pt x="311" y="1851"/>
                    </a:lnTo>
                    <a:lnTo>
                      <a:pt x="317" y="1851"/>
                    </a:lnTo>
                    <a:lnTo>
                      <a:pt x="317" y="1851"/>
                    </a:lnTo>
                    <a:lnTo>
                      <a:pt x="317" y="1851"/>
                    </a:lnTo>
                    <a:lnTo>
                      <a:pt x="317" y="1857"/>
                    </a:lnTo>
                    <a:moveTo>
                      <a:pt x="4235" y="1386"/>
                    </a:moveTo>
                    <a:lnTo>
                      <a:pt x="4235" y="1386"/>
                    </a:lnTo>
                    <a:lnTo>
                      <a:pt x="4235" y="1386"/>
                    </a:lnTo>
                    <a:lnTo>
                      <a:pt x="4235" y="1386"/>
                    </a:lnTo>
                    <a:lnTo>
                      <a:pt x="4235" y="1393"/>
                    </a:lnTo>
                    <a:lnTo>
                      <a:pt x="4235" y="1393"/>
                    </a:lnTo>
                    <a:lnTo>
                      <a:pt x="4235" y="1386"/>
                    </a:lnTo>
                    <a:lnTo>
                      <a:pt x="4235" y="1386"/>
                    </a:lnTo>
                    <a:lnTo>
                      <a:pt x="4235" y="1386"/>
                    </a:lnTo>
                    <a:moveTo>
                      <a:pt x="4687" y="519"/>
                    </a:moveTo>
                    <a:lnTo>
                      <a:pt x="4687" y="519"/>
                    </a:lnTo>
                    <a:lnTo>
                      <a:pt x="4687" y="519"/>
                    </a:lnTo>
                    <a:lnTo>
                      <a:pt x="4687" y="519"/>
                    </a:lnTo>
                    <a:lnTo>
                      <a:pt x="4687" y="519"/>
                    </a:lnTo>
                    <a:lnTo>
                      <a:pt x="4687" y="519"/>
                    </a:lnTo>
                    <a:lnTo>
                      <a:pt x="4693" y="519"/>
                    </a:lnTo>
                    <a:lnTo>
                      <a:pt x="4687" y="519"/>
                    </a:lnTo>
                    <a:lnTo>
                      <a:pt x="4687" y="519"/>
                    </a:lnTo>
                    <a:moveTo>
                      <a:pt x="3149" y="2449"/>
                    </a:moveTo>
                    <a:lnTo>
                      <a:pt x="3149" y="2449"/>
                    </a:lnTo>
                    <a:lnTo>
                      <a:pt x="3149" y="2449"/>
                    </a:lnTo>
                    <a:lnTo>
                      <a:pt x="3149" y="2449"/>
                    </a:lnTo>
                    <a:lnTo>
                      <a:pt x="3155" y="2443"/>
                    </a:lnTo>
                    <a:lnTo>
                      <a:pt x="3155" y="2443"/>
                    </a:lnTo>
                    <a:lnTo>
                      <a:pt x="3149" y="2449"/>
                    </a:lnTo>
                    <a:lnTo>
                      <a:pt x="3149" y="2449"/>
                    </a:lnTo>
                    <a:lnTo>
                      <a:pt x="3149" y="2449"/>
                    </a:lnTo>
                    <a:lnTo>
                      <a:pt x="3143" y="2449"/>
                    </a:lnTo>
                    <a:lnTo>
                      <a:pt x="3143" y="2449"/>
                    </a:lnTo>
                    <a:lnTo>
                      <a:pt x="3143" y="2449"/>
                    </a:lnTo>
                    <a:lnTo>
                      <a:pt x="3143" y="2449"/>
                    </a:lnTo>
                    <a:lnTo>
                      <a:pt x="3149" y="2449"/>
                    </a:lnTo>
                    <a:moveTo>
                      <a:pt x="409" y="61"/>
                    </a:moveTo>
                    <a:lnTo>
                      <a:pt x="409" y="61"/>
                    </a:lnTo>
                    <a:lnTo>
                      <a:pt x="415" y="61"/>
                    </a:lnTo>
                    <a:lnTo>
                      <a:pt x="415" y="67"/>
                    </a:lnTo>
                    <a:lnTo>
                      <a:pt x="409" y="67"/>
                    </a:lnTo>
                    <a:lnTo>
                      <a:pt x="409" y="67"/>
                    </a:lnTo>
                    <a:lnTo>
                      <a:pt x="409" y="67"/>
                    </a:lnTo>
                    <a:lnTo>
                      <a:pt x="409" y="67"/>
                    </a:lnTo>
                    <a:lnTo>
                      <a:pt x="409" y="61"/>
                    </a:lnTo>
                    <a:lnTo>
                      <a:pt x="409" y="61"/>
                    </a:lnTo>
                    <a:lnTo>
                      <a:pt x="409" y="61"/>
                    </a:lnTo>
                    <a:lnTo>
                      <a:pt x="409" y="61"/>
                    </a:lnTo>
                    <a:lnTo>
                      <a:pt x="409" y="55"/>
                    </a:lnTo>
                    <a:lnTo>
                      <a:pt x="409" y="61"/>
                    </a:lnTo>
                    <a:lnTo>
                      <a:pt x="409" y="61"/>
                    </a:lnTo>
                    <a:moveTo>
                      <a:pt x="4754" y="470"/>
                    </a:moveTo>
                    <a:lnTo>
                      <a:pt x="4748" y="470"/>
                    </a:lnTo>
                    <a:lnTo>
                      <a:pt x="4748" y="476"/>
                    </a:lnTo>
                    <a:lnTo>
                      <a:pt x="4748" y="470"/>
                    </a:lnTo>
                    <a:lnTo>
                      <a:pt x="4748" y="470"/>
                    </a:lnTo>
                    <a:lnTo>
                      <a:pt x="4748" y="470"/>
                    </a:lnTo>
                    <a:lnTo>
                      <a:pt x="4748" y="464"/>
                    </a:lnTo>
                    <a:lnTo>
                      <a:pt x="4748" y="464"/>
                    </a:lnTo>
                    <a:lnTo>
                      <a:pt x="4748" y="470"/>
                    </a:lnTo>
                    <a:lnTo>
                      <a:pt x="4748" y="470"/>
                    </a:lnTo>
                    <a:lnTo>
                      <a:pt x="4748" y="470"/>
                    </a:lnTo>
                    <a:lnTo>
                      <a:pt x="4754" y="470"/>
                    </a:lnTo>
                    <a:lnTo>
                      <a:pt x="4754" y="470"/>
                    </a:lnTo>
                    <a:moveTo>
                      <a:pt x="2716" y="702"/>
                    </a:moveTo>
                    <a:lnTo>
                      <a:pt x="2716" y="702"/>
                    </a:lnTo>
                    <a:lnTo>
                      <a:pt x="2710" y="696"/>
                    </a:lnTo>
                    <a:lnTo>
                      <a:pt x="2710" y="696"/>
                    </a:lnTo>
                    <a:lnTo>
                      <a:pt x="2710" y="696"/>
                    </a:lnTo>
                    <a:lnTo>
                      <a:pt x="2710" y="696"/>
                    </a:lnTo>
                    <a:lnTo>
                      <a:pt x="2710" y="696"/>
                    </a:lnTo>
                    <a:lnTo>
                      <a:pt x="2710" y="696"/>
                    </a:lnTo>
                    <a:lnTo>
                      <a:pt x="2710" y="690"/>
                    </a:lnTo>
                    <a:lnTo>
                      <a:pt x="2710" y="690"/>
                    </a:lnTo>
                    <a:lnTo>
                      <a:pt x="2710" y="690"/>
                    </a:lnTo>
                    <a:lnTo>
                      <a:pt x="2710" y="690"/>
                    </a:lnTo>
                    <a:lnTo>
                      <a:pt x="2704" y="690"/>
                    </a:lnTo>
                    <a:lnTo>
                      <a:pt x="2704" y="690"/>
                    </a:lnTo>
                    <a:lnTo>
                      <a:pt x="2704" y="690"/>
                    </a:lnTo>
                    <a:lnTo>
                      <a:pt x="2704" y="690"/>
                    </a:lnTo>
                    <a:lnTo>
                      <a:pt x="2704" y="690"/>
                    </a:lnTo>
                    <a:lnTo>
                      <a:pt x="2704" y="690"/>
                    </a:lnTo>
                    <a:lnTo>
                      <a:pt x="2704" y="690"/>
                    </a:lnTo>
                    <a:lnTo>
                      <a:pt x="2698" y="690"/>
                    </a:lnTo>
                    <a:lnTo>
                      <a:pt x="2698" y="690"/>
                    </a:lnTo>
                    <a:lnTo>
                      <a:pt x="2698" y="690"/>
                    </a:lnTo>
                    <a:lnTo>
                      <a:pt x="2698" y="690"/>
                    </a:lnTo>
                    <a:lnTo>
                      <a:pt x="2698" y="684"/>
                    </a:lnTo>
                    <a:lnTo>
                      <a:pt x="2698" y="684"/>
                    </a:lnTo>
                    <a:lnTo>
                      <a:pt x="2698" y="684"/>
                    </a:lnTo>
                    <a:lnTo>
                      <a:pt x="2698" y="684"/>
                    </a:lnTo>
                    <a:lnTo>
                      <a:pt x="2698" y="684"/>
                    </a:lnTo>
                    <a:lnTo>
                      <a:pt x="2698" y="678"/>
                    </a:lnTo>
                    <a:lnTo>
                      <a:pt x="2698" y="678"/>
                    </a:lnTo>
                    <a:lnTo>
                      <a:pt x="2698" y="678"/>
                    </a:lnTo>
                    <a:lnTo>
                      <a:pt x="2698" y="678"/>
                    </a:lnTo>
                    <a:lnTo>
                      <a:pt x="2698" y="678"/>
                    </a:lnTo>
                    <a:lnTo>
                      <a:pt x="2698" y="672"/>
                    </a:lnTo>
                    <a:lnTo>
                      <a:pt x="2698" y="672"/>
                    </a:lnTo>
                    <a:lnTo>
                      <a:pt x="2698" y="672"/>
                    </a:lnTo>
                    <a:lnTo>
                      <a:pt x="2698" y="672"/>
                    </a:lnTo>
                    <a:lnTo>
                      <a:pt x="2698" y="672"/>
                    </a:lnTo>
                    <a:lnTo>
                      <a:pt x="2698" y="666"/>
                    </a:lnTo>
                    <a:lnTo>
                      <a:pt x="2698" y="666"/>
                    </a:lnTo>
                    <a:lnTo>
                      <a:pt x="2704" y="666"/>
                    </a:lnTo>
                    <a:lnTo>
                      <a:pt x="2704" y="666"/>
                    </a:lnTo>
                    <a:lnTo>
                      <a:pt x="2704" y="666"/>
                    </a:lnTo>
                    <a:lnTo>
                      <a:pt x="2704" y="666"/>
                    </a:lnTo>
                    <a:lnTo>
                      <a:pt x="2704" y="666"/>
                    </a:lnTo>
                    <a:lnTo>
                      <a:pt x="2704" y="660"/>
                    </a:lnTo>
                    <a:lnTo>
                      <a:pt x="2704" y="660"/>
                    </a:lnTo>
                    <a:lnTo>
                      <a:pt x="2704" y="660"/>
                    </a:lnTo>
                    <a:lnTo>
                      <a:pt x="2704" y="660"/>
                    </a:lnTo>
                    <a:lnTo>
                      <a:pt x="2704" y="660"/>
                    </a:lnTo>
                    <a:lnTo>
                      <a:pt x="2704" y="660"/>
                    </a:lnTo>
                    <a:lnTo>
                      <a:pt x="2704" y="654"/>
                    </a:lnTo>
                    <a:lnTo>
                      <a:pt x="2704" y="654"/>
                    </a:lnTo>
                    <a:lnTo>
                      <a:pt x="2710" y="654"/>
                    </a:lnTo>
                    <a:lnTo>
                      <a:pt x="2710" y="654"/>
                    </a:lnTo>
                    <a:lnTo>
                      <a:pt x="2710" y="654"/>
                    </a:lnTo>
                    <a:lnTo>
                      <a:pt x="2710" y="654"/>
                    </a:lnTo>
                    <a:lnTo>
                      <a:pt x="2710" y="647"/>
                    </a:lnTo>
                    <a:lnTo>
                      <a:pt x="2710" y="647"/>
                    </a:lnTo>
                    <a:lnTo>
                      <a:pt x="2710" y="647"/>
                    </a:lnTo>
                    <a:lnTo>
                      <a:pt x="2710" y="647"/>
                    </a:lnTo>
                    <a:lnTo>
                      <a:pt x="2716" y="647"/>
                    </a:lnTo>
                    <a:lnTo>
                      <a:pt x="2716" y="647"/>
                    </a:lnTo>
                    <a:lnTo>
                      <a:pt x="2716" y="647"/>
                    </a:lnTo>
                    <a:lnTo>
                      <a:pt x="2716" y="647"/>
                    </a:lnTo>
                    <a:lnTo>
                      <a:pt x="2716" y="647"/>
                    </a:lnTo>
                    <a:lnTo>
                      <a:pt x="2716" y="647"/>
                    </a:lnTo>
                    <a:lnTo>
                      <a:pt x="2716" y="647"/>
                    </a:lnTo>
                    <a:lnTo>
                      <a:pt x="2716" y="647"/>
                    </a:lnTo>
                    <a:lnTo>
                      <a:pt x="2722" y="641"/>
                    </a:lnTo>
                    <a:lnTo>
                      <a:pt x="2722" y="641"/>
                    </a:lnTo>
                    <a:lnTo>
                      <a:pt x="2722" y="641"/>
                    </a:lnTo>
                    <a:lnTo>
                      <a:pt x="2722" y="641"/>
                    </a:lnTo>
                    <a:lnTo>
                      <a:pt x="2722" y="641"/>
                    </a:lnTo>
                    <a:lnTo>
                      <a:pt x="2722" y="641"/>
                    </a:lnTo>
                    <a:lnTo>
                      <a:pt x="2722" y="641"/>
                    </a:lnTo>
                    <a:lnTo>
                      <a:pt x="2722" y="641"/>
                    </a:lnTo>
                    <a:lnTo>
                      <a:pt x="2728" y="641"/>
                    </a:lnTo>
                    <a:lnTo>
                      <a:pt x="2728" y="641"/>
                    </a:lnTo>
                    <a:lnTo>
                      <a:pt x="2728" y="641"/>
                    </a:lnTo>
                    <a:lnTo>
                      <a:pt x="2728" y="641"/>
                    </a:lnTo>
                    <a:lnTo>
                      <a:pt x="2728" y="641"/>
                    </a:lnTo>
                    <a:lnTo>
                      <a:pt x="2728" y="635"/>
                    </a:lnTo>
                    <a:lnTo>
                      <a:pt x="2728" y="635"/>
                    </a:lnTo>
                    <a:lnTo>
                      <a:pt x="2728" y="635"/>
                    </a:lnTo>
                    <a:lnTo>
                      <a:pt x="2734" y="635"/>
                    </a:lnTo>
                    <a:lnTo>
                      <a:pt x="2734" y="635"/>
                    </a:lnTo>
                    <a:lnTo>
                      <a:pt x="2734" y="635"/>
                    </a:lnTo>
                    <a:lnTo>
                      <a:pt x="2734" y="635"/>
                    </a:lnTo>
                    <a:lnTo>
                      <a:pt x="2734" y="635"/>
                    </a:lnTo>
                    <a:lnTo>
                      <a:pt x="2734" y="635"/>
                    </a:lnTo>
                    <a:lnTo>
                      <a:pt x="2734" y="635"/>
                    </a:lnTo>
                    <a:lnTo>
                      <a:pt x="2740" y="635"/>
                    </a:lnTo>
                    <a:lnTo>
                      <a:pt x="2740" y="635"/>
                    </a:lnTo>
                    <a:lnTo>
                      <a:pt x="2740" y="629"/>
                    </a:lnTo>
                    <a:lnTo>
                      <a:pt x="2740" y="629"/>
                    </a:lnTo>
                    <a:lnTo>
                      <a:pt x="2740" y="629"/>
                    </a:lnTo>
                    <a:lnTo>
                      <a:pt x="2740" y="629"/>
                    </a:lnTo>
                    <a:lnTo>
                      <a:pt x="2740" y="629"/>
                    </a:lnTo>
                    <a:lnTo>
                      <a:pt x="2740" y="629"/>
                    </a:lnTo>
                    <a:lnTo>
                      <a:pt x="2740" y="623"/>
                    </a:lnTo>
                    <a:lnTo>
                      <a:pt x="2740" y="617"/>
                    </a:lnTo>
                    <a:lnTo>
                      <a:pt x="2740" y="617"/>
                    </a:lnTo>
                    <a:lnTo>
                      <a:pt x="2740" y="611"/>
                    </a:lnTo>
                    <a:lnTo>
                      <a:pt x="2740" y="611"/>
                    </a:lnTo>
                    <a:lnTo>
                      <a:pt x="2740" y="605"/>
                    </a:lnTo>
                    <a:lnTo>
                      <a:pt x="2740" y="599"/>
                    </a:lnTo>
                    <a:lnTo>
                      <a:pt x="2740" y="599"/>
                    </a:lnTo>
                    <a:lnTo>
                      <a:pt x="2740" y="599"/>
                    </a:lnTo>
                    <a:lnTo>
                      <a:pt x="2740" y="586"/>
                    </a:lnTo>
                    <a:lnTo>
                      <a:pt x="2740" y="586"/>
                    </a:lnTo>
                    <a:lnTo>
                      <a:pt x="2740" y="580"/>
                    </a:lnTo>
                    <a:lnTo>
                      <a:pt x="2740" y="580"/>
                    </a:lnTo>
                    <a:lnTo>
                      <a:pt x="2740" y="580"/>
                    </a:lnTo>
                    <a:lnTo>
                      <a:pt x="2740" y="568"/>
                    </a:lnTo>
                    <a:lnTo>
                      <a:pt x="2740" y="562"/>
                    </a:lnTo>
                    <a:lnTo>
                      <a:pt x="2740" y="562"/>
                    </a:lnTo>
                    <a:lnTo>
                      <a:pt x="2740" y="562"/>
                    </a:lnTo>
                    <a:lnTo>
                      <a:pt x="2740" y="562"/>
                    </a:lnTo>
                    <a:lnTo>
                      <a:pt x="2740" y="562"/>
                    </a:lnTo>
                    <a:lnTo>
                      <a:pt x="2740" y="562"/>
                    </a:lnTo>
                    <a:lnTo>
                      <a:pt x="2740" y="562"/>
                    </a:lnTo>
                    <a:lnTo>
                      <a:pt x="2740" y="562"/>
                    </a:lnTo>
                    <a:lnTo>
                      <a:pt x="2746" y="562"/>
                    </a:lnTo>
                    <a:lnTo>
                      <a:pt x="2746" y="562"/>
                    </a:lnTo>
                    <a:lnTo>
                      <a:pt x="2746" y="562"/>
                    </a:lnTo>
                    <a:lnTo>
                      <a:pt x="2746" y="562"/>
                    </a:lnTo>
                    <a:lnTo>
                      <a:pt x="2746" y="562"/>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52" y="556"/>
                    </a:lnTo>
                    <a:lnTo>
                      <a:pt x="2752" y="550"/>
                    </a:lnTo>
                    <a:lnTo>
                      <a:pt x="2752" y="550"/>
                    </a:lnTo>
                    <a:lnTo>
                      <a:pt x="2752" y="550"/>
                    </a:lnTo>
                    <a:lnTo>
                      <a:pt x="2752" y="550"/>
                    </a:lnTo>
                    <a:lnTo>
                      <a:pt x="2752" y="550"/>
                    </a:lnTo>
                    <a:lnTo>
                      <a:pt x="2759" y="556"/>
                    </a:lnTo>
                    <a:lnTo>
                      <a:pt x="2759" y="556"/>
                    </a:lnTo>
                    <a:lnTo>
                      <a:pt x="2765" y="556"/>
                    </a:lnTo>
                    <a:lnTo>
                      <a:pt x="2765" y="556"/>
                    </a:lnTo>
                    <a:lnTo>
                      <a:pt x="2765" y="556"/>
                    </a:lnTo>
                    <a:lnTo>
                      <a:pt x="2771" y="556"/>
                    </a:lnTo>
                    <a:lnTo>
                      <a:pt x="2771" y="556"/>
                    </a:lnTo>
                    <a:lnTo>
                      <a:pt x="2777" y="556"/>
                    </a:lnTo>
                    <a:lnTo>
                      <a:pt x="2777" y="556"/>
                    </a:lnTo>
                    <a:lnTo>
                      <a:pt x="2777" y="556"/>
                    </a:lnTo>
                    <a:lnTo>
                      <a:pt x="2783" y="556"/>
                    </a:lnTo>
                    <a:lnTo>
                      <a:pt x="2789" y="550"/>
                    </a:lnTo>
                    <a:lnTo>
                      <a:pt x="2795" y="550"/>
                    </a:lnTo>
                    <a:lnTo>
                      <a:pt x="2795" y="550"/>
                    </a:lnTo>
                    <a:lnTo>
                      <a:pt x="2795" y="550"/>
                    </a:lnTo>
                    <a:lnTo>
                      <a:pt x="2801" y="550"/>
                    </a:lnTo>
                    <a:lnTo>
                      <a:pt x="2801" y="544"/>
                    </a:lnTo>
                    <a:lnTo>
                      <a:pt x="2801" y="544"/>
                    </a:lnTo>
                    <a:lnTo>
                      <a:pt x="2801" y="544"/>
                    </a:lnTo>
                    <a:lnTo>
                      <a:pt x="2801" y="544"/>
                    </a:lnTo>
                    <a:lnTo>
                      <a:pt x="2807" y="544"/>
                    </a:lnTo>
                    <a:lnTo>
                      <a:pt x="2807" y="544"/>
                    </a:lnTo>
                    <a:lnTo>
                      <a:pt x="2807" y="544"/>
                    </a:lnTo>
                    <a:lnTo>
                      <a:pt x="2807" y="544"/>
                    </a:lnTo>
                    <a:lnTo>
                      <a:pt x="2807" y="544"/>
                    </a:lnTo>
                    <a:lnTo>
                      <a:pt x="2814" y="544"/>
                    </a:lnTo>
                    <a:lnTo>
                      <a:pt x="2814" y="544"/>
                    </a:lnTo>
                    <a:lnTo>
                      <a:pt x="2814" y="538"/>
                    </a:lnTo>
                    <a:lnTo>
                      <a:pt x="2814" y="538"/>
                    </a:lnTo>
                    <a:lnTo>
                      <a:pt x="2814" y="538"/>
                    </a:lnTo>
                    <a:lnTo>
                      <a:pt x="2820" y="538"/>
                    </a:lnTo>
                    <a:lnTo>
                      <a:pt x="2820" y="538"/>
                    </a:lnTo>
                    <a:lnTo>
                      <a:pt x="2820" y="538"/>
                    </a:lnTo>
                    <a:lnTo>
                      <a:pt x="2820" y="531"/>
                    </a:lnTo>
                    <a:lnTo>
                      <a:pt x="2820" y="531"/>
                    </a:lnTo>
                    <a:lnTo>
                      <a:pt x="2826" y="531"/>
                    </a:lnTo>
                    <a:lnTo>
                      <a:pt x="2826" y="531"/>
                    </a:lnTo>
                    <a:lnTo>
                      <a:pt x="2826" y="531"/>
                    </a:lnTo>
                    <a:lnTo>
                      <a:pt x="2826" y="538"/>
                    </a:lnTo>
                    <a:lnTo>
                      <a:pt x="2832" y="531"/>
                    </a:lnTo>
                    <a:lnTo>
                      <a:pt x="2832" y="531"/>
                    </a:lnTo>
                    <a:lnTo>
                      <a:pt x="2832" y="531"/>
                    </a:lnTo>
                    <a:lnTo>
                      <a:pt x="2832" y="531"/>
                    </a:lnTo>
                    <a:lnTo>
                      <a:pt x="2832" y="531"/>
                    </a:lnTo>
                    <a:lnTo>
                      <a:pt x="2832" y="531"/>
                    </a:lnTo>
                    <a:lnTo>
                      <a:pt x="2832" y="531"/>
                    </a:lnTo>
                    <a:lnTo>
                      <a:pt x="2832" y="531"/>
                    </a:lnTo>
                    <a:lnTo>
                      <a:pt x="2832" y="531"/>
                    </a:lnTo>
                    <a:lnTo>
                      <a:pt x="2838" y="531"/>
                    </a:lnTo>
                    <a:lnTo>
                      <a:pt x="2838" y="531"/>
                    </a:lnTo>
                    <a:lnTo>
                      <a:pt x="2838" y="531"/>
                    </a:lnTo>
                    <a:lnTo>
                      <a:pt x="2838" y="525"/>
                    </a:lnTo>
                    <a:lnTo>
                      <a:pt x="2838" y="525"/>
                    </a:lnTo>
                    <a:lnTo>
                      <a:pt x="2838" y="525"/>
                    </a:lnTo>
                    <a:lnTo>
                      <a:pt x="2838" y="525"/>
                    </a:lnTo>
                    <a:lnTo>
                      <a:pt x="2844" y="525"/>
                    </a:lnTo>
                    <a:lnTo>
                      <a:pt x="2844" y="525"/>
                    </a:lnTo>
                    <a:lnTo>
                      <a:pt x="2844" y="525"/>
                    </a:lnTo>
                    <a:lnTo>
                      <a:pt x="2844" y="525"/>
                    </a:lnTo>
                    <a:lnTo>
                      <a:pt x="2850" y="525"/>
                    </a:lnTo>
                    <a:lnTo>
                      <a:pt x="2850" y="525"/>
                    </a:lnTo>
                    <a:lnTo>
                      <a:pt x="2850" y="519"/>
                    </a:lnTo>
                    <a:lnTo>
                      <a:pt x="2850" y="519"/>
                    </a:lnTo>
                    <a:lnTo>
                      <a:pt x="2856" y="519"/>
                    </a:lnTo>
                    <a:lnTo>
                      <a:pt x="2856" y="525"/>
                    </a:lnTo>
                    <a:lnTo>
                      <a:pt x="2862" y="525"/>
                    </a:lnTo>
                    <a:lnTo>
                      <a:pt x="2862" y="525"/>
                    </a:lnTo>
                    <a:lnTo>
                      <a:pt x="2862" y="531"/>
                    </a:lnTo>
                    <a:lnTo>
                      <a:pt x="2856" y="531"/>
                    </a:lnTo>
                    <a:lnTo>
                      <a:pt x="2856" y="531"/>
                    </a:lnTo>
                    <a:lnTo>
                      <a:pt x="2856" y="538"/>
                    </a:lnTo>
                    <a:lnTo>
                      <a:pt x="2856" y="538"/>
                    </a:lnTo>
                    <a:lnTo>
                      <a:pt x="2856" y="538"/>
                    </a:lnTo>
                    <a:lnTo>
                      <a:pt x="2850" y="538"/>
                    </a:lnTo>
                    <a:lnTo>
                      <a:pt x="2850" y="544"/>
                    </a:lnTo>
                    <a:lnTo>
                      <a:pt x="2850" y="544"/>
                    </a:lnTo>
                    <a:lnTo>
                      <a:pt x="2850" y="544"/>
                    </a:lnTo>
                    <a:lnTo>
                      <a:pt x="2850" y="544"/>
                    </a:lnTo>
                    <a:lnTo>
                      <a:pt x="2850" y="544"/>
                    </a:lnTo>
                    <a:lnTo>
                      <a:pt x="2850" y="550"/>
                    </a:lnTo>
                    <a:lnTo>
                      <a:pt x="2856" y="550"/>
                    </a:lnTo>
                    <a:lnTo>
                      <a:pt x="2850" y="556"/>
                    </a:lnTo>
                    <a:lnTo>
                      <a:pt x="2850" y="556"/>
                    </a:lnTo>
                    <a:lnTo>
                      <a:pt x="2850" y="556"/>
                    </a:lnTo>
                    <a:lnTo>
                      <a:pt x="2850" y="556"/>
                    </a:lnTo>
                    <a:lnTo>
                      <a:pt x="2850" y="556"/>
                    </a:lnTo>
                    <a:lnTo>
                      <a:pt x="2850" y="562"/>
                    </a:lnTo>
                    <a:lnTo>
                      <a:pt x="2850" y="562"/>
                    </a:lnTo>
                    <a:lnTo>
                      <a:pt x="2844" y="562"/>
                    </a:lnTo>
                    <a:lnTo>
                      <a:pt x="2844" y="562"/>
                    </a:lnTo>
                    <a:lnTo>
                      <a:pt x="2850" y="562"/>
                    </a:lnTo>
                    <a:lnTo>
                      <a:pt x="2850" y="562"/>
                    </a:lnTo>
                    <a:lnTo>
                      <a:pt x="2850" y="562"/>
                    </a:lnTo>
                    <a:lnTo>
                      <a:pt x="2850" y="562"/>
                    </a:lnTo>
                    <a:lnTo>
                      <a:pt x="2856" y="562"/>
                    </a:lnTo>
                    <a:lnTo>
                      <a:pt x="2856" y="562"/>
                    </a:lnTo>
                    <a:lnTo>
                      <a:pt x="2856" y="562"/>
                    </a:lnTo>
                    <a:lnTo>
                      <a:pt x="2862" y="556"/>
                    </a:lnTo>
                    <a:lnTo>
                      <a:pt x="2862" y="556"/>
                    </a:lnTo>
                    <a:lnTo>
                      <a:pt x="2862" y="556"/>
                    </a:lnTo>
                    <a:lnTo>
                      <a:pt x="2862" y="556"/>
                    </a:lnTo>
                    <a:lnTo>
                      <a:pt x="2862" y="550"/>
                    </a:lnTo>
                    <a:lnTo>
                      <a:pt x="2868" y="556"/>
                    </a:lnTo>
                    <a:lnTo>
                      <a:pt x="2875" y="556"/>
                    </a:lnTo>
                    <a:lnTo>
                      <a:pt x="2875" y="562"/>
                    </a:lnTo>
                    <a:lnTo>
                      <a:pt x="2875" y="562"/>
                    </a:lnTo>
                    <a:lnTo>
                      <a:pt x="2881" y="562"/>
                    </a:lnTo>
                    <a:lnTo>
                      <a:pt x="2881" y="562"/>
                    </a:lnTo>
                    <a:lnTo>
                      <a:pt x="2881" y="562"/>
                    </a:lnTo>
                    <a:lnTo>
                      <a:pt x="2887" y="562"/>
                    </a:lnTo>
                    <a:lnTo>
                      <a:pt x="2887" y="562"/>
                    </a:lnTo>
                    <a:moveTo>
                      <a:pt x="2887" y="562"/>
                    </a:moveTo>
                    <a:lnTo>
                      <a:pt x="2887" y="562"/>
                    </a:lnTo>
                    <a:lnTo>
                      <a:pt x="2887" y="568"/>
                    </a:lnTo>
                    <a:lnTo>
                      <a:pt x="2887" y="568"/>
                    </a:lnTo>
                    <a:lnTo>
                      <a:pt x="2893" y="568"/>
                    </a:lnTo>
                    <a:lnTo>
                      <a:pt x="2893" y="568"/>
                    </a:lnTo>
                    <a:lnTo>
                      <a:pt x="2893" y="568"/>
                    </a:lnTo>
                    <a:lnTo>
                      <a:pt x="2893" y="568"/>
                    </a:lnTo>
                    <a:lnTo>
                      <a:pt x="2893" y="568"/>
                    </a:lnTo>
                    <a:lnTo>
                      <a:pt x="2893" y="568"/>
                    </a:lnTo>
                    <a:lnTo>
                      <a:pt x="2893"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905" y="568"/>
                    </a:lnTo>
                    <a:lnTo>
                      <a:pt x="2905" y="568"/>
                    </a:lnTo>
                    <a:lnTo>
                      <a:pt x="2905" y="568"/>
                    </a:lnTo>
                    <a:lnTo>
                      <a:pt x="2905" y="574"/>
                    </a:lnTo>
                    <a:lnTo>
                      <a:pt x="2905" y="574"/>
                    </a:lnTo>
                    <a:lnTo>
                      <a:pt x="2905" y="574"/>
                    </a:lnTo>
                    <a:lnTo>
                      <a:pt x="2905" y="574"/>
                    </a:lnTo>
                    <a:lnTo>
                      <a:pt x="2905" y="574"/>
                    </a:lnTo>
                    <a:lnTo>
                      <a:pt x="2905" y="574"/>
                    </a:lnTo>
                    <a:lnTo>
                      <a:pt x="2911" y="574"/>
                    </a:lnTo>
                    <a:lnTo>
                      <a:pt x="2911" y="574"/>
                    </a:lnTo>
                    <a:lnTo>
                      <a:pt x="2911" y="580"/>
                    </a:lnTo>
                    <a:lnTo>
                      <a:pt x="2911" y="580"/>
                    </a:lnTo>
                    <a:lnTo>
                      <a:pt x="2911" y="580"/>
                    </a:lnTo>
                    <a:lnTo>
                      <a:pt x="2911" y="580"/>
                    </a:lnTo>
                    <a:lnTo>
                      <a:pt x="2911" y="580"/>
                    </a:lnTo>
                    <a:lnTo>
                      <a:pt x="2911" y="580"/>
                    </a:lnTo>
                    <a:lnTo>
                      <a:pt x="2911" y="586"/>
                    </a:lnTo>
                    <a:lnTo>
                      <a:pt x="2911" y="586"/>
                    </a:lnTo>
                    <a:lnTo>
                      <a:pt x="2911" y="586"/>
                    </a:lnTo>
                    <a:lnTo>
                      <a:pt x="2911" y="586"/>
                    </a:lnTo>
                    <a:lnTo>
                      <a:pt x="2911" y="586"/>
                    </a:lnTo>
                    <a:lnTo>
                      <a:pt x="2917" y="586"/>
                    </a:lnTo>
                    <a:lnTo>
                      <a:pt x="2917" y="586"/>
                    </a:lnTo>
                    <a:lnTo>
                      <a:pt x="2917" y="586"/>
                    </a:lnTo>
                    <a:lnTo>
                      <a:pt x="2917" y="586"/>
                    </a:lnTo>
                    <a:lnTo>
                      <a:pt x="2923" y="593"/>
                    </a:lnTo>
                    <a:lnTo>
                      <a:pt x="2929" y="593"/>
                    </a:lnTo>
                    <a:lnTo>
                      <a:pt x="2929" y="593"/>
                    </a:lnTo>
                    <a:lnTo>
                      <a:pt x="2936" y="593"/>
                    </a:lnTo>
                    <a:lnTo>
                      <a:pt x="2942" y="593"/>
                    </a:lnTo>
                    <a:lnTo>
                      <a:pt x="2948" y="599"/>
                    </a:lnTo>
                    <a:lnTo>
                      <a:pt x="2954" y="599"/>
                    </a:lnTo>
                    <a:lnTo>
                      <a:pt x="2960" y="599"/>
                    </a:lnTo>
                    <a:lnTo>
                      <a:pt x="2966" y="599"/>
                    </a:lnTo>
                    <a:lnTo>
                      <a:pt x="2972" y="599"/>
                    </a:lnTo>
                    <a:lnTo>
                      <a:pt x="2984" y="605"/>
                    </a:lnTo>
                    <a:lnTo>
                      <a:pt x="2990" y="605"/>
                    </a:lnTo>
                    <a:lnTo>
                      <a:pt x="2990" y="605"/>
                    </a:lnTo>
                    <a:lnTo>
                      <a:pt x="2990" y="605"/>
                    </a:lnTo>
                    <a:lnTo>
                      <a:pt x="2990" y="605"/>
                    </a:lnTo>
                    <a:lnTo>
                      <a:pt x="2997" y="605"/>
                    </a:lnTo>
                    <a:lnTo>
                      <a:pt x="2997" y="605"/>
                    </a:lnTo>
                    <a:lnTo>
                      <a:pt x="3009" y="611"/>
                    </a:lnTo>
                    <a:lnTo>
                      <a:pt x="3009" y="611"/>
                    </a:lnTo>
                    <a:lnTo>
                      <a:pt x="3015" y="617"/>
                    </a:lnTo>
                    <a:lnTo>
                      <a:pt x="3021" y="617"/>
                    </a:lnTo>
                    <a:lnTo>
                      <a:pt x="3021" y="617"/>
                    </a:lnTo>
                    <a:lnTo>
                      <a:pt x="3021" y="617"/>
                    </a:lnTo>
                    <a:lnTo>
                      <a:pt x="3021" y="617"/>
                    </a:lnTo>
                    <a:lnTo>
                      <a:pt x="3021" y="617"/>
                    </a:lnTo>
                    <a:lnTo>
                      <a:pt x="3021" y="617"/>
                    </a:lnTo>
                    <a:lnTo>
                      <a:pt x="3021" y="617"/>
                    </a:lnTo>
                    <a:lnTo>
                      <a:pt x="3021" y="617"/>
                    </a:lnTo>
                    <a:lnTo>
                      <a:pt x="3027" y="617"/>
                    </a:lnTo>
                    <a:lnTo>
                      <a:pt x="3027" y="617"/>
                    </a:lnTo>
                    <a:lnTo>
                      <a:pt x="3027" y="617"/>
                    </a:lnTo>
                    <a:lnTo>
                      <a:pt x="3027" y="617"/>
                    </a:lnTo>
                    <a:lnTo>
                      <a:pt x="3027" y="617"/>
                    </a:lnTo>
                    <a:lnTo>
                      <a:pt x="3027" y="617"/>
                    </a:lnTo>
                    <a:lnTo>
                      <a:pt x="3027" y="617"/>
                    </a:lnTo>
                    <a:lnTo>
                      <a:pt x="3027" y="617"/>
                    </a:lnTo>
                    <a:lnTo>
                      <a:pt x="3033" y="617"/>
                    </a:lnTo>
                    <a:lnTo>
                      <a:pt x="3033" y="617"/>
                    </a:lnTo>
                    <a:lnTo>
                      <a:pt x="3033" y="617"/>
                    </a:lnTo>
                    <a:lnTo>
                      <a:pt x="3033" y="623"/>
                    </a:lnTo>
                    <a:lnTo>
                      <a:pt x="3033" y="623"/>
                    </a:lnTo>
                    <a:lnTo>
                      <a:pt x="3033" y="623"/>
                    </a:lnTo>
                    <a:lnTo>
                      <a:pt x="3039" y="623"/>
                    </a:lnTo>
                    <a:lnTo>
                      <a:pt x="3039" y="623"/>
                    </a:lnTo>
                    <a:lnTo>
                      <a:pt x="3039" y="617"/>
                    </a:lnTo>
                    <a:lnTo>
                      <a:pt x="3039" y="617"/>
                    </a:lnTo>
                    <a:lnTo>
                      <a:pt x="3039" y="617"/>
                    </a:lnTo>
                    <a:lnTo>
                      <a:pt x="3039" y="617"/>
                    </a:lnTo>
                    <a:lnTo>
                      <a:pt x="3039" y="617"/>
                    </a:lnTo>
                    <a:lnTo>
                      <a:pt x="3039" y="617"/>
                    </a:lnTo>
                    <a:lnTo>
                      <a:pt x="3039" y="617"/>
                    </a:lnTo>
                    <a:lnTo>
                      <a:pt x="3039" y="617"/>
                    </a:lnTo>
                    <a:lnTo>
                      <a:pt x="3045" y="617"/>
                    </a:lnTo>
                    <a:lnTo>
                      <a:pt x="3045" y="617"/>
                    </a:lnTo>
                    <a:lnTo>
                      <a:pt x="3045" y="617"/>
                    </a:lnTo>
                    <a:lnTo>
                      <a:pt x="3045" y="617"/>
                    </a:lnTo>
                    <a:lnTo>
                      <a:pt x="3045" y="617"/>
                    </a:lnTo>
                    <a:lnTo>
                      <a:pt x="3045" y="617"/>
                    </a:lnTo>
                    <a:lnTo>
                      <a:pt x="3045" y="617"/>
                    </a:lnTo>
                    <a:lnTo>
                      <a:pt x="3045" y="617"/>
                    </a:lnTo>
                    <a:lnTo>
                      <a:pt x="3045" y="617"/>
                    </a:lnTo>
                    <a:lnTo>
                      <a:pt x="3052" y="617"/>
                    </a:lnTo>
                    <a:lnTo>
                      <a:pt x="3052" y="617"/>
                    </a:lnTo>
                    <a:lnTo>
                      <a:pt x="3052" y="617"/>
                    </a:lnTo>
                    <a:lnTo>
                      <a:pt x="3052" y="617"/>
                    </a:lnTo>
                    <a:lnTo>
                      <a:pt x="3052" y="617"/>
                    </a:lnTo>
                    <a:lnTo>
                      <a:pt x="3052" y="617"/>
                    </a:lnTo>
                    <a:lnTo>
                      <a:pt x="3052" y="623"/>
                    </a:lnTo>
                    <a:lnTo>
                      <a:pt x="3052" y="623"/>
                    </a:lnTo>
                    <a:lnTo>
                      <a:pt x="3058" y="623"/>
                    </a:lnTo>
                    <a:lnTo>
                      <a:pt x="3058" y="617"/>
                    </a:lnTo>
                    <a:lnTo>
                      <a:pt x="3058" y="617"/>
                    </a:lnTo>
                    <a:lnTo>
                      <a:pt x="3058" y="623"/>
                    </a:lnTo>
                    <a:lnTo>
                      <a:pt x="3064" y="623"/>
                    </a:lnTo>
                    <a:lnTo>
                      <a:pt x="3064" y="623"/>
                    </a:lnTo>
                    <a:lnTo>
                      <a:pt x="3064" y="623"/>
                    </a:lnTo>
                    <a:lnTo>
                      <a:pt x="3064" y="623"/>
                    </a:lnTo>
                    <a:lnTo>
                      <a:pt x="3064" y="623"/>
                    </a:lnTo>
                    <a:lnTo>
                      <a:pt x="3064" y="623"/>
                    </a:lnTo>
                    <a:lnTo>
                      <a:pt x="3064" y="623"/>
                    </a:lnTo>
                    <a:lnTo>
                      <a:pt x="3064" y="623"/>
                    </a:lnTo>
                    <a:lnTo>
                      <a:pt x="3070" y="623"/>
                    </a:lnTo>
                    <a:lnTo>
                      <a:pt x="3070" y="623"/>
                    </a:lnTo>
                    <a:lnTo>
                      <a:pt x="3070" y="623"/>
                    </a:lnTo>
                    <a:lnTo>
                      <a:pt x="3070" y="623"/>
                    </a:lnTo>
                    <a:lnTo>
                      <a:pt x="3070" y="623"/>
                    </a:lnTo>
                    <a:lnTo>
                      <a:pt x="3070" y="623"/>
                    </a:lnTo>
                    <a:lnTo>
                      <a:pt x="3070" y="623"/>
                    </a:lnTo>
                    <a:lnTo>
                      <a:pt x="3070" y="623"/>
                    </a:lnTo>
                    <a:lnTo>
                      <a:pt x="3070" y="623"/>
                    </a:lnTo>
                    <a:lnTo>
                      <a:pt x="3076" y="623"/>
                    </a:lnTo>
                    <a:lnTo>
                      <a:pt x="3076" y="623"/>
                    </a:lnTo>
                    <a:lnTo>
                      <a:pt x="3076" y="623"/>
                    </a:lnTo>
                    <a:lnTo>
                      <a:pt x="3076" y="623"/>
                    </a:lnTo>
                    <a:lnTo>
                      <a:pt x="3076" y="623"/>
                    </a:lnTo>
                    <a:lnTo>
                      <a:pt x="3076" y="623"/>
                    </a:lnTo>
                    <a:lnTo>
                      <a:pt x="3076" y="623"/>
                    </a:lnTo>
                    <a:lnTo>
                      <a:pt x="3082" y="623"/>
                    </a:lnTo>
                    <a:lnTo>
                      <a:pt x="3082" y="623"/>
                    </a:lnTo>
                    <a:lnTo>
                      <a:pt x="3082" y="629"/>
                    </a:lnTo>
                    <a:lnTo>
                      <a:pt x="3082" y="629"/>
                    </a:lnTo>
                    <a:lnTo>
                      <a:pt x="3082" y="629"/>
                    </a:lnTo>
                    <a:lnTo>
                      <a:pt x="3082" y="629"/>
                    </a:lnTo>
                    <a:lnTo>
                      <a:pt x="3082" y="629"/>
                    </a:lnTo>
                    <a:lnTo>
                      <a:pt x="3082" y="629"/>
                    </a:lnTo>
                    <a:lnTo>
                      <a:pt x="3082" y="629"/>
                    </a:lnTo>
                    <a:lnTo>
                      <a:pt x="3082" y="629"/>
                    </a:lnTo>
                    <a:lnTo>
                      <a:pt x="3082" y="635"/>
                    </a:lnTo>
                    <a:lnTo>
                      <a:pt x="3082" y="635"/>
                    </a:lnTo>
                    <a:lnTo>
                      <a:pt x="3082" y="635"/>
                    </a:lnTo>
                    <a:lnTo>
                      <a:pt x="3082" y="635"/>
                    </a:lnTo>
                    <a:lnTo>
                      <a:pt x="3076" y="635"/>
                    </a:lnTo>
                    <a:lnTo>
                      <a:pt x="3076" y="635"/>
                    </a:lnTo>
                    <a:lnTo>
                      <a:pt x="3082" y="641"/>
                    </a:lnTo>
                    <a:lnTo>
                      <a:pt x="3082" y="641"/>
                    </a:lnTo>
                    <a:lnTo>
                      <a:pt x="3082" y="641"/>
                    </a:lnTo>
                    <a:lnTo>
                      <a:pt x="3082" y="641"/>
                    </a:lnTo>
                    <a:lnTo>
                      <a:pt x="3082" y="641"/>
                    </a:lnTo>
                    <a:lnTo>
                      <a:pt x="3082" y="641"/>
                    </a:lnTo>
                    <a:lnTo>
                      <a:pt x="3082" y="641"/>
                    </a:lnTo>
                    <a:lnTo>
                      <a:pt x="3082" y="641"/>
                    </a:lnTo>
                    <a:lnTo>
                      <a:pt x="3088" y="641"/>
                    </a:lnTo>
                    <a:lnTo>
                      <a:pt x="3088" y="641"/>
                    </a:lnTo>
                    <a:lnTo>
                      <a:pt x="3088" y="641"/>
                    </a:lnTo>
                    <a:lnTo>
                      <a:pt x="3088" y="641"/>
                    </a:lnTo>
                    <a:lnTo>
                      <a:pt x="3088" y="641"/>
                    </a:lnTo>
                    <a:lnTo>
                      <a:pt x="3088" y="641"/>
                    </a:lnTo>
                    <a:lnTo>
                      <a:pt x="3088" y="641"/>
                    </a:lnTo>
                    <a:lnTo>
                      <a:pt x="3088" y="641"/>
                    </a:lnTo>
                    <a:lnTo>
                      <a:pt x="3088" y="641"/>
                    </a:lnTo>
                    <a:lnTo>
                      <a:pt x="3094" y="641"/>
                    </a:lnTo>
                    <a:lnTo>
                      <a:pt x="3094" y="641"/>
                    </a:lnTo>
                    <a:lnTo>
                      <a:pt x="3094" y="641"/>
                    </a:lnTo>
                    <a:lnTo>
                      <a:pt x="3094" y="641"/>
                    </a:lnTo>
                    <a:lnTo>
                      <a:pt x="3094" y="641"/>
                    </a:lnTo>
                    <a:lnTo>
                      <a:pt x="3094" y="641"/>
                    </a:lnTo>
                    <a:lnTo>
                      <a:pt x="3100" y="641"/>
                    </a:lnTo>
                    <a:lnTo>
                      <a:pt x="3100" y="641"/>
                    </a:lnTo>
                    <a:lnTo>
                      <a:pt x="3100" y="641"/>
                    </a:lnTo>
                    <a:lnTo>
                      <a:pt x="3100" y="641"/>
                    </a:lnTo>
                    <a:lnTo>
                      <a:pt x="3100" y="641"/>
                    </a:lnTo>
                    <a:lnTo>
                      <a:pt x="3100" y="647"/>
                    </a:lnTo>
                    <a:lnTo>
                      <a:pt x="3100" y="647"/>
                    </a:lnTo>
                    <a:lnTo>
                      <a:pt x="3100" y="647"/>
                    </a:lnTo>
                    <a:lnTo>
                      <a:pt x="3106" y="647"/>
                    </a:lnTo>
                    <a:lnTo>
                      <a:pt x="3106" y="647"/>
                    </a:lnTo>
                    <a:lnTo>
                      <a:pt x="3106" y="647"/>
                    </a:lnTo>
                    <a:lnTo>
                      <a:pt x="3106" y="647"/>
                    </a:lnTo>
                    <a:lnTo>
                      <a:pt x="3106" y="647"/>
                    </a:lnTo>
                    <a:lnTo>
                      <a:pt x="3106" y="654"/>
                    </a:lnTo>
                    <a:lnTo>
                      <a:pt x="3106" y="654"/>
                    </a:lnTo>
                    <a:lnTo>
                      <a:pt x="3106" y="654"/>
                    </a:lnTo>
                    <a:lnTo>
                      <a:pt x="3106" y="654"/>
                    </a:lnTo>
                    <a:lnTo>
                      <a:pt x="3106" y="654"/>
                    </a:lnTo>
                    <a:lnTo>
                      <a:pt x="3106" y="654"/>
                    </a:lnTo>
                    <a:lnTo>
                      <a:pt x="3106" y="654"/>
                    </a:lnTo>
                    <a:lnTo>
                      <a:pt x="3106" y="654"/>
                    </a:lnTo>
                    <a:lnTo>
                      <a:pt x="3106" y="660"/>
                    </a:lnTo>
                    <a:lnTo>
                      <a:pt x="3106" y="660"/>
                    </a:lnTo>
                    <a:lnTo>
                      <a:pt x="3106" y="660"/>
                    </a:lnTo>
                    <a:lnTo>
                      <a:pt x="3106" y="660"/>
                    </a:lnTo>
                    <a:lnTo>
                      <a:pt x="3106" y="660"/>
                    </a:lnTo>
                    <a:lnTo>
                      <a:pt x="3106" y="660"/>
                    </a:lnTo>
                    <a:lnTo>
                      <a:pt x="3106" y="660"/>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72"/>
                    </a:lnTo>
                    <a:lnTo>
                      <a:pt x="3106" y="672"/>
                    </a:lnTo>
                    <a:lnTo>
                      <a:pt x="3106" y="672"/>
                    </a:lnTo>
                    <a:lnTo>
                      <a:pt x="3106" y="672"/>
                    </a:lnTo>
                    <a:lnTo>
                      <a:pt x="3106" y="672"/>
                    </a:lnTo>
                    <a:lnTo>
                      <a:pt x="3106" y="672"/>
                    </a:lnTo>
                    <a:lnTo>
                      <a:pt x="3106" y="678"/>
                    </a:lnTo>
                    <a:lnTo>
                      <a:pt x="3106" y="678"/>
                    </a:lnTo>
                    <a:lnTo>
                      <a:pt x="3106" y="678"/>
                    </a:lnTo>
                    <a:lnTo>
                      <a:pt x="3106" y="678"/>
                    </a:lnTo>
                    <a:lnTo>
                      <a:pt x="3100" y="678"/>
                    </a:lnTo>
                    <a:lnTo>
                      <a:pt x="3106" y="678"/>
                    </a:lnTo>
                    <a:lnTo>
                      <a:pt x="3106" y="678"/>
                    </a:lnTo>
                    <a:lnTo>
                      <a:pt x="3106" y="684"/>
                    </a:lnTo>
                    <a:lnTo>
                      <a:pt x="3106" y="684"/>
                    </a:lnTo>
                    <a:lnTo>
                      <a:pt x="3106" y="684"/>
                    </a:lnTo>
                    <a:lnTo>
                      <a:pt x="3106" y="684"/>
                    </a:lnTo>
                    <a:lnTo>
                      <a:pt x="3106" y="684"/>
                    </a:lnTo>
                    <a:lnTo>
                      <a:pt x="3100" y="684"/>
                    </a:lnTo>
                    <a:lnTo>
                      <a:pt x="3100" y="684"/>
                    </a:lnTo>
                    <a:lnTo>
                      <a:pt x="3100" y="690"/>
                    </a:lnTo>
                    <a:lnTo>
                      <a:pt x="3100" y="690"/>
                    </a:lnTo>
                    <a:lnTo>
                      <a:pt x="3100" y="690"/>
                    </a:lnTo>
                    <a:lnTo>
                      <a:pt x="3100" y="690"/>
                    </a:lnTo>
                    <a:lnTo>
                      <a:pt x="3106" y="690"/>
                    </a:lnTo>
                    <a:lnTo>
                      <a:pt x="3106" y="690"/>
                    </a:lnTo>
                    <a:lnTo>
                      <a:pt x="3106" y="690"/>
                    </a:lnTo>
                    <a:lnTo>
                      <a:pt x="3106" y="690"/>
                    </a:lnTo>
                    <a:lnTo>
                      <a:pt x="3106" y="690"/>
                    </a:lnTo>
                    <a:lnTo>
                      <a:pt x="3106" y="690"/>
                    </a:lnTo>
                    <a:lnTo>
                      <a:pt x="3106" y="690"/>
                    </a:lnTo>
                    <a:lnTo>
                      <a:pt x="3106" y="690"/>
                    </a:lnTo>
                    <a:lnTo>
                      <a:pt x="3106" y="690"/>
                    </a:lnTo>
                    <a:lnTo>
                      <a:pt x="3113" y="690"/>
                    </a:lnTo>
                    <a:lnTo>
                      <a:pt x="3113" y="690"/>
                    </a:lnTo>
                    <a:lnTo>
                      <a:pt x="3113" y="690"/>
                    </a:lnTo>
                    <a:lnTo>
                      <a:pt x="3113" y="690"/>
                    </a:lnTo>
                    <a:lnTo>
                      <a:pt x="3113" y="690"/>
                    </a:lnTo>
                    <a:lnTo>
                      <a:pt x="3113" y="690"/>
                    </a:lnTo>
                    <a:lnTo>
                      <a:pt x="3113" y="684"/>
                    </a:lnTo>
                    <a:lnTo>
                      <a:pt x="3113" y="684"/>
                    </a:lnTo>
                    <a:lnTo>
                      <a:pt x="3119" y="684"/>
                    </a:lnTo>
                    <a:lnTo>
                      <a:pt x="3119" y="684"/>
                    </a:lnTo>
                    <a:lnTo>
                      <a:pt x="3119" y="684"/>
                    </a:lnTo>
                    <a:lnTo>
                      <a:pt x="3119" y="684"/>
                    </a:lnTo>
                    <a:lnTo>
                      <a:pt x="3119" y="684"/>
                    </a:lnTo>
                    <a:lnTo>
                      <a:pt x="3119" y="684"/>
                    </a:lnTo>
                    <a:lnTo>
                      <a:pt x="3119" y="684"/>
                    </a:lnTo>
                    <a:lnTo>
                      <a:pt x="3125" y="684"/>
                    </a:lnTo>
                    <a:lnTo>
                      <a:pt x="3125" y="690"/>
                    </a:lnTo>
                    <a:lnTo>
                      <a:pt x="3125" y="690"/>
                    </a:lnTo>
                    <a:lnTo>
                      <a:pt x="3119" y="690"/>
                    </a:lnTo>
                    <a:lnTo>
                      <a:pt x="3119" y="690"/>
                    </a:lnTo>
                    <a:lnTo>
                      <a:pt x="3119" y="690"/>
                    </a:lnTo>
                    <a:lnTo>
                      <a:pt x="3119" y="696"/>
                    </a:lnTo>
                    <a:lnTo>
                      <a:pt x="3119" y="696"/>
                    </a:lnTo>
                    <a:lnTo>
                      <a:pt x="3119" y="696"/>
                    </a:lnTo>
                    <a:lnTo>
                      <a:pt x="3119" y="696"/>
                    </a:lnTo>
                    <a:lnTo>
                      <a:pt x="3119" y="696"/>
                    </a:lnTo>
                    <a:lnTo>
                      <a:pt x="3119" y="702"/>
                    </a:lnTo>
                    <a:lnTo>
                      <a:pt x="3119" y="702"/>
                    </a:lnTo>
                    <a:lnTo>
                      <a:pt x="3119" y="702"/>
                    </a:lnTo>
                    <a:lnTo>
                      <a:pt x="3119" y="702"/>
                    </a:lnTo>
                    <a:lnTo>
                      <a:pt x="3119" y="702"/>
                    </a:lnTo>
                    <a:lnTo>
                      <a:pt x="3119" y="702"/>
                    </a:lnTo>
                    <a:lnTo>
                      <a:pt x="3119" y="702"/>
                    </a:lnTo>
                    <a:lnTo>
                      <a:pt x="3119" y="709"/>
                    </a:lnTo>
                    <a:lnTo>
                      <a:pt x="3119" y="709"/>
                    </a:lnTo>
                    <a:lnTo>
                      <a:pt x="3119" y="709"/>
                    </a:lnTo>
                    <a:lnTo>
                      <a:pt x="3119" y="709"/>
                    </a:lnTo>
                    <a:lnTo>
                      <a:pt x="3119" y="709"/>
                    </a:lnTo>
                    <a:lnTo>
                      <a:pt x="3119" y="709"/>
                    </a:lnTo>
                    <a:lnTo>
                      <a:pt x="3119" y="709"/>
                    </a:lnTo>
                    <a:lnTo>
                      <a:pt x="3119" y="709"/>
                    </a:lnTo>
                    <a:lnTo>
                      <a:pt x="3119" y="715"/>
                    </a:lnTo>
                    <a:lnTo>
                      <a:pt x="3125" y="715"/>
                    </a:lnTo>
                    <a:lnTo>
                      <a:pt x="3119" y="715"/>
                    </a:lnTo>
                    <a:lnTo>
                      <a:pt x="3125" y="715"/>
                    </a:lnTo>
                    <a:lnTo>
                      <a:pt x="3125" y="715"/>
                    </a:lnTo>
                    <a:lnTo>
                      <a:pt x="3125" y="715"/>
                    </a:lnTo>
                    <a:lnTo>
                      <a:pt x="3125" y="715"/>
                    </a:lnTo>
                    <a:lnTo>
                      <a:pt x="3125" y="715"/>
                    </a:lnTo>
                    <a:lnTo>
                      <a:pt x="3131" y="715"/>
                    </a:lnTo>
                    <a:lnTo>
                      <a:pt x="3131" y="721"/>
                    </a:lnTo>
                    <a:lnTo>
                      <a:pt x="3131" y="721"/>
                    </a:lnTo>
                    <a:lnTo>
                      <a:pt x="3125" y="721"/>
                    </a:lnTo>
                    <a:lnTo>
                      <a:pt x="3125" y="721"/>
                    </a:lnTo>
                    <a:lnTo>
                      <a:pt x="3125" y="727"/>
                    </a:lnTo>
                    <a:lnTo>
                      <a:pt x="3125" y="727"/>
                    </a:lnTo>
                    <a:lnTo>
                      <a:pt x="3125" y="733"/>
                    </a:lnTo>
                    <a:lnTo>
                      <a:pt x="3119" y="733"/>
                    </a:lnTo>
                    <a:lnTo>
                      <a:pt x="3119" y="733"/>
                    </a:lnTo>
                    <a:lnTo>
                      <a:pt x="3113" y="733"/>
                    </a:lnTo>
                    <a:lnTo>
                      <a:pt x="3113" y="733"/>
                    </a:lnTo>
                    <a:lnTo>
                      <a:pt x="3113" y="739"/>
                    </a:lnTo>
                    <a:lnTo>
                      <a:pt x="3113" y="739"/>
                    </a:lnTo>
                    <a:lnTo>
                      <a:pt x="3113" y="739"/>
                    </a:lnTo>
                    <a:lnTo>
                      <a:pt x="3113" y="739"/>
                    </a:lnTo>
                    <a:lnTo>
                      <a:pt x="3113" y="745"/>
                    </a:lnTo>
                    <a:lnTo>
                      <a:pt x="3113" y="745"/>
                    </a:lnTo>
                    <a:lnTo>
                      <a:pt x="3113" y="745"/>
                    </a:lnTo>
                    <a:lnTo>
                      <a:pt x="3106" y="745"/>
                    </a:lnTo>
                    <a:lnTo>
                      <a:pt x="3106" y="745"/>
                    </a:lnTo>
                    <a:lnTo>
                      <a:pt x="3106" y="751"/>
                    </a:lnTo>
                    <a:lnTo>
                      <a:pt x="3106" y="751"/>
                    </a:lnTo>
                    <a:lnTo>
                      <a:pt x="3106" y="757"/>
                    </a:lnTo>
                    <a:lnTo>
                      <a:pt x="3106" y="757"/>
                    </a:lnTo>
                    <a:lnTo>
                      <a:pt x="3100" y="757"/>
                    </a:lnTo>
                    <a:lnTo>
                      <a:pt x="3100" y="757"/>
                    </a:lnTo>
                    <a:lnTo>
                      <a:pt x="3100" y="764"/>
                    </a:lnTo>
                    <a:lnTo>
                      <a:pt x="3100" y="764"/>
                    </a:lnTo>
                    <a:lnTo>
                      <a:pt x="3100" y="770"/>
                    </a:lnTo>
                    <a:lnTo>
                      <a:pt x="3100" y="770"/>
                    </a:lnTo>
                    <a:lnTo>
                      <a:pt x="3100" y="770"/>
                    </a:lnTo>
                    <a:lnTo>
                      <a:pt x="3100" y="776"/>
                    </a:lnTo>
                    <a:lnTo>
                      <a:pt x="3100" y="776"/>
                    </a:lnTo>
                    <a:lnTo>
                      <a:pt x="3100" y="776"/>
                    </a:lnTo>
                    <a:lnTo>
                      <a:pt x="3100" y="776"/>
                    </a:lnTo>
                    <a:lnTo>
                      <a:pt x="3100" y="782"/>
                    </a:lnTo>
                    <a:lnTo>
                      <a:pt x="3094" y="782"/>
                    </a:lnTo>
                    <a:lnTo>
                      <a:pt x="3100" y="782"/>
                    </a:lnTo>
                    <a:lnTo>
                      <a:pt x="3100" y="782"/>
                    </a:lnTo>
                    <a:lnTo>
                      <a:pt x="3106" y="782"/>
                    </a:lnTo>
                    <a:lnTo>
                      <a:pt x="3106" y="782"/>
                    </a:lnTo>
                    <a:lnTo>
                      <a:pt x="3106" y="782"/>
                    </a:lnTo>
                    <a:lnTo>
                      <a:pt x="3106" y="782"/>
                    </a:lnTo>
                    <a:lnTo>
                      <a:pt x="3106" y="776"/>
                    </a:lnTo>
                    <a:lnTo>
                      <a:pt x="3106" y="776"/>
                    </a:lnTo>
                    <a:lnTo>
                      <a:pt x="3113" y="776"/>
                    </a:lnTo>
                    <a:lnTo>
                      <a:pt x="3113" y="770"/>
                    </a:lnTo>
                    <a:lnTo>
                      <a:pt x="3119" y="770"/>
                    </a:lnTo>
                    <a:lnTo>
                      <a:pt x="3119" y="770"/>
                    </a:lnTo>
                    <a:lnTo>
                      <a:pt x="3119" y="770"/>
                    </a:lnTo>
                    <a:lnTo>
                      <a:pt x="3119" y="770"/>
                    </a:lnTo>
                    <a:lnTo>
                      <a:pt x="3119" y="770"/>
                    </a:lnTo>
                    <a:lnTo>
                      <a:pt x="3125" y="764"/>
                    </a:lnTo>
                    <a:lnTo>
                      <a:pt x="3125" y="764"/>
                    </a:lnTo>
                    <a:lnTo>
                      <a:pt x="3125" y="764"/>
                    </a:lnTo>
                    <a:lnTo>
                      <a:pt x="3125" y="764"/>
                    </a:lnTo>
                    <a:lnTo>
                      <a:pt x="3125" y="757"/>
                    </a:lnTo>
                    <a:lnTo>
                      <a:pt x="3125" y="757"/>
                    </a:lnTo>
                    <a:lnTo>
                      <a:pt x="3125" y="757"/>
                    </a:lnTo>
                    <a:lnTo>
                      <a:pt x="3125" y="751"/>
                    </a:lnTo>
                    <a:lnTo>
                      <a:pt x="3131" y="751"/>
                    </a:lnTo>
                    <a:lnTo>
                      <a:pt x="3131" y="745"/>
                    </a:lnTo>
                    <a:lnTo>
                      <a:pt x="3131" y="745"/>
                    </a:lnTo>
                    <a:lnTo>
                      <a:pt x="3131" y="745"/>
                    </a:lnTo>
                    <a:lnTo>
                      <a:pt x="3137" y="745"/>
                    </a:lnTo>
                    <a:lnTo>
                      <a:pt x="3137" y="745"/>
                    </a:lnTo>
                    <a:lnTo>
                      <a:pt x="3137" y="739"/>
                    </a:lnTo>
                    <a:lnTo>
                      <a:pt x="3137" y="739"/>
                    </a:lnTo>
                    <a:lnTo>
                      <a:pt x="3143" y="739"/>
                    </a:lnTo>
                    <a:lnTo>
                      <a:pt x="3143" y="739"/>
                    </a:lnTo>
                    <a:lnTo>
                      <a:pt x="3143" y="739"/>
                    </a:lnTo>
                    <a:lnTo>
                      <a:pt x="3143" y="739"/>
                    </a:lnTo>
                    <a:lnTo>
                      <a:pt x="3149" y="739"/>
                    </a:lnTo>
                    <a:lnTo>
                      <a:pt x="3149" y="739"/>
                    </a:lnTo>
                    <a:lnTo>
                      <a:pt x="3149" y="739"/>
                    </a:lnTo>
                    <a:lnTo>
                      <a:pt x="3149" y="739"/>
                    </a:lnTo>
                    <a:lnTo>
                      <a:pt x="3149" y="739"/>
                    </a:lnTo>
                    <a:lnTo>
                      <a:pt x="3149" y="739"/>
                    </a:lnTo>
                    <a:lnTo>
                      <a:pt x="3149" y="733"/>
                    </a:lnTo>
                    <a:lnTo>
                      <a:pt x="3149" y="733"/>
                    </a:lnTo>
                    <a:lnTo>
                      <a:pt x="3149" y="733"/>
                    </a:lnTo>
                    <a:lnTo>
                      <a:pt x="3149" y="733"/>
                    </a:lnTo>
                    <a:lnTo>
                      <a:pt x="3149" y="733"/>
                    </a:lnTo>
                    <a:lnTo>
                      <a:pt x="3149" y="727"/>
                    </a:lnTo>
                    <a:lnTo>
                      <a:pt x="3149" y="727"/>
                    </a:lnTo>
                    <a:lnTo>
                      <a:pt x="3149" y="721"/>
                    </a:lnTo>
                    <a:lnTo>
                      <a:pt x="3155" y="721"/>
                    </a:lnTo>
                    <a:lnTo>
                      <a:pt x="3155" y="721"/>
                    </a:lnTo>
                    <a:lnTo>
                      <a:pt x="3155" y="715"/>
                    </a:lnTo>
                    <a:lnTo>
                      <a:pt x="3155" y="715"/>
                    </a:lnTo>
                    <a:lnTo>
                      <a:pt x="3155" y="715"/>
                    </a:lnTo>
                    <a:lnTo>
                      <a:pt x="3155" y="709"/>
                    </a:lnTo>
                    <a:lnTo>
                      <a:pt x="3155" y="709"/>
                    </a:lnTo>
                    <a:lnTo>
                      <a:pt x="3155" y="709"/>
                    </a:lnTo>
                    <a:lnTo>
                      <a:pt x="3155" y="709"/>
                    </a:lnTo>
                    <a:lnTo>
                      <a:pt x="3155" y="709"/>
                    </a:lnTo>
                    <a:lnTo>
                      <a:pt x="3155" y="702"/>
                    </a:lnTo>
                    <a:lnTo>
                      <a:pt x="3155" y="702"/>
                    </a:lnTo>
                    <a:lnTo>
                      <a:pt x="3155" y="709"/>
                    </a:lnTo>
                    <a:lnTo>
                      <a:pt x="3161" y="709"/>
                    </a:lnTo>
                    <a:lnTo>
                      <a:pt x="3161" y="702"/>
                    </a:lnTo>
                    <a:lnTo>
                      <a:pt x="3161" y="702"/>
                    </a:lnTo>
                    <a:lnTo>
                      <a:pt x="3161" y="702"/>
                    </a:lnTo>
                    <a:lnTo>
                      <a:pt x="3161" y="702"/>
                    </a:lnTo>
                    <a:lnTo>
                      <a:pt x="3167" y="702"/>
                    </a:lnTo>
                    <a:lnTo>
                      <a:pt x="3167" y="702"/>
                    </a:lnTo>
                    <a:lnTo>
                      <a:pt x="3167" y="702"/>
                    </a:lnTo>
                    <a:lnTo>
                      <a:pt x="3167" y="702"/>
                    </a:lnTo>
                    <a:lnTo>
                      <a:pt x="3167" y="696"/>
                    </a:lnTo>
                    <a:lnTo>
                      <a:pt x="3167" y="696"/>
                    </a:lnTo>
                    <a:lnTo>
                      <a:pt x="3167" y="696"/>
                    </a:lnTo>
                    <a:lnTo>
                      <a:pt x="3167" y="690"/>
                    </a:lnTo>
                    <a:lnTo>
                      <a:pt x="3167" y="690"/>
                    </a:lnTo>
                    <a:lnTo>
                      <a:pt x="3167" y="690"/>
                    </a:lnTo>
                    <a:lnTo>
                      <a:pt x="3174" y="690"/>
                    </a:lnTo>
                    <a:lnTo>
                      <a:pt x="3174" y="690"/>
                    </a:lnTo>
                    <a:lnTo>
                      <a:pt x="3174" y="690"/>
                    </a:lnTo>
                    <a:lnTo>
                      <a:pt x="3174" y="690"/>
                    </a:lnTo>
                    <a:lnTo>
                      <a:pt x="3174" y="690"/>
                    </a:lnTo>
                    <a:lnTo>
                      <a:pt x="3180" y="690"/>
                    </a:lnTo>
                    <a:lnTo>
                      <a:pt x="3180" y="690"/>
                    </a:lnTo>
                    <a:lnTo>
                      <a:pt x="3174" y="690"/>
                    </a:lnTo>
                    <a:lnTo>
                      <a:pt x="3174" y="696"/>
                    </a:lnTo>
                    <a:lnTo>
                      <a:pt x="3180" y="696"/>
                    </a:lnTo>
                    <a:lnTo>
                      <a:pt x="3180" y="696"/>
                    </a:lnTo>
                    <a:lnTo>
                      <a:pt x="3174" y="696"/>
                    </a:lnTo>
                    <a:lnTo>
                      <a:pt x="3174" y="696"/>
                    </a:lnTo>
                    <a:lnTo>
                      <a:pt x="3174" y="696"/>
                    </a:lnTo>
                    <a:lnTo>
                      <a:pt x="3174" y="696"/>
                    </a:lnTo>
                    <a:lnTo>
                      <a:pt x="3174" y="696"/>
                    </a:lnTo>
                    <a:lnTo>
                      <a:pt x="3174" y="702"/>
                    </a:lnTo>
                    <a:lnTo>
                      <a:pt x="3174" y="702"/>
                    </a:lnTo>
                    <a:lnTo>
                      <a:pt x="3174" y="709"/>
                    </a:lnTo>
                    <a:lnTo>
                      <a:pt x="3174" y="709"/>
                    </a:lnTo>
                    <a:lnTo>
                      <a:pt x="3174" y="709"/>
                    </a:lnTo>
                    <a:lnTo>
                      <a:pt x="3174" y="709"/>
                    </a:lnTo>
                    <a:lnTo>
                      <a:pt x="3174" y="709"/>
                    </a:lnTo>
                    <a:lnTo>
                      <a:pt x="3174" y="715"/>
                    </a:lnTo>
                    <a:lnTo>
                      <a:pt x="3174" y="715"/>
                    </a:lnTo>
                    <a:lnTo>
                      <a:pt x="3167" y="715"/>
                    </a:lnTo>
                    <a:lnTo>
                      <a:pt x="3167" y="715"/>
                    </a:lnTo>
                    <a:lnTo>
                      <a:pt x="3167" y="721"/>
                    </a:lnTo>
                    <a:lnTo>
                      <a:pt x="3167" y="715"/>
                    </a:lnTo>
                    <a:lnTo>
                      <a:pt x="3167" y="721"/>
                    </a:lnTo>
                    <a:lnTo>
                      <a:pt x="3167" y="721"/>
                    </a:lnTo>
                    <a:lnTo>
                      <a:pt x="3167" y="721"/>
                    </a:lnTo>
                    <a:lnTo>
                      <a:pt x="3167" y="721"/>
                    </a:lnTo>
                    <a:lnTo>
                      <a:pt x="3161" y="727"/>
                    </a:lnTo>
                    <a:lnTo>
                      <a:pt x="3161" y="727"/>
                    </a:lnTo>
                    <a:lnTo>
                      <a:pt x="3161" y="727"/>
                    </a:lnTo>
                    <a:lnTo>
                      <a:pt x="3161" y="727"/>
                    </a:lnTo>
                    <a:lnTo>
                      <a:pt x="3161" y="733"/>
                    </a:lnTo>
                    <a:lnTo>
                      <a:pt x="3161" y="733"/>
                    </a:lnTo>
                    <a:lnTo>
                      <a:pt x="3161" y="733"/>
                    </a:lnTo>
                    <a:lnTo>
                      <a:pt x="3161" y="733"/>
                    </a:lnTo>
                    <a:lnTo>
                      <a:pt x="3161" y="733"/>
                    </a:lnTo>
                    <a:lnTo>
                      <a:pt x="3161" y="739"/>
                    </a:lnTo>
                    <a:lnTo>
                      <a:pt x="3161" y="739"/>
                    </a:lnTo>
                    <a:lnTo>
                      <a:pt x="3155" y="745"/>
                    </a:lnTo>
                    <a:lnTo>
                      <a:pt x="3155" y="745"/>
                    </a:lnTo>
                    <a:lnTo>
                      <a:pt x="3155" y="745"/>
                    </a:lnTo>
                    <a:lnTo>
                      <a:pt x="3155" y="745"/>
                    </a:lnTo>
                    <a:lnTo>
                      <a:pt x="3155" y="751"/>
                    </a:lnTo>
                    <a:lnTo>
                      <a:pt x="3155" y="751"/>
                    </a:lnTo>
                    <a:lnTo>
                      <a:pt x="3155" y="751"/>
                    </a:lnTo>
                    <a:lnTo>
                      <a:pt x="3155" y="757"/>
                    </a:lnTo>
                    <a:lnTo>
                      <a:pt x="3155" y="757"/>
                    </a:lnTo>
                    <a:lnTo>
                      <a:pt x="3155" y="757"/>
                    </a:lnTo>
                    <a:lnTo>
                      <a:pt x="3149" y="764"/>
                    </a:lnTo>
                    <a:lnTo>
                      <a:pt x="3149" y="770"/>
                    </a:lnTo>
                    <a:lnTo>
                      <a:pt x="3149" y="770"/>
                    </a:lnTo>
                    <a:lnTo>
                      <a:pt x="3149" y="770"/>
                    </a:lnTo>
                    <a:lnTo>
                      <a:pt x="3149" y="770"/>
                    </a:lnTo>
                    <a:lnTo>
                      <a:pt x="3149" y="770"/>
                    </a:lnTo>
                    <a:lnTo>
                      <a:pt x="3149" y="776"/>
                    </a:lnTo>
                    <a:lnTo>
                      <a:pt x="3143" y="776"/>
                    </a:lnTo>
                    <a:lnTo>
                      <a:pt x="3143" y="782"/>
                    </a:lnTo>
                    <a:lnTo>
                      <a:pt x="3143" y="782"/>
                    </a:lnTo>
                    <a:lnTo>
                      <a:pt x="3143" y="788"/>
                    </a:lnTo>
                    <a:lnTo>
                      <a:pt x="3143" y="788"/>
                    </a:lnTo>
                    <a:lnTo>
                      <a:pt x="3143" y="794"/>
                    </a:lnTo>
                    <a:lnTo>
                      <a:pt x="3143" y="794"/>
                    </a:lnTo>
                    <a:lnTo>
                      <a:pt x="3143" y="794"/>
                    </a:lnTo>
                    <a:lnTo>
                      <a:pt x="3143" y="800"/>
                    </a:lnTo>
                    <a:lnTo>
                      <a:pt x="3143" y="800"/>
                    </a:lnTo>
                    <a:lnTo>
                      <a:pt x="3143" y="800"/>
                    </a:lnTo>
                    <a:lnTo>
                      <a:pt x="3143" y="806"/>
                    </a:lnTo>
                    <a:lnTo>
                      <a:pt x="3143" y="806"/>
                    </a:lnTo>
                    <a:lnTo>
                      <a:pt x="3143" y="806"/>
                    </a:lnTo>
                    <a:lnTo>
                      <a:pt x="3143" y="812"/>
                    </a:lnTo>
                    <a:lnTo>
                      <a:pt x="3143" y="812"/>
                    </a:lnTo>
                    <a:lnTo>
                      <a:pt x="3143" y="818"/>
                    </a:lnTo>
                    <a:lnTo>
                      <a:pt x="3143" y="818"/>
                    </a:lnTo>
                    <a:lnTo>
                      <a:pt x="3143" y="818"/>
                    </a:lnTo>
                    <a:lnTo>
                      <a:pt x="3143" y="825"/>
                    </a:lnTo>
                    <a:lnTo>
                      <a:pt x="3143" y="825"/>
                    </a:lnTo>
                    <a:lnTo>
                      <a:pt x="3137" y="825"/>
                    </a:lnTo>
                    <a:lnTo>
                      <a:pt x="3137" y="831"/>
                    </a:lnTo>
                    <a:lnTo>
                      <a:pt x="3137" y="831"/>
                    </a:lnTo>
                    <a:lnTo>
                      <a:pt x="3137" y="831"/>
                    </a:lnTo>
                    <a:lnTo>
                      <a:pt x="3137" y="837"/>
                    </a:lnTo>
                    <a:lnTo>
                      <a:pt x="3137" y="837"/>
                    </a:lnTo>
                    <a:lnTo>
                      <a:pt x="3131" y="837"/>
                    </a:lnTo>
                    <a:lnTo>
                      <a:pt x="3131" y="843"/>
                    </a:lnTo>
                    <a:lnTo>
                      <a:pt x="3131" y="843"/>
                    </a:lnTo>
                    <a:lnTo>
                      <a:pt x="3131" y="849"/>
                    </a:lnTo>
                    <a:lnTo>
                      <a:pt x="3131" y="849"/>
                    </a:lnTo>
                    <a:lnTo>
                      <a:pt x="3131" y="849"/>
                    </a:lnTo>
                    <a:lnTo>
                      <a:pt x="3131" y="849"/>
                    </a:lnTo>
                    <a:lnTo>
                      <a:pt x="3131" y="855"/>
                    </a:lnTo>
                    <a:lnTo>
                      <a:pt x="3131" y="855"/>
                    </a:lnTo>
                    <a:lnTo>
                      <a:pt x="3131" y="861"/>
                    </a:lnTo>
                    <a:lnTo>
                      <a:pt x="3131" y="861"/>
                    </a:lnTo>
                    <a:lnTo>
                      <a:pt x="3131" y="861"/>
                    </a:lnTo>
                    <a:lnTo>
                      <a:pt x="3131" y="867"/>
                    </a:lnTo>
                    <a:lnTo>
                      <a:pt x="3131" y="867"/>
                    </a:lnTo>
                    <a:lnTo>
                      <a:pt x="3131" y="873"/>
                    </a:lnTo>
                    <a:lnTo>
                      <a:pt x="3131" y="873"/>
                    </a:lnTo>
                    <a:lnTo>
                      <a:pt x="3131" y="873"/>
                    </a:lnTo>
                    <a:lnTo>
                      <a:pt x="3137" y="880"/>
                    </a:lnTo>
                    <a:lnTo>
                      <a:pt x="3137" y="880"/>
                    </a:lnTo>
                    <a:lnTo>
                      <a:pt x="3131" y="886"/>
                    </a:lnTo>
                    <a:lnTo>
                      <a:pt x="3131" y="892"/>
                    </a:lnTo>
                    <a:lnTo>
                      <a:pt x="3131" y="892"/>
                    </a:lnTo>
                    <a:lnTo>
                      <a:pt x="3131" y="898"/>
                    </a:lnTo>
                    <a:lnTo>
                      <a:pt x="3131" y="898"/>
                    </a:lnTo>
                    <a:lnTo>
                      <a:pt x="3131" y="904"/>
                    </a:lnTo>
                    <a:lnTo>
                      <a:pt x="3125" y="904"/>
                    </a:lnTo>
                    <a:lnTo>
                      <a:pt x="3125" y="910"/>
                    </a:lnTo>
                    <a:lnTo>
                      <a:pt x="3125" y="916"/>
                    </a:lnTo>
                    <a:lnTo>
                      <a:pt x="3125" y="916"/>
                    </a:lnTo>
                    <a:lnTo>
                      <a:pt x="3125" y="916"/>
                    </a:lnTo>
                    <a:lnTo>
                      <a:pt x="3125" y="916"/>
                    </a:lnTo>
                    <a:lnTo>
                      <a:pt x="3125" y="922"/>
                    </a:lnTo>
                    <a:lnTo>
                      <a:pt x="3125" y="922"/>
                    </a:lnTo>
                    <a:lnTo>
                      <a:pt x="3119" y="928"/>
                    </a:lnTo>
                    <a:lnTo>
                      <a:pt x="3119" y="935"/>
                    </a:lnTo>
                    <a:lnTo>
                      <a:pt x="3119" y="935"/>
                    </a:lnTo>
                    <a:lnTo>
                      <a:pt x="3125" y="935"/>
                    </a:lnTo>
                    <a:lnTo>
                      <a:pt x="3125" y="941"/>
                    </a:lnTo>
                    <a:lnTo>
                      <a:pt x="3125" y="941"/>
                    </a:lnTo>
                    <a:lnTo>
                      <a:pt x="3125" y="941"/>
                    </a:lnTo>
                    <a:lnTo>
                      <a:pt x="3125" y="947"/>
                    </a:lnTo>
                    <a:lnTo>
                      <a:pt x="3125" y="947"/>
                    </a:lnTo>
                    <a:lnTo>
                      <a:pt x="3125" y="947"/>
                    </a:lnTo>
                    <a:lnTo>
                      <a:pt x="3125" y="947"/>
                    </a:lnTo>
                    <a:lnTo>
                      <a:pt x="3125" y="953"/>
                    </a:lnTo>
                    <a:lnTo>
                      <a:pt x="3125" y="953"/>
                    </a:lnTo>
                    <a:lnTo>
                      <a:pt x="3125" y="953"/>
                    </a:lnTo>
                    <a:lnTo>
                      <a:pt x="3125" y="953"/>
                    </a:lnTo>
                    <a:lnTo>
                      <a:pt x="3125" y="959"/>
                    </a:lnTo>
                    <a:lnTo>
                      <a:pt x="3125" y="959"/>
                    </a:lnTo>
                    <a:lnTo>
                      <a:pt x="3125" y="959"/>
                    </a:lnTo>
                    <a:lnTo>
                      <a:pt x="3125" y="959"/>
                    </a:lnTo>
                    <a:lnTo>
                      <a:pt x="3131" y="965"/>
                    </a:lnTo>
                    <a:lnTo>
                      <a:pt x="3131" y="965"/>
                    </a:lnTo>
                    <a:lnTo>
                      <a:pt x="3131" y="965"/>
                    </a:lnTo>
                    <a:lnTo>
                      <a:pt x="3131" y="971"/>
                    </a:lnTo>
                    <a:lnTo>
                      <a:pt x="3131" y="977"/>
                    </a:lnTo>
                    <a:lnTo>
                      <a:pt x="3131" y="977"/>
                    </a:lnTo>
                    <a:lnTo>
                      <a:pt x="3137" y="983"/>
                    </a:lnTo>
                    <a:lnTo>
                      <a:pt x="3137" y="983"/>
                    </a:lnTo>
                    <a:lnTo>
                      <a:pt x="3137" y="983"/>
                    </a:lnTo>
                    <a:lnTo>
                      <a:pt x="3137" y="983"/>
                    </a:lnTo>
                    <a:lnTo>
                      <a:pt x="3137" y="989"/>
                    </a:lnTo>
                    <a:lnTo>
                      <a:pt x="3137" y="989"/>
                    </a:lnTo>
                    <a:lnTo>
                      <a:pt x="3137" y="989"/>
                    </a:lnTo>
                    <a:lnTo>
                      <a:pt x="3137" y="996"/>
                    </a:lnTo>
                    <a:lnTo>
                      <a:pt x="3137" y="996"/>
                    </a:lnTo>
                    <a:lnTo>
                      <a:pt x="3137" y="996"/>
                    </a:lnTo>
                    <a:lnTo>
                      <a:pt x="3137" y="996"/>
                    </a:lnTo>
                    <a:lnTo>
                      <a:pt x="3137" y="1002"/>
                    </a:lnTo>
                    <a:lnTo>
                      <a:pt x="3137" y="1002"/>
                    </a:lnTo>
                    <a:lnTo>
                      <a:pt x="3137" y="1002"/>
                    </a:lnTo>
                    <a:lnTo>
                      <a:pt x="3137" y="1008"/>
                    </a:lnTo>
                    <a:lnTo>
                      <a:pt x="3137" y="1008"/>
                    </a:lnTo>
                    <a:lnTo>
                      <a:pt x="3137" y="1008"/>
                    </a:lnTo>
                    <a:lnTo>
                      <a:pt x="3137" y="1014"/>
                    </a:lnTo>
                    <a:lnTo>
                      <a:pt x="3137" y="1014"/>
                    </a:lnTo>
                    <a:lnTo>
                      <a:pt x="3137" y="1014"/>
                    </a:lnTo>
                    <a:lnTo>
                      <a:pt x="3137" y="1020"/>
                    </a:lnTo>
                    <a:lnTo>
                      <a:pt x="3137" y="1020"/>
                    </a:lnTo>
                    <a:lnTo>
                      <a:pt x="3131" y="1020"/>
                    </a:lnTo>
                    <a:lnTo>
                      <a:pt x="3125" y="1020"/>
                    </a:lnTo>
                    <a:lnTo>
                      <a:pt x="3125" y="1020"/>
                    </a:lnTo>
                    <a:lnTo>
                      <a:pt x="3113" y="1020"/>
                    </a:lnTo>
                    <a:lnTo>
                      <a:pt x="3106" y="1020"/>
                    </a:lnTo>
                    <a:lnTo>
                      <a:pt x="3100" y="1020"/>
                    </a:lnTo>
                    <a:lnTo>
                      <a:pt x="3100" y="1020"/>
                    </a:lnTo>
                    <a:lnTo>
                      <a:pt x="3100" y="1020"/>
                    </a:lnTo>
                    <a:lnTo>
                      <a:pt x="3088" y="1020"/>
                    </a:lnTo>
                    <a:lnTo>
                      <a:pt x="3082" y="1020"/>
                    </a:lnTo>
                    <a:lnTo>
                      <a:pt x="3076" y="1020"/>
                    </a:lnTo>
                    <a:lnTo>
                      <a:pt x="3070" y="1026"/>
                    </a:lnTo>
                    <a:lnTo>
                      <a:pt x="3064" y="1026"/>
                    </a:lnTo>
                    <a:lnTo>
                      <a:pt x="3058" y="1026"/>
                    </a:lnTo>
                    <a:lnTo>
                      <a:pt x="3058" y="1026"/>
                    </a:lnTo>
                    <a:lnTo>
                      <a:pt x="3045" y="1026"/>
                    </a:lnTo>
                    <a:lnTo>
                      <a:pt x="3039" y="1026"/>
                    </a:lnTo>
                    <a:lnTo>
                      <a:pt x="3039" y="1026"/>
                    </a:lnTo>
                    <a:lnTo>
                      <a:pt x="3033" y="1026"/>
                    </a:lnTo>
                    <a:lnTo>
                      <a:pt x="3033" y="1026"/>
                    </a:lnTo>
                    <a:lnTo>
                      <a:pt x="3033" y="1026"/>
                    </a:lnTo>
                    <a:lnTo>
                      <a:pt x="3027" y="1026"/>
                    </a:lnTo>
                    <a:lnTo>
                      <a:pt x="3027" y="1026"/>
                    </a:lnTo>
                    <a:lnTo>
                      <a:pt x="3021" y="1026"/>
                    </a:lnTo>
                    <a:lnTo>
                      <a:pt x="3015" y="1026"/>
                    </a:lnTo>
                    <a:lnTo>
                      <a:pt x="3015" y="1026"/>
                    </a:lnTo>
                    <a:lnTo>
                      <a:pt x="3015" y="1026"/>
                    </a:lnTo>
                    <a:lnTo>
                      <a:pt x="3015" y="1026"/>
                    </a:lnTo>
                    <a:lnTo>
                      <a:pt x="3009" y="1026"/>
                    </a:lnTo>
                    <a:lnTo>
                      <a:pt x="3003" y="1026"/>
                    </a:lnTo>
                    <a:lnTo>
                      <a:pt x="3003" y="1026"/>
                    </a:lnTo>
                    <a:lnTo>
                      <a:pt x="2997" y="1026"/>
                    </a:lnTo>
                    <a:lnTo>
                      <a:pt x="2990" y="1026"/>
                    </a:lnTo>
                    <a:lnTo>
                      <a:pt x="2990" y="1026"/>
                    </a:lnTo>
                    <a:lnTo>
                      <a:pt x="2984" y="1026"/>
                    </a:lnTo>
                    <a:lnTo>
                      <a:pt x="2984" y="1026"/>
                    </a:lnTo>
                    <a:lnTo>
                      <a:pt x="2984" y="1026"/>
                    </a:lnTo>
                    <a:lnTo>
                      <a:pt x="2978" y="1026"/>
                    </a:lnTo>
                    <a:lnTo>
                      <a:pt x="2978" y="1026"/>
                    </a:lnTo>
                    <a:lnTo>
                      <a:pt x="2972" y="1026"/>
                    </a:lnTo>
                    <a:lnTo>
                      <a:pt x="2972" y="1032"/>
                    </a:lnTo>
                    <a:lnTo>
                      <a:pt x="2972" y="1032"/>
                    </a:lnTo>
                    <a:lnTo>
                      <a:pt x="2966" y="1032"/>
                    </a:lnTo>
                    <a:lnTo>
                      <a:pt x="2960" y="1032"/>
                    </a:lnTo>
                    <a:lnTo>
                      <a:pt x="2954" y="1032"/>
                    </a:lnTo>
                    <a:lnTo>
                      <a:pt x="2954" y="1032"/>
                    </a:lnTo>
                    <a:lnTo>
                      <a:pt x="2954" y="1032"/>
                    </a:lnTo>
                    <a:lnTo>
                      <a:pt x="2948" y="1032"/>
                    </a:lnTo>
                    <a:lnTo>
                      <a:pt x="2948" y="1032"/>
                    </a:lnTo>
                    <a:lnTo>
                      <a:pt x="2942" y="1032"/>
                    </a:lnTo>
                    <a:lnTo>
                      <a:pt x="2936" y="1032"/>
                    </a:lnTo>
                    <a:lnTo>
                      <a:pt x="2936" y="1032"/>
                    </a:lnTo>
                    <a:lnTo>
                      <a:pt x="2936" y="1032"/>
                    </a:lnTo>
                    <a:lnTo>
                      <a:pt x="2929" y="1032"/>
                    </a:lnTo>
                    <a:lnTo>
                      <a:pt x="2929" y="1032"/>
                    </a:lnTo>
                    <a:lnTo>
                      <a:pt x="2929" y="1032"/>
                    </a:lnTo>
                    <a:lnTo>
                      <a:pt x="2923" y="1032"/>
                    </a:lnTo>
                    <a:lnTo>
                      <a:pt x="2917" y="1032"/>
                    </a:lnTo>
                    <a:lnTo>
                      <a:pt x="2911" y="1032"/>
                    </a:lnTo>
                    <a:lnTo>
                      <a:pt x="2911" y="1032"/>
                    </a:lnTo>
                    <a:lnTo>
                      <a:pt x="2905" y="1032"/>
                    </a:lnTo>
                    <a:lnTo>
                      <a:pt x="2905" y="1032"/>
                    </a:lnTo>
                    <a:lnTo>
                      <a:pt x="2899" y="1032"/>
                    </a:lnTo>
                    <a:lnTo>
                      <a:pt x="2899" y="1032"/>
                    </a:lnTo>
                    <a:lnTo>
                      <a:pt x="2899" y="1032"/>
                    </a:lnTo>
                    <a:lnTo>
                      <a:pt x="2899" y="1032"/>
                    </a:lnTo>
                    <a:lnTo>
                      <a:pt x="2899" y="1026"/>
                    </a:lnTo>
                    <a:lnTo>
                      <a:pt x="2893" y="1026"/>
                    </a:lnTo>
                    <a:lnTo>
                      <a:pt x="2893" y="1026"/>
                    </a:lnTo>
                    <a:lnTo>
                      <a:pt x="2893" y="1026"/>
                    </a:lnTo>
                    <a:lnTo>
                      <a:pt x="2893" y="1026"/>
                    </a:lnTo>
                    <a:lnTo>
                      <a:pt x="2893" y="1026"/>
                    </a:lnTo>
                    <a:lnTo>
                      <a:pt x="2893" y="1020"/>
                    </a:lnTo>
                    <a:lnTo>
                      <a:pt x="2893" y="1020"/>
                    </a:lnTo>
                    <a:lnTo>
                      <a:pt x="2893" y="1020"/>
                    </a:lnTo>
                    <a:lnTo>
                      <a:pt x="2893" y="1020"/>
                    </a:lnTo>
                    <a:lnTo>
                      <a:pt x="2893" y="1020"/>
                    </a:lnTo>
                    <a:lnTo>
                      <a:pt x="2893" y="1020"/>
                    </a:lnTo>
                    <a:lnTo>
                      <a:pt x="2887" y="1020"/>
                    </a:lnTo>
                    <a:lnTo>
                      <a:pt x="2887" y="1020"/>
                    </a:lnTo>
                    <a:lnTo>
                      <a:pt x="2887" y="1020"/>
                    </a:lnTo>
                    <a:lnTo>
                      <a:pt x="2887" y="1020"/>
                    </a:lnTo>
                    <a:lnTo>
                      <a:pt x="2887" y="1020"/>
                    </a:lnTo>
                    <a:lnTo>
                      <a:pt x="2887" y="1020"/>
                    </a:lnTo>
                    <a:lnTo>
                      <a:pt x="2881" y="1014"/>
                    </a:lnTo>
                    <a:lnTo>
                      <a:pt x="2881" y="1014"/>
                    </a:lnTo>
                    <a:lnTo>
                      <a:pt x="2881" y="1014"/>
                    </a:lnTo>
                    <a:lnTo>
                      <a:pt x="2875" y="1014"/>
                    </a:lnTo>
                    <a:lnTo>
                      <a:pt x="2875" y="1014"/>
                    </a:lnTo>
                    <a:lnTo>
                      <a:pt x="2875" y="1014"/>
                    </a:lnTo>
                    <a:lnTo>
                      <a:pt x="2875" y="1014"/>
                    </a:lnTo>
                    <a:lnTo>
                      <a:pt x="2875" y="1014"/>
                    </a:lnTo>
                    <a:lnTo>
                      <a:pt x="2875" y="1014"/>
                    </a:lnTo>
                    <a:lnTo>
                      <a:pt x="2868" y="1014"/>
                    </a:lnTo>
                    <a:lnTo>
                      <a:pt x="2868" y="1014"/>
                    </a:lnTo>
                    <a:lnTo>
                      <a:pt x="2868" y="1014"/>
                    </a:lnTo>
                    <a:lnTo>
                      <a:pt x="2868" y="1014"/>
                    </a:lnTo>
                    <a:lnTo>
                      <a:pt x="2868" y="1008"/>
                    </a:lnTo>
                    <a:lnTo>
                      <a:pt x="2862" y="1008"/>
                    </a:lnTo>
                    <a:lnTo>
                      <a:pt x="2862" y="1008"/>
                    </a:lnTo>
                    <a:lnTo>
                      <a:pt x="2862" y="1008"/>
                    </a:lnTo>
                    <a:lnTo>
                      <a:pt x="2862" y="1008"/>
                    </a:lnTo>
                    <a:lnTo>
                      <a:pt x="2862" y="1008"/>
                    </a:lnTo>
                    <a:lnTo>
                      <a:pt x="2862" y="1008"/>
                    </a:lnTo>
                    <a:lnTo>
                      <a:pt x="2862" y="1008"/>
                    </a:lnTo>
                    <a:lnTo>
                      <a:pt x="2862" y="1008"/>
                    </a:lnTo>
                    <a:lnTo>
                      <a:pt x="2862" y="1002"/>
                    </a:lnTo>
                    <a:lnTo>
                      <a:pt x="2862" y="1002"/>
                    </a:lnTo>
                    <a:lnTo>
                      <a:pt x="2862" y="1002"/>
                    </a:lnTo>
                    <a:lnTo>
                      <a:pt x="2856" y="1002"/>
                    </a:lnTo>
                    <a:lnTo>
                      <a:pt x="2856" y="1002"/>
                    </a:lnTo>
                    <a:lnTo>
                      <a:pt x="2856" y="1002"/>
                    </a:lnTo>
                    <a:lnTo>
                      <a:pt x="2856" y="1002"/>
                    </a:lnTo>
                    <a:lnTo>
                      <a:pt x="2856" y="996"/>
                    </a:lnTo>
                    <a:lnTo>
                      <a:pt x="2856" y="996"/>
                    </a:lnTo>
                    <a:lnTo>
                      <a:pt x="2856" y="996"/>
                    </a:lnTo>
                    <a:lnTo>
                      <a:pt x="2856" y="996"/>
                    </a:lnTo>
                    <a:lnTo>
                      <a:pt x="2856" y="996"/>
                    </a:lnTo>
                    <a:lnTo>
                      <a:pt x="2856" y="996"/>
                    </a:lnTo>
                    <a:lnTo>
                      <a:pt x="2856" y="989"/>
                    </a:lnTo>
                    <a:lnTo>
                      <a:pt x="2856" y="989"/>
                    </a:lnTo>
                    <a:lnTo>
                      <a:pt x="2856" y="989"/>
                    </a:lnTo>
                    <a:lnTo>
                      <a:pt x="2850" y="989"/>
                    </a:lnTo>
                    <a:lnTo>
                      <a:pt x="2850" y="989"/>
                    </a:lnTo>
                    <a:lnTo>
                      <a:pt x="2850" y="989"/>
                    </a:lnTo>
                    <a:lnTo>
                      <a:pt x="2850" y="989"/>
                    </a:lnTo>
                    <a:lnTo>
                      <a:pt x="2850" y="983"/>
                    </a:lnTo>
                    <a:lnTo>
                      <a:pt x="2850" y="983"/>
                    </a:lnTo>
                    <a:lnTo>
                      <a:pt x="2850" y="983"/>
                    </a:lnTo>
                    <a:lnTo>
                      <a:pt x="2850" y="983"/>
                    </a:lnTo>
                    <a:lnTo>
                      <a:pt x="2850" y="983"/>
                    </a:lnTo>
                    <a:lnTo>
                      <a:pt x="2850" y="977"/>
                    </a:lnTo>
                    <a:lnTo>
                      <a:pt x="2850" y="977"/>
                    </a:lnTo>
                    <a:lnTo>
                      <a:pt x="2850" y="977"/>
                    </a:lnTo>
                    <a:lnTo>
                      <a:pt x="2850" y="971"/>
                    </a:lnTo>
                    <a:lnTo>
                      <a:pt x="2850" y="971"/>
                    </a:lnTo>
                    <a:lnTo>
                      <a:pt x="2850" y="971"/>
                    </a:lnTo>
                    <a:lnTo>
                      <a:pt x="2850" y="965"/>
                    </a:lnTo>
                    <a:lnTo>
                      <a:pt x="2850" y="965"/>
                    </a:lnTo>
                    <a:lnTo>
                      <a:pt x="2850" y="965"/>
                    </a:lnTo>
                    <a:lnTo>
                      <a:pt x="2850" y="965"/>
                    </a:lnTo>
                    <a:lnTo>
                      <a:pt x="2850" y="965"/>
                    </a:lnTo>
                    <a:lnTo>
                      <a:pt x="2850" y="959"/>
                    </a:lnTo>
                    <a:lnTo>
                      <a:pt x="2850" y="959"/>
                    </a:lnTo>
                    <a:lnTo>
                      <a:pt x="2850" y="959"/>
                    </a:lnTo>
                    <a:lnTo>
                      <a:pt x="2850" y="959"/>
                    </a:lnTo>
                    <a:lnTo>
                      <a:pt x="2850" y="959"/>
                    </a:lnTo>
                    <a:lnTo>
                      <a:pt x="2850" y="953"/>
                    </a:lnTo>
                    <a:lnTo>
                      <a:pt x="2856" y="953"/>
                    </a:lnTo>
                    <a:lnTo>
                      <a:pt x="2856" y="953"/>
                    </a:lnTo>
                    <a:lnTo>
                      <a:pt x="2856" y="953"/>
                    </a:lnTo>
                    <a:lnTo>
                      <a:pt x="2856" y="953"/>
                    </a:lnTo>
                    <a:lnTo>
                      <a:pt x="2856" y="953"/>
                    </a:lnTo>
                    <a:lnTo>
                      <a:pt x="2856" y="947"/>
                    </a:lnTo>
                    <a:lnTo>
                      <a:pt x="2856" y="947"/>
                    </a:lnTo>
                    <a:lnTo>
                      <a:pt x="2856" y="947"/>
                    </a:lnTo>
                    <a:lnTo>
                      <a:pt x="2856" y="947"/>
                    </a:lnTo>
                    <a:lnTo>
                      <a:pt x="2856" y="947"/>
                    </a:lnTo>
                    <a:lnTo>
                      <a:pt x="2856" y="947"/>
                    </a:lnTo>
                    <a:lnTo>
                      <a:pt x="2856" y="947"/>
                    </a:lnTo>
                    <a:lnTo>
                      <a:pt x="2856" y="947"/>
                    </a:lnTo>
                    <a:lnTo>
                      <a:pt x="2856" y="947"/>
                    </a:lnTo>
                    <a:lnTo>
                      <a:pt x="2856" y="941"/>
                    </a:lnTo>
                    <a:lnTo>
                      <a:pt x="2850" y="941"/>
                    </a:lnTo>
                    <a:lnTo>
                      <a:pt x="2850" y="941"/>
                    </a:lnTo>
                    <a:lnTo>
                      <a:pt x="2850" y="941"/>
                    </a:lnTo>
                    <a:lnTo>
                      <a:pt x="2850" y="941"/>
                    </a:lnTo>
                    <a:lnTo>
                      <a:pt x="2850" y="941"/>
                    </a:lnTo>
                    <a:lnTo>
                      <a:pt x="2844" y="941"/>
                    </a:lnTo>
                    <a:lnTo>
                      <a:pt x="2844" y="941"/>
                    </a:lnTo>
                    <a:lnTo>
                      <a:pt x="2844" y="935"/>
                    </a:lnTo>
                    <a:lnTo>
                      <a:pt x="2844" y="935"/>
                    </a:lnTo>
                    <a:lnTo>
                      <a:pt x="2844" y="935"/>
                    </a:lnTo>
                    <a:lnTo>
                      <a:pt x="2844" y="935"/>
                    </a:lnTo>
                    <a:lnTo>
                      <a:pt x="2844" y="935"/>
                    </a:lnTo>
                    <a:lnTo>
                      <a:pt x="2844" y="935"/>
                    </a:lnTo>
                    <a:lnTo>
                      <a:pt x="2844" y="928"/>
                    </a:lnTo>
                    <a:lnTo>
                      <a:pt x="2844" y="928"/>
                    </a:lnTo>
                    <a:lnTo>
                      <a:pt x="2844" y="928"/>
                    </a:lnTo>
                    <a:lnTo>
                      <a:pt x="2844" y="928"/>
                    </a:lnTo>
                    <a:lnTo>
                      <a:pt x="2844" y="928"/>
                    </a:lnTo>
                    <a:lnTo>
                      <a:pt x="2844" y="928"/>
                    </a:lnTo>
                    <a:lnTo>
                      <a:pt x="2844" y="922"/>
                    </a:lnTo>
                    <a:lnTo>
                      <a:pt x="2844" y="922"/>
                    </a:lnTo>
                    <a:lnTo>
                      <a:pt x="2844" y="922"/>
                    </a:lnTo>
                    <a:lnTo>
                      <a:pt x="2844" y="922"/>
                    </a:lnTo>
                    <a:lnTo>
                      <a:pt x="2844" y="922"/>
                    </a:lnTo>
                    <a:lnTo>
                      <a:pt x="2844" y="916"/>
                    </a:lnTo>
                    <a:lnTo>
                      <a:pt x="2844" y="916"/>
                    </a:lnTo>
                    <a:lnTo>
                      <a:pt x="2838" y="916"/>
                    </a:lnTo>
                    <a:lnTo>
                      <a:pt x="2838" y="916"/>
                    </a:lnTo>
                    <a:lnTo>
                      <a:pt x="2838" y="916"/>
                    </a:lnTo>
                    <a:lnTo>
                      <a:pt x="2844" y="916"/>
                    </a:lnTo>
                    <a:lnTo>
                      <a:pt x="2844" y="916"/>
                    </a:lnTo>
                    <a:lnTo>
                      <a:pt x="2844" y="910"/>
                    </a:lnTo>
                    <a:lnTo>
                      <a:pt x="2844" y="910"/>
                    </a:lnTo>
                    <a:lnTo>
                      <a:pt x="2838" y="910"/>
                    </a:lnTo>
                    <a:lnTo>
                      <a:pt x="2838" y="910"/>
                    </a:lnTo>
                    <a:lnTo>
                      <a:pt x="2838" y="910"/>
                    </a:lnTo>
                    <a:lnTo>
                      <a:pt x="2838" y="910"/>
                    </a:lnTo>
                    <a:lnTo>
                      <a:pt x="2838" y="904"/>
                    </a:lnTo>
                    <a:lnTo>
                      <a:pt x="2838" y="904"/>
                    </a:lnTo>
                    <a:lnTo>
                      <a:pt x="2838" y="904"/>
                    </a:lnTo>
                    <a:lnTo>
                      <a:pt x="2838" y="904"/>
                    </a:lnTo>
                    <a:lnTo>
                      <a:pt x="2838" y="904"/>
                    </a:lnTo>
                    <a:lnTo>
                      <a:pt x="2838" y="898"/>
                    </a:lnTo>
                    <a:lnTo>
                      <a:pt x="2838" y="898"/>
                    </a:lnTo>
                    <a:lnTo>
                      <a:pt x="2838" y="898"/>
                    </a:lnTo>
                    <a:lnTo>
                      <a:pt x="2838" y="892"/>
                    </a:lnTo>
                    <a:lnTo>
                      <a:pt x="2838" y="892"/>
                    </a:lnTo>
                    <a:lnTo>
                      <a:pt x="2838" y="892"/>
                    </a:lnTo>
                    <a:lnTo>
                      <a:pt x="2838" y="892"/>
                    </a:lnTo>
                    <a:lnTo>
                      <a:pt x="2838" y="886"/>
                    </a:lnTo>
                    <a:lnTo>
                      <a:pt x="2838" y="886"/>
                    </a:lnTo>
                    <a:lnTo>
                      <a:pt x="2838" y="886"/>
                    </a:lnTo>
                    <a:lnTo>
                      <a:pt x="2838" y="886"/>
                    </a:lnTo>
                    <a:lnTo>
                      <a:pt x="2838" y="880"/>
                    </a:lnTo>
                    <a:lnTo>
                      <a:pt x="2838" y="880"/>
                    </a:lnTo>
                    <a:lnTo>
                      <a:pt x="2832" y="880"/>
                    </a:lnTo>
                    <a:lnTo>
                      <a:pt x="2832" y="880"/>
                    </a:lnTo>
                    <a:lnTo>
                      <a:pt x="2832" y="880"/>
                    </a:lnTo>
                    <a:lnTo>
                      <a:pt x="2832" y="880"/>
                    </a:lnTo>
                    <a:lnTo>
                      <a:pt x="2832" y="873"/>
                    </a:lnTo>
                    <a:lnTo>
                      <a:pt x="2832" y="873"/>
                    </a:lnTo>
                    <a:lnTo>
                      <a:pt x="2832" y="873"/>
                    </a:lnTo>
                    <a:lnTo>
                      <a:pt x="2832" y="873"/>
                    </a:lnTo>
                    <a:lnTo>
                      <a:pt x="2826" y="873"/>
                    </a:lnTo>
                    <a:lnTo>
                      <a:pt x="2826" y="873"/>
                    </a:lnTo>
                    <a:lnTo>
                      <a:pt x="2826" y="867"/>
                    </a:lnTo>
                    <a:lnTo>
                      <a:pt x="2826" y="867"/>
                    </a:lnTo>
                    <a:lnTo>
                      <a:pt x="2826" y="867"/>
                    </a:lnTo>
                    <a:lnTo>
                      <a:pt x="2826" y="867"/>
                    </a:lnTo>
                    <a:lnTo>
                      <a:pt x="2826" y="867"/>
                    </a:lnTo>
                    <a:lnTo>
                      <a:pt x="2820" y="867"/>
                    </a:lnTo>
                    <a:lnTo>
                      <a:pt x="2820" y="867"/>
                    </a:lnTo>
                    <a:lnTo>
                      <a:pt x="2820" y="867"/>
                    </a:lnTo>
                    <a:lnTo>
                      <a:pt x="2820" y="861"/>
                    </a:lnTo>
                    <a:lnTo>
                      <a:pt x="2820" y="861"/>
                    </a:lnTo>
                    <a:lnTo>
                      <a:pt x="2820" y="861"/>
                    </a:lnTo>
                    <a:lnTo>
                      <a:pt x="2814" y="861"/>
                    </a:lnTo>
                    <a:lnTo>
                      <a:pt x="2814" y="861"/>
                    </a:lnTo>
                    <a:lnTo>
                      <a:pt x="2814" y="861"/>
                    </a:lnTo>
                    <a:lnTo>
                      <a:pt x="2814" y="861"/>
                    </a:lnTo>
                    <a:lnTo>
                      <a:pt x="2814" y="861"/>
                    </a:lnTo>
                    <a:lnTo>
                      <a:pt x="2814" y="861"/>
                    </a:lnTo>
                    <a:lnTo>
                      <a:pt x="2807" y="861"/>
                    </a:lnTo>
                    <a:lnTo>
                      <a:pt x="2807" y="861"/>
                    </a:lnTo>
                    <a:lnTo>
                      <a:pt x="2807" y="861"/>
                    </a:lnTo>
                    <a:lnTo>
                      <a:pt x="2807" y="861"/>
                    </a:lnTo>
                    <a:lnTo>
                      <a:pt x="2807" y="861"/>
                    </a:lnTo>
                    <a:lnTo>
                      <a:pt x="2807" y="861"/>
                    </a:lnTo>
                    <a:lnTo>
                      <a:pt x="2807" y="861"/>
                    </a:lnTo>
                    <a:lnTo>
                      <a:pt x="2807" y="861"/>
                    </a:lnTo>
                    <a:lnTo>
                      <a:pt x="2801" y="861"/>
                    </a:lnTo>
                    <a:lnTo>
                      <a:pt x="2801" y="855"/>
                    </a:lnTo>
                    <a:lnTo>
                      <a:pt x="2801" y="855"/>
                    </a:lnTo>
                    <a:lnTo>
                      <a:pt x="2801" y="855"/>
                    </a:lnTo>
                    <a:lnTo>
                      <a:pt x="2801" y="855"/>
                    </a:lnTo>
                    <a:lnTo>
                      <a:pt x="2801" y="855"/>
                    </a:lnTo>
                    <a:lnTo>
                      <a:pt x="2801" y="855"/>
                    </a:lnTo>
                    <a:lnTo>
                      <a:pt x="2801" y="855"/>
                    </a:lnTo>
                    <a:lnTo>
                      <a:pt x="2801" y="855"/>
                    </a:lnTo>
                    <a:lnTo>
                      <a:pt x="2801" y="849"/>
                    </a:lnTo>
                    <a:lnTo>
                      <a:pt x="2801" y="849"/>
                    </a:lnTo>
                    <a:lnTo>
                      <a:pt x="2795" y="849"/>
                    </a:lnTo>
                    <a:lnTo>
                      <a:pt x="2795" y="849"/>
                    </a:lnTo>
                    <a:lnTo>
                      <a:pt x="2795" y="849"/>
                    </a:lnTo>
                    <a:lnTo>
                      <a:pt x="2789" y="849"/>
                    </a:lnTo>
                    <a:lnTo>
                      <a:pt x="2789" y="849"/>
                    </a:lnTo>
                    <a:lnTo>
                      <a:pt x="2789" y="849"/>
                    </a:lnTo>
                    <a:lnTo>
                      <a:pt x="2789" y="843"/>
                    </a:lnTo>
                    <a:lnTo>
                      <a:pt x="2789" y="843"/>
                    </a:lnTo>
                    <a:lnTo>
                      <a:pt x="2783" y="843"/>
                    </a:lnTo>
                    <a:lnTo>
                      <a:pt x="2783" y="843"/>
                    </a:lnTo>
                    <a:lnTo>
                      <a:pt x="2783" y="843"/>
                    </a:lnTo>
                    <a:lnTo>
                      <a:pt x="2783" y="837"/>
                    </a:lnTo>
                    <a:lnTo>
                      <a:pt x="2783" y="837"/>
                    </a:lnTo>
                    <a:lnTo>
                      <a:pt x="2783" y="837"/>
                    </a:lnTo>
                    <a:lnTo>
                      <a:pt x="2783" y="837"/>
                    </a:lnTo>
                    <a:lnTo>
                      <a:pt x="2783" y="837"/>
                    </a:lnTo>
                    <a:lnTo>
                      <a:pt x="2783" y="837"/>
                    </a:lnTo>
                    <a:lnTo>
                      <a:pt x="2783" y="831"/>
                    </a:lnTo>
                    <a:lnTo>
                      <a:pt x="2783" y="831"/>
                    </a:lnTo>
                    <a:lnTo>
                      <a:pt x="2783" y="831"/>
                    </a:lnTo>
                    <a:lnTo>
                      <a:pt x="2783" y="831"/>
                    </a:lnTo>
                    <a:lnTo>
                      <a:pt x="2783" y="831"/>
                    </a:lnTo>
                    <a:lnTo>
                      <a:pt x="2783" y="831"/>
                    </a:lnTo>
                    <a:lnTo>
                      <a:pt x="2783" y="825"/>
                    </a:lnTo>
                    <a:lnTo>
                      <a:pt x="2777" y="825"/>
                    </a:lnTo>
                    <a:lnTo>
                      <a:pt x="2777" y="825"/>
                    </a:lnTo>
                    <a:lnTo>
                      <a:pt x="2777" y="825"/>
                    </a:lnTo>
                    <a:lnTo>
                      <a:pt x="2777" y="825"/>
                    </a:lnTo>
                    <a:lnTo>
                      <a:pt x="2777" y="825"/>
                    </a:lnTo>
                    <a:lnTo>
                      <a:pt x="2777" y="825"/>
                    </a:lnTo>
                    <a:lnTo>
                      <a:pt x="2771" y="825"/>
                    </a:lnTo>
                    <a:lnTo>
                      <a:pt x="2771" y="825"/>
                    </a:lnTo>
                    <a:lnTo>
                      <a:pt x="2771" y="825"/>
                    </a:lnTo>
                    <a:lnTo>
                      <a:pt x="2771" y="818"/>
                    </a:lnTo>
                    <a:lnTo>
                      <a:pt x="2771" y="818"/>
                    </a:lnTo>
                    <a:lnTo>
                      <a:pt x="2771" y="818"/>
                    </a:lnTo>
                    <a:lnTo>
                      <a:pt x="2765" y="818"/>
                    </a:lnTo>
                    <a:lnTo>
                      <a:pt x="2765" y="818"/>
                    </a:lnTo>
                    <a:lnTo>
                      <a:pt x="2765" y="818"/>
                    </a:lnTo>
                    <a:lnTo>
                      <a:pt x="2765" y="818"/>
                    </a:lnTo>
                    <a:lnTo>
                      <a:pt x="2765" y="818"/>
                    </a:lnTo>
                    <a:lnTo>
                      <a:pt x="2759" y="818"/>
                    </a:lnTo>
                    <a:lnTo>
                      <a:pt x="2759" y="818"/>
                    </a:lnTo>
                    <a:lnTo>
                      <a:pt x="2759" y="818"/>
                    </a:lnTo>
                    <a:lnTo>
                      <a:pt x="2759" y="818"/>
                    </a:lnTo>
                    <a:lnTo>
                      <a:pt x="2752" y="818"/>
                    </a:lnTo>
                    <a:lnTo>
                      <a:pt x="2752" y="818"/>
                    </a:lnTo>
                    <a:lnTo>
                      <a:pt x="2752" y="812"/>
                    </a:lnTo>
                    <a:lnTo>
                      <a:pt x="2752" y="812"/>
                    </a:lnTo>
                    <a:lnTo>
                      <a:pt x="2752" y="812"/>
                    </a:lnTo>
                    <a:lnTo>
                      <a:pt x="2752" y="812"/>
                    </a:lnTo>
                    <a:lnTo>
                      <a:pt x="2752" y="812"/>
                    </a:lnTo>
                    <a:lnTo>
                      <a:pt x="2746" y="812"/>
                    </a:lnTo>
                    <a:lnTo>
                      <a:pt x="2746" y="812"/>
                    </a:lnTo>
                    <a:lnTo>
                      <a:pt x="2746" y="812"/>
                    </a:lnTo>
                    <a:lnTo>
                      <a:pt x="2746" y="806"/>
                    </a:lnTo>
                    <a:lnTo>
                      <a:pt x="2746" y="806"/>
                    </a:lnTo>
                    <a:lnTo>
                      <a:pt x="2746" y="806"/>
                    </a:lnTo>
                    <a:lnTo>
                      <a:pt x="2746" y="806"/>
                    </a:lnTo>
                    <a:lnTo>
                      <a:pt x="2746" y="806"/>
                    </a:lnTo>
                    <a:lnTo>
                      <a:pt x="2746" y="806"/>
                    </a:lnTo>
                    <a:lnTo>
                      <a:pt x="2746" y="806"/>
                    </a:lnTo>
                    <a:lnTo>
                      <a:pt x="2746" y="800"/>
                    </a:lnTo>
                    <a:lnTo>
                      <a:pt x="2746" y="800"/>
                    </a:lnTo>
                    <a:lnTo>
                      <a:pt x="2740" y="800"/>
                    </a:lnTo>
                    <a:lnTo>
                      <a:pt x="2740" y="800"/>
                    </a:lnTo>
                    <a:lnTo>
                      <a:pt x="2740" y="800"/>
                    </a:lnTo>
                    <a:lnTo>
                      <a:pt x="2740" y="800"/>
                    </a:lnTo>
                    <a:lnTo>
                      <a:pt x="2740" y="800"/>
                    </a:lnTo>
                    <a:lnTo>
                      <a:pt x="2734" y="800"/>
                    </a:lnTo>
                    <a:lnTo>
                      <a:pt x="2734" y="800"/>
                    </a:lnTo>
                    <a:lnTo>
                      <a:pt x="2734" y="800"/>
                    </a:lnTo>
                    <a:lnTo>
                      <a:pt x="2734" y="800"/>
                    </a:lnTo>
                    <a:lnTo>
                      <a:pt x="2734" y="800"/>
                    </a:lnTo>
                    <a:lnTo>
                      <a:pt x="2734" y="800"/>
                    </a:lnTo>
                    <a:lnTo>
                      <a:pt x="2734" y="800"/>
                    </a:lnTo>
                    <a:lnTo>
                      <a:pt x="2734" y="800"/>
                    </a:lnTo>
                    <a:lnTo>
                      <a:pt x="2734" y="800"/>
                    </a:lnTo>
                    <a:lnTo>
                      <a:pt x="2728" y="800"/>
                    </a:lnTo>
                    <a:lnTo>
                      <a:pt x="2728" y="800"/>
                    </a:lnTo>
                    <a:lnTo>
                      <a:pt x="2728" y="800"/>
                    </a:lnTo>
                    <a:lnTo>
                      <a:pt x="2728" y="800"/>
                    </a:lnTo>
                    <a:lnTo>
                      <a:pt x="2728" y="800"/>
                    </a:lnTo>
                    <a:lnTo>
                      <a:pt x="2728" y="800"/>
                    </a:lnTo>
                    <a:lnTo>
                      <a:pt x="2728" y="800"/>
                    </a:lnTo>
                    <a:lnTo>
                      <a:pt x="2728" y="800"/>
                    </a:lnTo>
                    <a:lnTo>
                      <a:pt x="2722" y="800"/>
                    </a:lnTo>
                    <a:lnTo>
                      <a:pt x="2722" y="800"/>
                    </a:lnTo>
                    <a:lnTo>
                      <a:pt x="2722" y="794"/>
                    </a:lnTo>
                    <a:lnTo>
                      <a:pt x="2722" y="794"/>
                    </a:lnTo>
                    <a:lnTo>
                      <a:pt x="2722" y="794"/>
                    </a:lnTo>
                    <a:lnTo>
                      <a:pt x="2722" y="794"/>
                    </a:lnTo>
                    <a:lnTo>
                      <a:pt x="2722" y="794"/>
                    </a:lnTo>
                    <a:lnTo>
                      <a:pt x="2716" y="794"/>
                    </a:lnTo>
                    <a:lnTo>
                      <a:pt x="2716" y="788"/>
                    </a:lnTo>
                    <a:lnTo>
                      <a:pt x="2716" y="788"/>
                    </a:lnTo>
                    <a:lnTo>
                      <a:pt x="2716" y="788"/>
                    </a:lnTo>
                    <a:lnTo>
                      <a:pt x="2710" y="788"/>
                    </a:lnTo>
                    <a:lnTo>
                      <a:pt x="2710" y="788"/>
                    </a:lnTo>
                    <a:lnTo>
                      <a:pt x="2710" y="788"/>
                    </a:lnTo>
                    <a:lnTo>
                      <a:pt x="2710" y="782"/>
                    </a:lnTo>
                    <a:lnTo>
                      <a:pt x="2710" y="782"/>
                    </a:lnTo>
                    <a:lnTo>
                      <a:pt x="2704" y="782"/>
                    </a:lnTo>
                    <a:lnTo>
                      <a:pt x="2704" y="782"/>
                    </a:lnTo>
                    <a:lnTo>
                      <a:pt x="2704" y="782"/>
                    </a:lnTo>
                    <a:lnTo>
                      <a:pt x="2704" y="782"/>
                    </a:lnTo>
                    <a:lnTo>
                      <a:pt x="2710" y="776"/>
                    </a:lnTo>
                    <a:lnTo>
                      <a:pt x="2710" y="776"/>
                    </a:lnTo>
                    <a:lnTo>
                      <a:pt x="2710" y="776"/>
                    </a:lnTo>
                    <a:lnTo>
                      <a:pt x="2710" y="776"/>
                    </a:lnTo>
                    <a:lnTo>
                      <a:pt x="2710" y="776"/>
                    </a:lnTo>
                    <a:lnTo>
                      <a:pt x="2710" y="770"/>
                    </a:lnTo>
                    <a:lnTo>
                      <a:pt x="2710" y="770"/>
                    </a:lnTo>
                    <a:lnTo>
                      <a:pt x="2710" y="770"/>
                    </a:lnTo>
                    <a:lnTo>
                      <a:pt x="2710" y="770"/>
                    </a:lnTo>
                    <a:lnTo>
                      <a:pt x="2710" y="764"/>
                    </a:lnTo>
                    <a:lnTo>
                      <a:pt x="2710" y="764"/>
                    </a:lnTo>
                    <a:lnTo>
                      <a:pt x="2710" y="764"/>
                    </a:lnTo>
                    <a:lnTo>
                      <a:pt x="2710" y="757"/>
                    </a:lnTo>
                    <a:lnTo>
                      <a:pt x="2710" y="757"/>
                    </a:lnTo>
                    <a:lnTo>
                      <a:pt x="2710" y="757"/>
                    </a:lnTo>
                    <a:lnTo>
                      <a:pt x="2710" y="757"/>
                    </a:lnTo>
                    <a:lnTo>
                      <a:pt x="2710" y="757"/>
                    </a:lnTo>
                    <a:lnTo>
                      <a:pt x="2710" y="757"/>
                    </a:lnTo>
                    <a:lnTo>
                      <a:pt x="2710" y="751"/>
                    </a:lnTo>
                    <a:lnTo>
                      <a:pt x="2710" y="751"/>
                    </a:lnTo>
                    <a:lnTo>
                      <a:pt x="2710" y="751"/>
                    </a:lnTo>
                    <a:lnTo>
                      <a:pt x="2710" y="751"/>
                    </a:lnTo>
                    <a:lnTo>
                      <a:pt x="2704" y="745"/>
                    </a:lnTo>
                    <a:lnTo>
                      <a:pt x="2704" y="745"/>
                    </a:lnTo>
                    <a:lnTo>
                      <a:pt x="2704" y="745"/>
                    </a:lnTo>
                    <a:lnTo>
                      <a:pt x="2704" y="745"/>
                    </a:lnTo>
                    <a:lnTo>
                      <a:pt x="2704" y="745"/>
                    </a:lnTo>
                    <a:lnTo>
                      <a:pt x="2710" y="745"/>
                    </a:lnTo>
                    <a:lnTo>
                      <a:pt x="2710" y="739"/>
                    </a:lnTo>
                    <a:lnTo>
                      <a:pt x="2710" y="739"/>
                    </a:lnTo>
                    <a:lnTo>
                      <a:pt x="2710" y="739"/>
                    </a:lnTo>
                    <a:lnTo>
                      <a:pt x="2710" y="739"/>
                    </a:lnTo>
                    <a:lnTo>
                      <a:pt x="2710" y="739"/>
                    </a:lnTo>
                    <a:lnTo>
                      <a:pt x="2710" y="733"/>
                    </a:lnTo>
                    <a:lnTo>
                      <a:pt x="2710" y="733"/>
                    </a:lnTo>
                    <a:lnTo>
                      <a:pt x="2710" y="733"/>
                    </a:lnTo>
                    <a:lnTo>
                      <a:pt x="2710" y="733"/>
                    </a:lnTo>
                    <a:lnTo>
                      <a:pt x="2710" y="733"/>
                    </a:lnTo>
                    <a:lnTo>
                      <a:pt x="2710" y="727"/>
                    </a:lnTo>
                    <a:lnTo>
                      <a:pt x="2710" y="727"/>
                    </a:lnTo>
                    <a:lnTo>
                      <a:pt x="2710" y="727"/>
                    </a:lnTo>
                    <a:lnTo>
                      <a:pt x="2710" y="727"/>
                    </a:lnTo>
                    <a:lnTo>
                      <a:pt x="2710" y="727"/>
                    </a:lnTo>
                    <a:lnTo>
                      <a:pt x="2710" y="727"/>
                    </a:lnTo>
                    <a:lnTo>
                      <a:pt x="2710" y="721"/>
                    </a:lnTo>
                    <a:lnTo>
                      <a:pt x="2710" y="721"/>
                    </a:lnTo>
                    <a:lnTo>
                      <a:pt x="2710" y="721"/>
                    </a:lnTo>
                    <a:lnTo>
                      <a:pt x="2710" y="721"/>
                    </a:lnTo>
                    <a:lnTo>
                      <a:pt x="2710" y="721"/>
                    </a:lnTo>
                    <a:lnTo>
                      <a:pt x="2710" y="721"/>
                    </a:lnTo>
                    <a:lnTo>
                      <a:pt x="2710" y="721"/>
                    </a:lnTo>
                    <a:lnTo>
                      <a:pt x="2710" y="715"/>
                    </a:lnTo>
                    <a:lnTo>
                      <a:pt x="2710" y="715"/>
                    </a:lnTo>
                    <a:lnTo>
                      <a:pt x="2710" y="715"/>
                    </a:lnTo>
                    <a:lnTo>
                      <a:pt x="2710" y="715"/>
                    </a:lnTo>
                    <a:lnTo>
                      <a:pt x="2710" y="715"/>
                    </a:lnTo>
                    <a:lnTo>
                      <a:pt x="2710" y="709"/>
                    </a:lnTo>
                    <a:lnTo>
                      <a:pt x="2716" y="709"/>
                    </a:lnTo>
                    <a:lnTo>
                      <a:pt x="2716" y="709"/>
                    </a:lnTo>
                    <a:lnTo>
                      <a:pt x="2716" y="709"/>
                    </a:lnTo>
                    <a:lnTo>
                      <a:pt x="2716" y="709"/>
                    </a:lnTo>
                    <a:lnTo>
                      <a:pt x="2716" y="709"/>
                    </a:lnTo>
                    <a:lnTo>
                      <a:pt x="2716" y="702"/>
                    </a:lnTo>
                    <a:lnTo>
                      <a:pt x="2716" y="702"/>
                    </a:lnTo>
                    <a:lnTo>
                      <a:pt x="2716" y="702"/>
                    </a:lnTo>
                    <a:lnTo>
                      <a:pt x="2716" y="702"/>
                    </a:lnTo>
                    <a:lnTo>
                      <a:pt x="2716" y="702"/>
                    </a:lnTo>
                    <a:moveTo>
                      <a:pt x="3253" y="696"/>
                    </a:moveTo>
                    <a:lnTo>
                      <a:pt x="3259" y="696"/>
                    </a:lnTo>
                    <a:lnTo>
                      <a:pt x="3259" y="696"/>
                    </a:lnTo>
                    <a:lnTo>
                      <a:pt x="3259" y="696"/>
                    </a:lnTo>
                    <a:lnTo>
                      <a:pt x="3259" y="702"/>
                    </a:lnTo>
                    <a:lnTo>
                      <a:pt x="3259" y="702"/>
                    </a:lnTo>
                    <a:lnTo>
                      <a:pt x="3259" y="702"/>
                    </a:lnTo>
                    <a:lnTo>
                      <a:pt x="3259" y="709"/>
                    </a:lnTo>
                    <a:lnTo>
                      <a:pt x="3259" y="709"/>
                    </a:lnTo>
                    <a:lnTo>
                      <a:pt x="3259" y="709"/>
                    </a:lnTo>
                    <a:lnTo>
                      <a:pt x="3259" y="709"/>
                    </a:lnTo>
                    <a:lnTo>
                      <a:pt x="3259" y="709"/>
                    </a:lnTo>
                    <a:lnTo>
                      <a:pt x="3253" y="702"/>
                    </a:lnTo>
                    <a:lnTo>
                      <a:pt x="3253" y="702"/>
                    </a:lnTo>
                    <a:lnTo>
                      <a:pt x="3253" y="702"/>
                    </a:lnTo>
                    <a:lnTo>
                      <a:pt x="3253" y="696"/>
                    </a:lnTo>
                    <a:lnTo>
                      <a:pt x="3253" y="696"/>
                    </a:lnTo>
                    <a:lnTo>
                      <a:pt x="3253" y="696"/>
                    </a:lnTo>
                    <a:moveTo>
                      <a:pt x="3253" y="715"/>
                    </a:moveTo>
                    <a:lnTo>
                      <a:pt x="3253" y="715"/>
                    </a:lnTo>
                    <a:lnTo>
                      <a:pt x="3247" y="715"/>
                    </a:lnTo>
                    <a:lnTo>
                      <a:pt x="3247" y="715"/>
                    </a:lnTo>
                    <a:lnTo>
                      <a:pt x="3247" y="715"/>
                    </a:lnTo>
                    <a:lnTo>
                      <a:pt x="3247" y="715"/>
                    </a:lnTo>
                    <a:lnTo>
                      <a:pt x="3247" y="715"/>
                    </a:lnTo>
                    <a:lnTo>
                      <a:pt x="3247" y="709"/>
                    </a:lnTo>
                    <a:lnTo>
                      <a:pt x="3247" y="709"/>
                    </a:lnTo>
                    <a:lnTo>
                      <a:pt x="3253" y="709"/>
                    </a:lnTo>
                    <a:lnTo>
                      <a:pt x="3253" y="715"/>
                    </a:lnTo>
                    <a:lnTo>
                      <a:pt x="3253" y="715"/>
                    </a:lnTo>
                    <a:lnTo>
                      <a:pt x="3253" y="715"/>
                    </a:lnTo>
                    <a:lnTo>
                      <a:pt x="3253" y="715"/>
                    </a:lnTo>
                    <a:moveTo>
                      <a:pt x="4321" y="1612"/>
                    </a:moveTo>
                    <a:lnTo>
                      <a:pt x="4321" y="1612"/>
                    </a:lnTo>
                    <a:lnTo>
                      <a:pt x="4321" y="1612"/>
                    </a:lnTo>
                    <a:lnTo>
                      <a:pt x="4321" y="1619"/>
                    </a:lnTo>
                    <a:lnTo>
                      <a:pt x="4321" y="1619"/>
                    </a:lnTo>
                    <a:lnTo>
                      <a:pt x="4327" y="1625"/>
                    </a:lnTo>
                    <a:lnTo>
                      <a:pt x="4321" y="1625"/>
                    </a:lnTo>
                    <a:lnTo>
                      <a:pt x="4321" y="1625"/>
                    </a:lnTo>
                    <a:lnTo>
                      <a:pt x="4321" y="1625"/>
                    </a:lnTo>
                    <a:lnTo>
                      <a:pt x="4321" y="1625"/>
                    </a:lnTo>
                    <a:lnTo>
                      <a:pt x="4321" y="1619"/>
                    </a:lnTo>
                    <a:lnTo>
                      <a:pt x="4321" y="1619"/>
                    </a:lnTo>
                    <a:lnTo>
                      <a:pt x="4321" y="1619"/>
                    </a:lnTo>
                    <a:lnTo>
                      <a:pt x="4315" y="1619"/>
                    </a:lnTo>
                    <a:lnTo>
                      <a:pt x="4315" y="1619"/>
                    </a:lnTo>
                    <a:lnTo>
                      <a:pt x="4315" y="1612"/>
                    </a:lnTo>
                    <a:lnTo>
                      <a:pt x="4315" y="1612"/>
                    </a:lnTo>
                    <a:lnTo>
                      <a:pt x="4315" y="1612"/>
                    </a:lnTo>
                    <a:lnTo>
                      <a:pt x="4309" y="1612"/>
                    </a:lnTo>
                    <a:lnTo>
                      <a:pt x="4309" y="1612"/>
                    </a:lnTo>
                    <a:lnTo>
                      <a:pt x="4309" y="1612"/>
                    </a:lnTo>
                    <a:lnTo>
                      <a:pt x="4315" y="1612"/>
                    </a:lnTo>
                    <a:lnTo>
                      <a:pt x="4315" y="1612"/>
                    </a:lnTo>
                    <a:lnTo>
                      <a:pt x="4315" y="1612"/>
                    </a:lnTo>
                    <a:lnTo>
                      <a:pt x="4315" y="1612"/>
                    </a:lnTo>
                    <a:lnTo>
                      <a:pt x="4315" y="1612"/>
                    </a:lnTo>
                    <a:lnTo>
                      <a:pt x="4315" y="1612"/>
                    </a:lnTo>
                    <a:lnTo>
                      <a:pt x="4315" y="1612"/>
                    </a:lnTo>
                    <a:lnTo>
                      <a:pt x="4321" y="1612"/>
                    </a:lnTo>
                    <a:moveTo>
                      <a:pt x="2875" y="519"/>
                    </a:moveTo>
                    <a:lnTo>
                      <a:pt x="2875" y="519"/>
                    </a:lnTo>
                    <a:lnTo>
                      <a:pt x="2881" y="519"/>
                    </a:lnTo>
                    <a:lnTo>
                      <a:pt x="2881" y="519"/>
                    </a:lnTo>
                    <a:lnTo>
                      <a:pt x="2875" y="519"/>
                    </a:lnTo>
                    <a:lnTo>
                      <a:pt x="2875" y="525"/>
                    </a:lnTo>
                    <a:lnTo>
                      <a:pt x="2875" y="525"/>
                    </a:lnTo>
                    <a:lnTo>
                      <a:pt x="2875" y="525"/>
                    </a:lnTo>
                    <a:lnTo>
                      <a:pt x="2868" y="525"/>
                    </a:lnTo>
                    <a:lnTo>
                      <a:pt x="2868" y="525"/>
                    </a:lnTo>
                    <a:lnTo>
                      <a:pt x="2868" y="525"/>
                    </a:lnTo>
                    <a:lnTo>
                      <a:pt x="2868" y="519"/>
                    </a:lnTo>
                    <a:lnTo>
                      <a:pt x="2875" y="519"/>
                    </a:lnTo>
                    <a:moveTo>
                      <a:pt x="4449" y="458"/>
                    </a:moveTo>
                    <a:lnTo>
                      <a:pt x="4449" y="458"/>
                    </a:lnTo>
                    <a:lnTo>
                      <a:pt x="4449" y="464"/>
                    </a:lnTo>
                    <a:lnTo>
                      <a:pt x="4449" y="470"/>
                    </a:lnTo>
                    <a:lnTo>
                      <a:pt x="4455" y="476"/>
                    </a:lnTo>
                    <a:lnTo>
                      <a:pt x="4461" y="489"/>
                    </a:lnTo>
                    <a:lnTo>
                      <a:pt x="4461" y="495"/>
                    </a:lnTo>
                    <a:lnTo>
                      <a:pt x="4461" y="501"/>
                    </a:lnTo>
                    <a:lnTo>
                      <a:pt x="4467" y="507"/>
                    </a:lnTo>
                    <a:lnTo>
                      <a:pt x="4467" y="519"/>
                    </a:lnTo>
                    <a:lnTo>
                      <a:pt x="4467" y="519"/>
                    </a:lnTo>
                    <a:lnTo>
                      <a:pt x="4473" y="531"/>
                    </a:lnTo>
                    <a:lnTo>
                      <a:pt x="4473" y="538"/>
                    </a:lnTo>
                    <a:lnTo>
                      <a:pt x="4480" y="544"/>
                    </a:lnTo>
                    <a:lnTo>
                      <a:pt x="4480" y="550"/>
                    </a:lnTo>
                    <a:lnTo>
                      <a:pt x="4480" y="562"/>
                    </a:lnTo>
                    <a:lnTo>
                      <a:pt x="4480" y="562"/>
                    </a:lnTo>
                    <a:lnTo>
                      <a:pt x="4486" y="568"/>
                    </a:lnTo>
                    <a:lnTo>
                      <a:pt x="4486" y="574"/>
                    </a:lnTo>
                    <a:lnTo>
                      <a:pt x="4486" y="574"/>
                    </a:lnTo>
                    <a:lnTo>
                      <a:pt x="4492" y="593"/>
                    </a:lnTo>
                    <a:lnTo>
                      <a:pt x="4492" y="599"/>
                    </a:lnTo>
                    <a:lnTo>
                      <a:pt x="4498" y="611"/>
                    </a:lnTo>
                    <a:lnTo>
                      <a:pt x="4498" y="611"/>
                    </a:lnTo>
                    <a:lnTo>
                      <a:pt x="4498" y="617"/>
                    </a:lnTo>
                    <a:lnTo>
                      <a:pt x="4498" y="623"/>
                    </a:lnTo>
                    <a:lnTo>
                      <a:pt x="4504" y="629"/>
                    </a:lnTo>
                    <a:lnTo>
                      <a:pt x="4504" y="635"/>
                    </a:lnTo>
                    <a:lnTo>
                      <a:pt x="4504" y="635"/>
                    </a:lnTo>
                    <a:lnTo>
                      <a:pt x="4504" y="641"/>
                    </a:lnTo>
                    <a:lnTo>
                      <a:pt x="4510" y="647"/>
                    </a:lnTo>
                    <a:lnTo>
                      <a:pt x="4510" y="647"/>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60"/>
                    </a:lnTo>
                    <a:lnTo>
                      <a:pt x="4510" y="660"/>
                    </a:lnTo>
                    <a:lnTo>
                      <a:pt x="4510" y="660"/>
                    </a:lnTo>
                    <a:lnTo>
                      <a:pt x="4510" y="660"/>
                    </a:lnTo>
                    <a:lnTo>
                      <a:pt x="4510" y="660"/>
                    </a:lnTo>
                    <a:lnTo>
                      <a:pt x="4510" y="660"/>
                    </a:lnTo>
                    <a:lnTo>
                      <a:pt x="4510" y="666"/>
                    </a:lnTo>
                    <a:lnTo>
                      <a:pt x="4510" y="666"/>
                    </a:lnTo>
                    <a:lnTo>
                      <a:pt x="4510" y="666"/>
                    </a:lnTo>
                    <a:lnTo>
                      <a:pt x="4510" y="666"/>
                    </a:lnTo>
                    <a:lnTo>
                      <a:pt x="4510" y="666"/>
                    </a:lnTo>
                    <a:lnTo>
                      <a:pt x="4510" y="666"/>
                    </a:lnTo>
                    <a:lnTo>
                      <a:pt x="4510" y="672"/>
                    </a:lnTo>
                    <a:lnTo>
                      <a:pt x="4510" y="672"/>
                    </a:lnTo>
                    <a:lnTo>
                      <a:pt x="4516" y="672"/>
                    </a:lnTo>
                    <a:lnTo>
                      <a:pt x="4516" y="672"/>
                    </a:lnTo>
                    <a:lnTo>
                      <a:pt x="4516" y="672"/>
                    </a:lnTo>
                    <a:lnTo>
                      <a:pt x="4516" y="672"/>
                    </a:lnTo>
                    <a:lnTo>
                      <a:pt x="4516" y="678"/>
                    </a:lnTo>
                    <a:lnTo>
                      <a:pt x="4516" y="678"/>
                    </a:lnTo>
                    <a:lnTo>
                      <a:pt x="4516" y="672"/>
                    </a:lnTo>
                    <a:lnTo>
                      <a:pt x="4516" y="678"/>
                    </a:lnTo>
                    <a:lnTo>
                      <a:pt x="4522" y="678"/>
                    </a:lnTo>
                    <a:lnTo>
                      <a:pt x="4522" y="678"/>
                    </a:lnTo>
                    <a:lnTo>
                      <a:pt x="4522" y="678"/>
                    </a:lnTo>
                    <a:lnTo>
                      <a:pt x="4522" y="678"/>
                    </a:lnTo>
                    <a:lnTo>
                      <a:pt x="4522" y="678"/>
                    </a:lnTo>
                    <a:lnTo>
                      <a:pt x="4522" y="678"/>
                    </a:lnTo>
                    <a:lnTo>
                      <a:pt x="4522" y="678"/>
                    </a:lnTo>
                    <a:lnTo>
                      <a:pt x="4522" y="678"/>
                    </a:lnTo>
                    <a:lnTo>
                      <a:pt x="4528" y="678"/>
                    </a:lnTo>
                    <a:lnTo>
                      <a:pt x="4528" y="684"/>
                    </a:lnTo>
                    <a:lnTo>
                      <a:pt x="4528" y="684"/>
                    </a:lnTo>
                    <a:lnTo>
                      <a:pt x="4528" y="684"/>
                    </a:lnTo>
                    <a:lnTo>
                      <a:pt x="4528" y="684"/>
                    </a:lnTo>
                    <a:lnTo>
                      <a:pt x="4528" y="684"/>
                    </a:lnTo>
                    <a:lnTo>
                      <a:pt x="4528" y="684"/>
                    </a:lnTo>
                    <a:lnTo>
                      <a:pt x="4528" y="684"/>
                    </a:lnTo>
                    <a:lnTo>
                      <a:pt x="4535" y="684"/>
                    </a:lnTo>
                    <a:lnTo>
                      <a:pt x="4535" y="684"/>
                    </a:lnTo>
                    <a:lnTo>
                      <a:pt x="4535" y="690"/>
                    </a:lnTo>
                    <a:lnTo>
                      <a:pt x="4535" y="690"/>
                    </a:lnTo>
                    <a:lnTo>
                      <a:pt x="4535" y="690"/>
                    </a:lnTo>
                    <a:lnTo>
                      <a:pt x="4535" y="690"/>
                    </a:lnTo>
                    <a:lnTo>
                      <a:pt x="4535" y="690"/>
                    </a:lnTo>
                    <a:lnTo>
                      <a:pt x="4535" y="696"/>
                    </a:lnTo>
                    <a:lnTo>
                      <a:pt x="4535" y="696"/>
                    </a:lnTo>
                    <a:lnTo>
                      <a:pt x="4535" y="696"/>
                    </a:lnTo>
                    <a:lnTo>
                      <a:pt x="4535" y="696"/>
                    </a:lnTo>
                    <a:lnTo>
                      <a:pt x="4535" y="696"/>
                    </a:lnTo>
                    <a:lnTo>
                      <a:pt x="4535" y="696"/>
                    </a:lnTo>
                    <a:lnTo>
                      <a:pt x="4535" y="696"/>
                    </a:lnTo>
                    <a:lnTo>
                      <a:pt x="4541" y="696"/>
                    </a:lnTo>
                    <a:lnTo>
                      <a:pt x="4541" y="696"/>
                    </a:lnTo>
                    <a:lnTo>
                      <a:pt x="4541" y="696"/>
                    </a:lnTo>
                    <a:lnTo>
                      <a:pt x="4541" y="696"/>
                    </a:lnTo>
                    <a:lnTo>
                      <a:pt x="4541" y="702"/>
                    </a:lnTo>
                    <a:lnTo>
                      <a:pt x="4541" y="702"/>
                    </a:lnTo>
                    <a:lnTo>
                      <a:pt x="4541" y="702"/>
                    </a:lnTo>
                    <a:lnTo>
                      <a:pt x="4547" y="702"/>
                    </a:lnTo>
                    <a:lnTo>
                      <a:pt x="4547" y="696"/>
                    </a:lnTo>
                    <a:lnTo>
                      <a:pt x="4547" y="702"/>
                    </a:lnTo>
                    <a:lnTo>
                      <a:pt x="4547" y="702"/>
                    </a:lnTo>
                    <a:lnTo>
                      <a:pt x="4547" y="702"/>
                    </a:lnTo>
                    <a:lnTo>
                      <a:pt x="4547" y="702"/>
                    </a:lnTo>
                    <a:lnTo>
                      <a:pt x="4547" y="702"/>
                    </a:lnTo>
                    <a:lnTo>
                      <a:pt x="4547" y="702"/>
                    </a:lnTo>
                    <a:lnTo>
                      <a:pt x="4547" y="709"/>
                    </a:lnTo>
                    <a:lnTo>
                      <a:pt x="4547" y="709"/>
                    </a:lnTo>
                    <a:lnTo>
                      <a:pt x="4547" y="709"/>
                    </a:lnTo>
                    <a:lnTo>
                      <a:pt x="4547" y="709"/>
                    </a:lnTo>
                    <a:lnTo>
                      <a:pt x="4547" y="709"/>
                    </a:lnTo>
                    <a:lnTo>
                      <a:pt x="4541" y="709"/>
                    </a:lnTo>
                    <a:lnTo>
                      <a:pt x="4541" y="709"/>
                    </a:lnTo>
                    <a:lnTo>
                      <a:pt x="4541" y="715"/>
                    </a:lnTo>
                    <a:lnTo>
                      <a:pt x="4541" y="715"/>
                    </a:lnTo>
                    <a:lnTo>
                      <a:pt x="4541" y="715"/>
                    </a:lnTo>
                    <a:lnTo>
                      <a:pt x="4541" y="715"/>
                    </a:lnTo>
                    <a:lnTo>
                      <a:pt x="4541" y="715"/>
                    </a:lnTo>
                    <a:lnTo>
                      <a:pt x="4541" y="715"/>
                    </a:lnTo>
                    <a:lnTo>
                      <a:pt x="4541" y="721"/>
                    </a:lnTo>
                    <a:lnTo>
                      <a:pt x="4541" y="721"/>
                    </a:lnTo>
                    <a:lnTo>
                      <a:pt x="4541" y="721"/>
                    </a:lnTo>
                    <a:lnTo>
                      <a:pt x="4541" y="721"/>
                    </a:lnTo>
                    <a:lnTo>
                      <a:pt x="4541" y="721"/>
                    </a:lnTo>
                    <a:lnTo>
                      <a:pt x="4541" y="721"/>
                    </a:lnTo>
                    <a:lnTo>
                      <a:pt x="4541" y="727"/>
                    </a:lnTo>
                    <a:lnTo>
                      <a:pt x="4541" y="727"/>
                    </a:lnTo>
                    <a:lnTo>
                      <a:pt x="4541" y="727"/>
                    </a:lnTo>
                    <a:lnTo>
                      <a:pt x="4541" y="727"/>
                    </a:lnTo>
                    <a:lnTo>
                      <a:pt x="4535" y="727"/>
                    </a:lnTo>
                    <a:lnTo>
                      <a:pt x="4535" y="727"/>
                    </a:lnTo>
                    <a:lnTo>
                      <a:pt x="4535" y="727"/>
                    </a:lnTo>
                    <a:lnTo>
                      <a:pt x="4535" y="727"/>
                    </a:lnTo>
                    <a:lnTo>
                      <a:pt x="4528" y="727"/>
                    </a:lnTo>
                    <a:lnTo>
                      <a:pt x="4528" y="727"/>
                    </a:lnTo>
                    <a:lnTo>
                      <a:pt x="4522" y="733"/>
                    </a:lnTo>
                    <a:lnTo>
                      <a:pt x="4522" y="733"/>
                    </a:lnTo>
                    <a:lnTo>
                      <a:pt x="4522" y="733"/>
                    </a:lnTo>
                    <a:lnTo>
                      <a:pt x="4522" y="739"/>
                    </a:lnTo>
                    <a:lnTo>
                      <a:pt x="4516" y="739"/>
                    </a:lnTo>
                    <a:lnTo>
                      <a:pt x="4516" y="739"/>
                    </a:lnTo>
                    <a:lnTo>
                      <a:pt x="4516" y="739"/>
                    </a:lnTo>
                    <a:lnTo>
                      <a:pt x="4516" y="739"/>
                    </a:lnTo>
                    <a:lnTo>
                      <a:pt x="4516" y="745"/>
                    </a:lnTo>
                    <a:lnTo>
                      <a:pt x="4510" y="745"/>
                    </a:lnTo>
                    <a:lnTo>
                      <a:pt x="4510" y="745"/>
                    </a:lnTo>
                    <a:lnTo>
                      <a:pt x="4510" y="751"/>
                    </a:lnTo>
                    <a:lnTo>
                      <a:pt x="4510" y="751"/>
                    </a:lnTo>
                    <a:lnTo>
                      <a:pt x="4510" y="751"/>
                    </a:lnTo>
                    <a:lnTo>
                      <a:pt x="4510" y="751"/>
                    </a:lnTo>
                    <a:lnTo>
                      <a:pt x="4504" y="757"/>
                    </a:lnTo>
                    <a:lnTo>
                      <a:pt x="4504" y="757"/>
                    </a:lnTo>
                    <a:lnTo>
                      <a:pt x="4492" y="757"/>
                    </a:lnTo>
                    <a:lnTo>
                      <a:pt x="4480" y="764"/>
                    </a:lnTo>
                    <a:lnTo>
                      <a:pt x="4473" y="764"/>
                    </a:lnTo>
                    <a:lnTo>
                      <a:pt x="4467" y="764"/>
                    </a:lnTo>
                    <a:lnTo>
                      <a:pt x="4455" y="764"/>
                    </a:lnTo>
                    <a:lnTo>
                      <a:pt x="4449" y="770"/>
                    </a:lnTo>
                    <a:lnTo>
                      <a:pt x="4437" y="770"/>
                    </a:lnTo>
                    <a:lnTo>
                      <a:pt x="4425" y="776"/>
                    </a:lnTo>
                    <a:lnTo>
                      <a:pt x="4419" y="776"/>
                    </a:lnTo>
                    <a:lnTo>
                      <a:pt x="4412" y="776"/>
                    </a:lnTo>
                    <a:lnTo>
                      <a:pt x="4412" y="776"/>
                    </a:lnTo>
                    <a:lnTo>
                      <a:pt x="4412" y="776"/>
                    </a:lnTo>
                    <a:lnTo>
                      <a:pt x="4412" y="776"/>
                    </a:lnTo>
                    <a:lnTo>
                      <a:pt x="4412" y="770"/>
                    </a:lnTo>
                    <a:lnTo>
                      <a:pt x="4406" y="770"/>
                    </a:lnTo>
                    <a:lnTo>
                      <a:pt x="4406" y="770"/>
                    </a:lnTo>
                    <a:lnTo>
                      <a:pt x="4406" y="776"/>
                    </a:lnTo>
                    <a:lnTo>
                      <a:pt x="4406" y="776"/>
                    </a:lnTo>
                    <a:lnTo>
                      <a:pt x="4406" y="770"/>
                    </a:lnTo>
                    <a:lnTo>
                      <a:pt x="4406" y="770"/>
                    </a:lnTo>
                    <a:lnTo>
                      <a:pt x="4406" y="770"/>
                    </a:lnTo>
                    <a:lnTo>
                      <a:pt x="4406" y="770"/>
                    </a:lnTo>
                    <a:lnTo>
                      <a:pt x="4406" y="770"/>
                    </a:lnTo>
                    <a:lnTo>
                      <a:pt x="4406" y="770"/>
                    </a:lnTo>
                    <a:lnTo>
                      <a:pt x="4400" y="770"/>
                    </a:lnTo>
                    <a:lnTo>
                      <a:pt x="4400" y="764"/>
                    </a:lnTo>
                    <a:lnTo>
                      <a:pt x="4400" y="764"/>
                    </a:lnTo>
                    <a:lnTo>
                      <a:pt x="4400" y="764"/>
                    </a:lnTo>
                    <a:lnTo>
                      <a:pt x="4400" y="764"/>
                    </a:lnTo>
                    <a:lnTo>
                      <a:pt x="4400" y="764"/>
                    </a:lnTo>
                    <a:lnTo>
                      <a:pt x="4400" y="764"/>
                    </a:lnTo>
                    <a:lnTo>
                      <a:pt x="4400" y="764"/>
                    </a:lnTo>
                    <a:lnTo>
                      <a:pt x="4400" y="757"/>
                    </a:lnTo>
                    <a:lnTo>
                      <a:pt x="4400" y="757"/>
                    </a:lnTo>
                    <a:lnTo>
                      <a:pt x="4400" y="757"/>
                    </a:lnTo>
                    <a:lnTo>
                      <a:pt x="4400" y="757"/>
                    </a:lnTo>
                    <a:lnTo>
                      <a:pt x="4400" y="757"/>
                    </a:lnTo>
                    <a:lnTo>
                      <a:pt x="4400" y="757"/>
                    </a:lnTo>
                    <a:lnTo>
                      <a:pt x="4400" y="751"/>
                    </a:lnTo>
                    <a:lnTo>
                      <a:pt x="4400" y="751"/>
                    </a:lnTo>
                    <a:lnTo>
                      <a:pt x="4400" y="751"/>
                    </a:lnTo>
                    <a:lnTo>
                      <a:pt x="4400" y="751"/>
                    </a:lnTo>
                    <a:lnTo>
                      <a:pt x="4400" y="751"/>
                    </a:lnTo>
                    <a:lnTo>
                      <a:pt x="4400" y="751"/>
                    </a:lnTo>
                    <a:lnTo>
                      <a:pt x="4400" y="751"/>
                    </a:lnTo>
                    <a:lnTo>
                      <a:pt x="4406" y="751"/>
                    </a:lnTo>
                    <a:lnTo>
                      <a:pt x="4406" y="745"/>
                    </a:lnTo>
                    <a:lnTo>
                      <a:pt x="4406" y="751"/>
                    </a:lnTo>
                    <a:lnTo>
                      <a:pt x="4406" y="745"/>
                    </a:lnTo>
                    <a:lnTo>
                      <a:pt x="4406" y="745"/>
                    </a:lnTo>
                    <a:lnTo>
                      <a:pt x="4406" y="745"/>
                    </a:lnTo>
                    <a:lnTo>
                      <a:pt x="4406" y="745"/>
                    </a:lnTo>
                    <a:lnTo>
                      <a:pt x="4406" y="745"/>
                    </a:lnTo>
                    <a:lnTo>
                      <a:pt x="4406" y="745"/>
                    </a:lnTo>
                    <a:lnTo>
                      <a:pt x="4406" y="745"/>
                    </a:lnTo>
                    <a:lnTo>
                      <a:pt x="4406" y="745"/>
                    </a:lnTo>
                    <a:lnTo>
                      <a:pt x="4406" y="739"/>
                    </a:lnTo>
                    <a:lnTo>
                      <a:pt x="4406" y="739"/>
                    </a:lnTo>
                    <a:lnTo>
                      <a:pt x="4400" y="739"/>
                    </a:lnTo>
                    <a:lnTo>
                      <a:pt x="4400" y="739"/>
                    </a:lnTo>
                    <a:lnTo>
                      <a:pt x="4406" y="739"/>
                    </a:lnTo>
                    <a:lnTo>
                      <a:pt x="4406" y="739"/>
                    </a:lnTo>
                    <a:lnTo>
                      <a:pt x="4406" y="733"/>
                    </a:lnTo>
                    <a:lnTo>
                      <a:pt x="4406" y="733"/>
                    </a:lnTo>
                    <a:lnTo>
                      <a:pt x="4406" y="733"/>
                    </a:lnTo>
                    <a:lnTo>
                      <a:pt x="4406" y="733"/>
                    </a:lnTo>
                    <a:lnTo>
                      <a:pt x="4406" y="733"/>
                    </a:lnTo>
                    <a:lnTo>
                      <a:pt x="4400" y="733"/>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21"/>
                    </a:lnTo>
                    <a:lnTo>
                      <a:pt x="4400" y="721"/>
                    </a:lnTo>
                    <a:lnTo>
                      <a:pt x="4400" y="721"/>
                    </a:lnTo>
                    <a:lnTo>
                      <a:pt x="4400" y="721"/>
                    </a:lnTo>
                    <a:lnTo>
                      <a:pt x="4400" y="721"/>
                    </a:lnTo>
                    <a:lnTo>
                      <a:pt x="4400" y="715"/>
                    </a:lnTo>
                    <a:lnTo>
                      <a:pt x="4400" y="715"/>
                    </a:lnTo>
                    <a:lnTo>
                      <a:pt x="4400" y="715"/>
                    </a:lnTo>
                    <a:lnTo>
                      <a:pt x="4400" y="715"/>
                    </a:lnTo>
                    <a:lnTo>
                      <a:pt x="4400" y="715"/>
                    </a:lnTo>
                    <a:lnTo>
                      <a:pt x="4400" y="709"/>
                    </a:lnTo>
                    <a:lnTo>
                      <a:pt x="4400" y="709"/>
                    </a:lnTo>
                    <a:lnTo>
                      <a:pt x="4400" y="709"/>
                    </a:lnTo>
                    <a:lnTo>
                      <a:pt x="4400" y="709"/>
                    </a:lnTo>
                    <a:lnTo>
                      <a:pt x="4400" y="709"/>
                    </a:lnTo>
                    <a:lnTo>
                      <a:pt x="4400" y="702"/>
                    </a:lnTo>
                    <a:lnTo>
                      <a:pt x="4400" y="702"/>
                    </a:lnTo>
                    <a:lnTo>
                      <a:pt x="4400" y="702"/>
                    </a:lnTo>
                    <a:lnTo>
                      <a:pt x="4400" y="702"/>
                    </a:lnTo>
                    <a:lnTo>
                      <a:pt x="4400" y="702"/>
                    </a:lnTo>
                    <a:lnTo>
                      <a:pt x="4400" y="702"/>
                    </a:lnTo>
                    <a:lnTo>
                      <a:pt x="4400" y="702"/>
                    </a:lnTo>
                    <a:lnTo>
                      <a:pt x="4400" y="696"/>
                    </a:lnTo>
                    <a:lnTo>
                      <a:pt x="4400" y="696"/>
                    </a:lnTo>
                    <a:lnTo>
                      <a:pt x="4400" y="696"/>
                    </a:lnTo>
                    <a:lnTo>
                      <a:pt x="4400" y="690"/>
                    </a:lnTo>
                    <a:lnTo>
                      <a:pt x="4394" y="690"/>
                    </a:lnTo>
                    <a:lnTo>
                      <a:pt x="4400" y="690"/>
                    </a:lnTo>
                    <a:lnTo>
                      <a:pt x="4400" y="690"/>
                    </a:lnTo>
                    <a:lnTo>
                      <a:pt x="4400" y="690"/>
                    </a:lnTo>
                    <a:lnTo>
                      <a:pt x="4394" y="690"/>
                    </a:lnTo>
                    <a:lnTo>
                      <a:pt x="4394" y="684"/>
                    </a:lnTo>
                    <a:lnTo>
                      <a:pt x="4394" y="684"/>
                    </a:lnTo>
                    <a:lnTo>
                      <a:pt x="4394" y="684"/>
                    </a:lnTo>
                    <a:lnTo>
                      <a:pt x="4394" y="684"/>
                    </a:lnTo>
                    <a:lnTo>
                      <a:pt x="4394" y="684"/>
                    </a:lnTo>
                    <a:lnTo>
                      <a:pt x="4394" y="678"/>
                    </a:lnTo>
                    <a:lnTo>
                      <a:pt x="4394" y="678"/>
                    </a:lnTo>
                    <a:lnTo>
                      <a:pt x="4394" y="678"/>
                    </a:lnTo>
                    <a:lnTo>
                      <a:pt x="4394" y="678"/>
                    </a:lnTo>
                    <a:lnTo>
                      <a:pt x="4394" y="678"/>
                    </a:lnTo>
                    <a:lnTo>
                      <a:pt x="4400" y="672"/>
                    </a:lnTo>
                    <a:lnTo>
                      <a:pt x="4400" y="672"/>
                    </a:lnTo>
                    <a:lnTo>
                      <a:pt x="4400" y="672"/>
                    </a:lnTo>
                    <a:lnTo>
                      <a:pt x="4400" y="672"/>
                    </a:lnTo>
                    <a:lnTo>
                      <a:pt x="4400" y="672"/>
                    </a:lnTo>
                    <a:lnTo>
                      <a:pt x="4400" y="666"/>
                    </a:lnTo>
                    <a:lnTo>
                      <a:pt x="4400" y="666"/>
                    </a:lnTo>
                    <a:lnTo>
                      <a:pt x="4400" y="666"/>
                    </a:lnTo>
                    <a:lnTo>
                      <a:pt x="4400" y="666"/>
                    </a:lnTo>
                    <a:lnTo>
                      <a:pt x="4400" y="666"/>
                    </a:lnTo>
                    <a:lnTo>
                      <a:pt x="4400" y="660"/>
                    </a:lnTo>
                    <a:lnTo>
                      <a:pt x="4400" y="660"/>
                    </a:lnTo>
                    <a:lnTo>
                      <a:pt x="4400" y="660"/>
                    </a:lnTo>
                    <a:lnTo>
                      <a:pt x="4400" y="660"/>
                    </a:lnTo>
                    <a:lnTo>
                      <a:pt x="4400" y="660"/>
                    </a:lnTo>
                    <a:lnTo>
                      <a:pt x="4400" y="660"/>
                    </a:lnTo>
                    <a:lnTo>
                      <a:pt x="4400" y="654"/>
                    </a:lnTo>
                    <a:lnTo>
                      <a:pt x="4400" y="654"/>
                    </a:lnTo>
                    <a:lnTo>
                      <a:pt x="4400" y="654"/>
                    </a:lnTo>
                    <a:lnTo>
                      <a:pt x="4406" y="654"/>
                    </a:lnTo>
                    <a:lnTo>
                      <a:pt x="4400" y="654"/>
                    </a:lnTo>
                    <a:lnTo>
                      <a:pt x="4406" y="654"/>
                    </a:lnTo>
                    <a:lnTo>
                      <a:pt x="4406" y="647"/>
                    </a:lnTo>
                    <a:lnTo>
                      <a:pt x="4406" y="647"/>
                    </a:lnTo>
                    <a:lnTo>
                      <a:pt x="4406" y="647"/>
                    </a:lnTo>
                    <a:lnTo>
                      <a:pt x="4406" y="647"/>
                    </a:lnTo>
                    <a:lnTo>
                      <a:pt x="4400" y="647"/>
                    </a:lnTo>
                    <a:lnTo>
                      <a:pt x="4400" y="641"/>
                    </a:lnTo>
                    <a:lnTo>
                      <a:pt x="4400" y="641"/>
                    </a:lnTo>
                    <a:lnTo>
                      <a:pt x="4406" y="641"/>
                    </a:lnTo>
                    <a:lnTo>
                      <a:pt x="4400" y="641"/>
                    </a:lnTo>
                    <a:lnTo>
                      <a:pt x="4400" y="641"/>
                    </a:lnTo>
                    <a:lnTo>
                      <a:pt x="4406" y="641"/>
                    </a:lnTo>
                    <a:lnTo>
                      <a:pt x="4406" y="635"/>
                    </a:lnTo>
                    <a:lnTo>
                      <a:pt x="4406" y="635"/>
                    </a:lnTo>
                    <a:lnTo>
                      <a:pt x="4406" y="635"/>
                    </a:lnTo>
                    <a:lnTo>
                      <a:pt x="4406" y="635"/>
                    </a:lnTo>
                    <a:lnTo>
                      <a:pt x="4406" y="635"/>
                    </a:lnTo>
                    <a:lnTo>
                      <a:pt x="4406" y="635"/>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17"/>
                    </a:lnTo>
                    <a:lnTo>
                      <a:pt x="4406" y="617"/>
                    </a:lnTo>
                    <a:lnTo>
                      <a:pt x="4406" y="617"/>
                    </a:lnTo>
                    <a:lnTo>
                      <a:pt x="4406" y="617"/>
                    </a:lnTo>
                    <a:lnTo>
                      <a:pt x="4406" y="617"/>
                    </a:lnTo>
                    <a:lnTo>
                      <a:pt x="4406" y="617"/>
                    </a:lnTo>
                    <a:lnTo>
                      <a:pt x="4406" y="617"/>
                    </a:lnTo>
                    <a:lnTo>
                      <a:pt x="4406" y="617"/>
                    </a:lnTo>
                    <a:lnTo>
                      <a:pt x="4406" y="617"/>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05"/>
                    </a:lnTo>
                    <a:lnTo>
                      <a:pt x="4406" y="605"/>
                    </a:lnTo>
                    <a:lnTo>
                      <a:pt x="4406" y="605"/>
                    </a:lnTo>
                    <a:lnTo>
                      <a:pt x="4406" y="605"/>
                    </a:lnTo>
                    <a:lnTo>
                      <a:pt x="4400" y="605"/>
                    </a:lnTo>
                    <a:lnTo>
                      <a:pt x="4400" y="605"/>
                    </a:lnTo>
                    <a:lnTo>
                      <a:pt x="4400" y="599"/>
                    </a:lnTo>
                    <a:lnTo>
                      <a:pt x="4400" y="599"/>
                    </a:lnTo>
                    <a:lnTo>
                      <a:pt x="4400" y="599"/>
                    </a:lnTo>
                    <a:lnTo>
                      <a:pt x="4400" y="599"/>
                    </a:lnTo>
                    <a:lnTo>
                      <a:pt x="4400" y="599"/>
                    </a:lnTo>
                    <a:lnTo>
                      <a:pt x="4400" y="599"/>
                    </a:lnTo>
                    <a:lnTo>
                      <a:pt x="4400" y="593"/>
                    </a:lnTo>
                    <a:lnTo>
                      <a:pt x="4400" y="593"/>
                    </a:lnTo>
                    <a:lnTo>
                      <a:pt x="4400" y="593"/>
                    </a:lnTo>
                    <a:lnTo>
                      <a:pt x="4400" y="593"/>
                    </a:lnTo>
                    <a:lnTo>
                      <a:pt x="4400" y="593"/>
                    </a:lnTo>
                    <a:lnTo>
                      <a:pt x="4400" y="593"/>
                    </a:lnTo>
                    <a:lnTo>
                      <a:pt x="4400" y="593"/>
                    </a:lnTo>
                    <a:lnTo>
                      <a:pt x="4400" y="593"/>
                    </a:lnTo>
                    <a:lnTo>
                      <a:pt x="4400" y="593"/>
                    </a:lnTo>
                    <a:lnTo>
                      <a:pt x="4400" y="586"/>
                    </a:lnTo>
                    <a:lnTo>
                      <a:pt x="4400" y="586"/>
                    </a:lnTo>
                    <a:lnTo>
                      <a:pt x="4400" y="586"/>
                    </a:lnTo>
                    <a:lnTo>
                      <a:pt x="4400" y="586"/>
                    </a:lnTo>
                    <a:lnTo>
                      <a:pt x="4406" y="586"/>
                    </a:lnTo>
                    <a:lnTo>
                      <a:pt x="4406" y="586"/>
                    </a:lnTo>
                    <a:lnTo>
                      <a:pt x="4406" y="586"/>
                    </a:lnTo>
                    <a:lnTo>
                      <a:pt x="4406" y="586"/>
                    </a:lnTo>
                    <a:lnTo>
                      <a:pt x="4406" y="586"/>
                    </a:lnTo>
                    <a:lnTo>
                      <a:pt x="4406" y="586"/>
                    </a:lnTo>
                    <a:lnTo>
                      <a:pt x="4406" y="586"/>
                    </a:lnTo>
                    <a:lnTo>
                      <a:pt x="4412" y="586"/>
                    </a:lnTo>
                    <a:lnTo>
                      <a:pt x="4412" y="580"/>
                    </a:lnTo>
                    <a:lnTo>
                      <a:pt x="4412" y="580"/>
                    </a:lnTo>
                    <a:lnTo>
                      <a:pt x="4412" y="580"/>
                    </a:lnTo>
                    <a:lnTo>
                      <a:pt x="4412" y="586"/>
                    </a:lnTo>
                    <a:lnTo>
                      <a:pt x="4412" y="580"/>
                    </a:lnTo>
                    <a:lnTo>
                      <a:pt x="4412" y="580"/>
                    </a:lnTo>
                    <a:lnTo>
                      <a:pt x="4412" y="580"/>
                    </a:lnTo>
                    <a:lnTo>
                      <a:pt x="4412" y="580"/>
                    </a:lnTo>
                    <a:lnTo>
                      <a:pt x="4419" y="580"/>
                    </a:lnTo>
                    <a:lnTo>
                      <a:pt x="4419" y="580"/>
                    </a:lnTo>
                    <a:lnTo>
                      <a:pt x="4419" y="580"/>
                    </a:lnTo>
                    <a:lnTo>
                      <a:pt x="4419" y="580"/>
                    </a:lnTo>
                    <a:lnTo>
                      <a:pt x="4419" y="580"/>
                    </a:lnTo>
                    <a:lnTo>
                      <a:pt x="4419" y="580"/>
                    </a:lnTo>
                    <a:lnTo>
                      <a:pt x="4419" y="574"/>
                    </a:lnTo>
                    <a:lnTo>
                      <a:pt x="4419" y="574"/>
                    </a:lnTo>
                    <a:lnTo>
                      <a:pt x="4419" y="574"/>
                    </a:lnTo>
                    <a:lnTo>
                      <a:pt x="4419" y="574"/>
                    </a:lnTo>
                    <a:lnTo>
                      <a:pt x="4419" y="574"/>
                    </a:lnTo>
                    <a:lnTo>
                      <a:pt x="4419" y="574"/>
                    </a:lnTo>
                    <a:lnTo>
                      <a:pt x="4419" y="574"/>
                    </a:lnTo>
                    <a:lnTo>
                      <a:pt x="4419" y="574"/>
                    </a:lnTo>
                    <a:lnTo>
                      <a:pt x="4425" y="574"/>
                    </a:lnTo>
                    <a:lnTo>
                      <a:pt x="4425" y="574"/>
                    </a:lnTo>
                    <a:lnTo>
                      <a:pt x="4425" y="568"/>
                    </a:lnTo>
                    <a:lnTo>
                      <a:pt x="4425" y="568"/>
                    </a:lnTo>
                    <a:lnTo>
                      <a:pt x="4425" y="568"/>
                    </a:lnTo>
                    <a:lnTo>
                      <a:pt x="4425" y="568"/>
                    </a:lnTo>
                    <a:lnTo>
                      <a:pt x="4425" y="568"/>
                    </a:lnTo>
                    <a:lnTo>
                      <a:pt x="4425" y="562"/>
                    </a:lnTo>
                    <a:lnTo>
                      <a:pt x="4431" y="562"/>
                    </a:lnTo>
                    <a:lnTo>
                      <a:pt x="4431" y="562"/>
                    </a:lnTo>
                    <a:lnTo>
                      <a:pt x="4425" y="562"/>
                    </a:lnTo>
                    <a:lnTo>
                      <a:pt x="4425" y="562"/>
                    </a:lnTo>
                    <a:lnTo>
                      <a:pt x="4431" y="562"/>
                    </a:lnTo>
                    <a:lnTo>
                      <a:pt x="4431" y="562"/>
                    </a:lnTo>
                    <a:lnTo>
                      <a:pt x="4431" y="562"/>
                    </a:lnTo>
                    <a:lnTo>
                      <a:pt x="4431" y="562"/>
                    </a:lnTo>
                    <a:lnTo>
                      <a:pt x="4431" y="556"/>
                    </a:lnTo>
                    <a:lnTo>
                      <a:pt x="4431" y="562"/>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44"/>
                    </a:lnTo>
                    <a:lnTo>
                      <a:pt x="4431" y="544"/>
                    </a:lnTo>
                    <a:lnTo>
                      <a:pt x="4431" y="544"/>
                    </a:lnTo>
                    <a:lnTo>
                      <a:pt x="4431" y="544"/>
                    </a:lnTo>
                    <a:lnTo>
                      <a:pt x="4431" y="544"/>
                    </a:lnTo>
                    <a:lnTo>
                      <a:pt x="4431" y="544"/>
                    </a:lnTo>
                    <a:lnTo>
                      <a:pt x="4431" y="544"/>
                    </a:lnTo>
                    <a:lnTo>
                      <a:pt x="4431" y="544"/>
                    </a:lnTo>
                    <a:lnTo>
                      <a:pt x="4425" y="544"/>
                    </a:lnTo>
                    <a:lnTo>
                      <a:pt x="4425" y="538"/>
                    </a:lnTo>
                    <a:lnTo>
                      <a:pt x="4425" y="538"/>
                    </a:lnTo>
                    <a:lnTo>
                      <a:pt x="4425" y="538"/>
                    </a:lnTo>
                    <a:lnTo>
                      <a:pt x="4425" y="538"/>
                    </a:lnTo>
                    <a:lnTo>
                      <a:pt x="4425" y="538"/>
                    </a:lnTo>
                    <a:lnTo>
                      <a:pt x="4425" y="538"/>
                    </a:lnTo>
                    <a:lnTo>
                      <a:pt x="4425" y="538"/>
                    </a:lnTo>
                    <a:lnTo>
                      <a:pt x="4425" y="531"/>
                    </a:lnTo>
                    <a:lnTo>
                      <a:pt x="4419" y="531"/>
                    </a:lnTo>
                    <a:lnTo>
                      <a:pt x="4419" y="531"/>
                    </a:lnTo>
                    <a:lnTo>
                      <a:pt x="4419" y="531"/>
                    </a:lnTo>
                    <a:lnTo>
                      <a:pt x="4419" y="531"/>
                    </a:lnTo>
                    <a:lnTo>
                      <a:pt x="4419" y="531"/>
                    </a:lnTo>
                    <a:lnTo>
                      <a:pt x="4419" y="531"/>
                    </a:lnTo>
                    <a:lnTo>
                      <a:pt x="4425" y="531"/>
                    </a:lnTo>
                    <a:lnTo>
                      <a:pt x="4425" y="525"/>
                    </a:lnTo>
                    <a:lnTo>
                      <a:pt x="4425" y="525"/>
                    </a:lnTo>
                    <a:lnTo>
                      <a:pt x="4425" y="525"/>
                    </a:lnTo>
                    <a:lnTo>
                      <a:pt x="4425" y="525"/>
                    </a:lnTo>
                    <a:lnTo>
                      <a:pt x="4425" y="525"/>
                    </a:lnTo>
                    <a:lnTo>
                      <a:pt x="4425" y="525"/>
                    </a:lnTo>
                    <a:lnTo>
                      <a:pt x="4425" y="525"/>
                    </a:lnTo>
                    <a:lnTo>
                      <a:pt x="4425" y="519"/>
                    </a:lnTo>
                    <a:lnTo>
                      <a:pt x="4425" y="519"/>
                    </a:lnTo>
                    <a:lnTo>
                      <a:pt x="4425" y="519"/>
                    </a:lnTo>
                    <a:lnTo>
                      <a:pt x="4425" y="519"/>
                    </a:lnTo>
                    <a:lnTo>
                      <a:pt x="4425" y="519"/>
                    </a:lnTo>
                    <a:lnTo>
                      <a:pt x="4425" y="513"/>
                    </a:lnTo>
                    <a:lnTo>
                      <a:pt x="4425" y="513"/>
                    </a:lnTo>
                    <a:lnTo>
                      <a:pt x="4425" y="513"/>
                    </a:lnTo>
                    <a:lnTo>
                      <a:pt x="4425" y="513"/>
                    </a:lnTo>
                    <a:lnTo>
                      <a:pt x="4425" y="513"/>
                    </a:lnTo>
                    <a:lnTo>
                      <a:pt x="4425" y="513"/>
                    </a:lnTo>
                    <a:lnTo>
                      <a:pt x="4425" y="513"/>
                    </a:lnTo>
                    <a:lnTo>
                      <a:pt x="4425" y="513"/>
                    </a:lnTo>
                    <a:lnTo>
                      <a:pt x="4425" y="513"/>
                    </a:lnTo>
                    <a:lnTo>
                      <a:pt x="4425" y="507"/>
                    </a:lnTo>
                    <a:lnTo>
                      <a:pt x="4425" y="507"/>
                    </a:lnTo>
                    <a:lnTo>
                      <a:pt x="4425" y="507"/>
                    </a:lnTo>
                    <a:lnTo>
                      <a:pt x="4425" y="507"/>
                    </a:lnTo>
                    <a:lnTo>
                      <a:pt x="4425" y="507"/>
                    </a:lnTo>
                    <a:lnTo>
                      <a:pt x="4425" y="507"/>
                    </a:lnTo>
                    <a:lnTo>
                      <a:pt x="4419" y="507"/>
                    </a:lnTo>
                    <a:lnTo>
                      <a:pt x="4419" y="501"/>
                    </a:lnTo>
                    <a:lnTo>
                      <a:pt x="4419" y="501"/>
                    </a:lnTo>
                    <a:lnTo>
                      <a:pt x="4419" y="501"/>
                    </a:lnTo>
                    <a:lnTo>
                      <a:pt x="4419" y="501"/>
                    </a:lnTo>
                    <a:lnTo>
                      <a:pt x="4425" y="501"/>
                    </a:lnTo>
                    <a:lnTo>
                      <a:pt x="4425" y="501"/>
                    </a:lnTo>
                    <a:lnTo>
                      <a:pt x="4425" y="501"/>
                    </a:lnTo>
                    <a:lnTo>
                      <a:pt x="4425" y="501"/>
                    </a:lnTo>
                    <a:lnTo>
                      <a:pt x="4425" y="501"/>
                    </a:lnTo>
                    <a:lnTo>
                      <a:pt x="4425" y="501"/>
                    </a:lnTo>
                    <a:lnTo>
                      <a:pt x="4425" y="501"/>
                    </a:lnTo>
                    <a:lnTo>
                      <a:pt x="4425" y="501"/>
                    </a:lnTo>
                    <a:lnTo>
                      <a:pt x="4425" y="495"/>
                    </a:lnTo>
                    <a:lnTo>
                      <a:pt x="4425" y="495"/>
                    </a:lnTo>
                    <a:lnTo>
                      <a:pt x="4419" y="495"/>
                    </a:lnTo>
                    <a:lnTo>
                      <a:pt x="4419" y="495"/>
                    </a:lnTo>
                    <a:lnTo>
                      <a:pt x="4425" y="495"/>
                    </a:lnTo>
                    <a:lnTo>
                      <a:pt x="4419" y="495"/>
                    </a:lnTo>
                    <a:lnTo>
                      <a:pt x="4425" y="495"/>
                    </a:lnTo>
                    <a:lnTo>
                      <a:pt x="4425" y="489"/>
                    </a:lnTo>
                    <a:lnTo>
                      <a:pt x="4425" y="489"/>
                    </a:lnTo>
                    <a:lnTo>
                      <a:pt x="4425" y="489"/>
                    </a:lnTo>
                    <a:lnTo>
                      <a:pt x="4425" y="489"/>
                    </a:lnTo>
                    <a:lnTo>
                      <a:pt x="4425" y="489"/>
                    </a:lnTo>
                    <a:lnTo>
                      <a:pt x="4425" y="489"/>
                    </a:lnTo>
                    <a:lnTo>
                      <a:pt x="4425" y="489"/>
                    </a:lnTo>
                    <a:lnTo>
                      <a:pt x="4425" y="489"/>
                    </a:lnTo>
                    <a:lnTo>
                      <a:pt x="4425" y="489"/>
                    </a:lnTo>
                    <a:lnTo>
                      <a:pt x="4425" y="483"/>
                    </a:lnTo>
                    <a:lnTo>
                      <a:pt x="4425" y="483"/>
                    </a:lnTo>
                    <a:lnTo>
                      <a:pt x="4425" y="483"/>
                    </a:lnTo>
                    <a:lnTo>
                      <a:pt x="4425" y="483"/>
                    </a:lnTo>
                    <a:lnTo>
                      <a:pt x="4425" y="483"/>
                    </a:lnTo>
                    <a:lnTo>
                      <a:pt x="4425" y="483"/>
                    </a:lnTo>
                    <a:lnTo>
                      <a:pt x="4425" y="476"/>
                    </a:lnTo>
                    <a:lnTo>
                      <a:pt x="4425" y="476"/>
                    </a:lnTo>
                    <a:lnTo>
                      <a:pt x="4425" y="476"/>
                    </a:lnTo>
                    <a:lnTo>
                      <a:pt x="4425" y="476"/>
                    </a:lnTo>
                    <a:lnTo>
                      <a:pt x="4425" y="476"/>
                    </a:lnTo>
                    <a:lnTo>
                      <a:pt x="4425" y="476"/>
                    </a:lnTo>
                    <a:lnTo>
                      <a:pt x="4425" y="476"/>
                    </a:lnTo>
                    <a:lnTo>
                      <a:pt x="4425" y="476"/>
                    </a:lnTo>
                    <a:lnTo>
                      <a:pt x="4419" y="476"/>
                    </a:lnTo>
                    <a:lnTo>
                      <a:pt x="4419"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64"/>
                    </a:lnTo>
                    <a:lnTo>
                      <a:pt x="4431" y="464"/>
                    </a:lnTo>
                    <a:lnTo>
                      <a:pt x="4431" y="464"/>
                    </a:lnTo>
                    <a:lnTo>
                      <a:pt x="4431" y="464"/>
                    </a:lnTo>
                    <a:lnTo>
                      <a:pt x="4431" y="464"/>
                    </a:lnTo>
                    <a:lnTo>
                      <a:pt x="4431" y="464"/>
                    </a:lnTo>
                    <a:lnTo>
                      <a:pt x="4431" y="464"/>
                    </a:lnTo>
                    <a:lnTo>
                      <a:pt x="4431" y="464"/>
                    </a:lnTo>
                    <a:lnTo>
                      <a:pt x="4431" y="464"/>
                    </a:lnTo>
                    <a:lnTo>
                      <a:pt x="4431" y="464"/>
                    </a:lnTo>
                    <a:lnTo>
                      <a:pt x="4431" y="464"/>
                    </a:lnTo>
                    <a:lnTo>
                      <a:pt x="4437" y="464"/>
                    </a:lnTo>
                    <a:lnTo>
                      <a:pt x="4437" y="464"/>
                    </a:lnTo>
                    <a:lnTo>
                      <a:pt x="4437" y="464"/>
                    </a:lnTo>
                    <a:lnTo>
                      <a:pt x="4437" y="464"/>
                    </a:lnTo>
                    <a:lnTo>
                      <a:pt x="4437" y="464"/>
                    </a:lnTo>
                    <a:lnTo>
                      <a:pt x="4437" y="464"/>
                    </a:lnTo>
                    <a:lnTo>
                      <a:pt x="4437" y="464"/>
                    </a:lnTo>
                    <a:lnTo>
                      <a:pt x="4437" y="464"/>
                    </a:lnTo>
                    <a:lnTo>
                      <a:pt x="4443" y="464"/>
                    </a:lnTo>
                    <a:lnTo>
                      <a:pt x="4443" y="464"/>
                    </a:lnTo>
                    <a:lnTo>
                      <a:pt x="4443" y="464"/>
                    </a:lnTo>
                    <a:lnTo>
                      <a:pt x="4443" y="464"/>
                    </a:lnTo>
                    <a:lnTo>
                      <a:pt x="4443" y="464"/>
                    </a:lnTo>
                    <a:lnTo>
                      <a:pt x="4443" y="464"/>
                    </a:lnTo>
                    <a:lnTo>
                      <a:pt x="4443" y="464"/>
                    </a:lnTo>
                    <a:lnTo>
                      <a:pt x="4443" y="464"/>
                    </a:lnTo>
                    <a:lnTo>
                      <a:pt x="4443" y="464"/>
                    </a:lnTo>
                    <a:lnTo>
                      <a:pt x="4449" y="464"/>
                    </a:lnTo>
                    <a:lnTo>
                      <a:pt x="4449" y="458"/>
                    </a:lnTo>
                    <a:lnTo>
                      <a:pt x="4443" y="458"/>
                    </a:lnTo>
                    <a:lnTo>
                      <a:pt x="4443" y="458"/>
                    </a:lnTo>
                    <a:lnTo>
                      <a:pt x="4449" y="458"/>
                    </a:lnTo>
                    <a:moveTo>
                      <a:pt x="4455" y="452"/>
                    </a:moveTo>
                    <a:lnTo>
                      <a:pt x="4461" y="452"/>
                    </a:lnTo>
                    <a:lnTo>
                      <a:pt x="4461" y="452"/>
                    </a:lnTo>
                    <a:lnTo>
                      <a:pt x="4461" y="452"/>
                    </a:lnTo>
                    <a:lnTo>
                      <a:pt x="4461" y="458"/>
                    </a:lnTo>
                    <a:lnTo>
                      <a:pt x="4461" y="458"/>
                    </a:lnTo>
                    <a:lnTo>
                      <a:pt x="4461" y="458"/>
                    </a:lnTo>
                    <a:lnTo>
                      <a:pt x="4461" y="458"/>
                    </a:lnTo>
                    <a:lnTo>
                      <a:pt x="4461" y="458"/>
                    </a:lnTo>
                    <a:lnTo>
                      <a:pt x="4467" y="458"/>
                    </a:lnTo>
                    <a:lnTo>
                      <a:pt x="4467" y="464"/>
                    </a:lnTo>
                    <a:lnTo>
                      <a:pt x="4467" y="464"/>
                    </a:lnTo>
                    <a:lnTo>
                      <a:pt x="4467" y="464"/>
                    </a:lnTo>
                    <a:lnTo>
                      <a:pt x="4467" y="458"/>
                    </a:lnTo>
                    <a:lnTo>
                      <a:pt x="4467" y="458"/>
                    </a:lnTo>
                    <a:lnTo>
                      <a:pt x="4467" y="458"/>
                    </a:lnTo>
                    <a:lnTo>
                      <a:pt x="4467" y="458"/>
                    </a:lnTo>
                    <a:lnTo>
                      <a:pt x="4467" y="458"/>
                    </a:lnTo>
                    <a:lnTo>
                      <a:pt x="4467" y="452"/>
                    </a:lnTo>
                    <a:lnTo>
                      <a:pt x="4467" y="452"/>
                    </a:lnTo>
                    <a:lnTo>
                      <a:pt x="4467" y="452"/>
                    </a:lnTo>
                    <a:lnTo>
                      <a:pt x="4467" y="452"/>
                    </a:lnTo>
                    <a:lnTo>
                      <a:pt x="4467" y="452"/>
                    </a:lnTo>
                    <a:lnTo>
                      <a:pt x="4467" y="452"/>
                    </a:lnTo>
                    <a:lnTo>
                      <a:pt x="4467" y="446"/>
                    </a:lnTo>
                    <a:lnTo>
                      <a:pt x="4467" y="446"/>
                    </a:lnTo>
                    <a:lnTo>
                      <a:pt x="4467" y="446"/>
                    </a:lnTo>
                    <a:lnTo>
                      <a:pt x="4467" y="446"/>
                    </a:lnTo>
                    <a:lnTo>
                      <a:pt x="4467" y="446"/>
                    </a:lnTo>
                    <a:lnTo>
                      <a:pt x="4467" y="446"/>
                    </a:lnTo>
                    <a:lnTo>
                      <a:pt x="4467" y="446"/>
                    </a:lnTo>
                    <a:lnTo>
                      <a:pt x="4467" y="440"/>
                    </a:lnTo>
                    <a:lnTo>
                      <a:pt x="4467" y="440"/>
                    </a:lnTo>
                    <a:lnTo>
                      <a:pt x="4467" y="440"/>
                    </a:lnTo>
                    <a:lnTo>
                      <a:pt x="4467" y="440"/>
                    </a:lnTo>
                    <a:lnTo>
                      <a:pt x="4467" y="440"/>
                    </a:lnTo>
                    <a:lnTo>
                      <a:pt x="4467" y="440"/>
                    </a:lnTo>
                    <a:lnTo>
                      <a:pt x="4473" y="440"/>
                    </a:lnTo>
                    <a:lnTo>
                      <a:pt x="4473" y="440"/>
                    </a:lnTo>
                    <a:lnTo>
                      <a:pt x="4473" y="440"/>
                    </a:lnTo>
                    <a:lnTo>
                      <a:pt x="4473" y="440"/>
                    </a:lnTo>
                    <a:lnTo>
                      <a:pt x="4473" y="440"/>
                    </a:lnTo>
                    <a:lnTo>
                      <a:pt x="4473" y="440"/>
                    </a:lnTo>
                    <a:lnTo>
                      <a:pt x="4473" y="440"/>
                    </a:lnTo>
                    <a:lnTo>
                      <a:pt x="4480" y="440"/>
                    </a:lnTo>
                    <a:lnTo>
                      <a:pt x="4480" y="440"/>
                    </a:lnTo>
                    <a:lnTo>
                      <a:pt x="4480" y="440"/>
                    </a:lnTo>
                    <a:lnTo>
                      <a:pt x="4480" y="440"/>
                    </a:lnTo>
                    <a:lnTo>
                      <a:pt x="4480" y="434"/>
                    </a:lnTo>
                    <a:lnTo>
                      <a:pt x="4480" y="434"/>
                    </a:lnTo>
                    <a:lnTo>
                      <a:pt x="4480" y="434"/>
                    </a:lnTo>
                    <a:lnTo>
                      <a:pt x="4473" y="434"/>
                    </a:lnTo>
                    <a:lnTo>
                      <a:pt x="4473" y="434"/>
                    </a:lnTo>
                    <a:lnTo>
                      <a:pt x="4473" y="434"/>
                    </a:lnTo>
                    <a:lnTo>
                      <a:pt x="4473" y="434"/>
                    </a:lnTo>
                    <a:lnTo>
                      <a:pt x="4473" y="428"/>
                    </a:lnTo>
                    <a:lnTo>
                      <a:pt x="4467" y="428"/>
                    </a:lnTo>
                    <a:lnTo>
                      <a:pt x="4467" y="428"/>
                    </a:lnTo>
                    <a:lnTo>
                      <a:pt x="4473" y="428"/>
                    </a:lnTo>
                    <a:lnTo>
                      <a:pt x="4473" y="422"/>
                    </a:lnTo>
                    <a:lnTo>
                      <a:pt x="4473" y="422"/>
                    </a:lnTo>
                    <a:lnTo>
                      <a:pt x="4473" y="422"/>
                    </a:lnTo>
                    <a:lnTo>
                      <a:pt x="4473" y="415"/>
                    </a:lnTo>
                    <a:lnTo>
                      <a:pt x="4473" y="415"/>
                    </a:lnTo>
                    <a:lnTo>
                      <a:pt x="4473" y="415"/>
                    </a:lnTo>
                    <a:lnTo>
                      <a:pt x="4473" y="415"/>
                    </a:lnTo>
                    <a:lnTo>
                      <a:pt x="4473" y="415"/>
                    </a:lnTo>
                    <a:lnTo>
                      <a:pt x="4473" y="415"/>
                    </a:lnTo>
                    <a:lnTo>
                      <a:pt x="4473" y="409"/>
                    </a:lnTo>
                    <a:lnTo>
                      <a:pt x="4480" y="409"/>
                    </a:lnTo>
                    <a:lnTo>
                      <a:pt x="4480" y="409"/>
                    </a:lnTo>
                    <a:lnTo>
                      <a:pt x="4480" y="409"/>
                    </a:lnTo>
                    <a:moveTo>
                      <a:pt x="4480" y="409"/>
                    </a:moveTo>
                    <a:lnTo>
                      <a:pt x="4480" y="403"/>
                    </a:lnTo>
                    <a:lnTo>
                      <a:pt x="4480" y="403"/>
                    </a:lnTo>
                    <a:lnTo>
                      <a:pt x="4480" y="403"/>
                    </a:lnTo>
                    <a:lnTo>
                      <a:pt x="4480" y="403"/>
                    </a:lnTo>
                    <a:lnTo>
                      <a:pt x="4486" y="403"/>
                    </a:lnTo>
                    <a:lnTo>
                      <a:pt x="4486" y="397"/>
                    </a:lnTo>
                    <a:lnTo>
                      <a:pt x="4486" y="397"/>
                    </a:lnTo>
                    <a:lnTo>
                      <a:pt x="4486" y="397"/>
                    </a:lnTo>
                    <a:lnTo>
                      <a:pt x="4486" y="397"/>
                    </a:lnTo>
                    <a:lnTo>
                      <a:pt x="4486" y="397"/>
                    </a:lnTo>
                    <a:lnTo>
                      <a:pt x="4486" y="391"/>
                    </a:lnTo>
                    <a:lnTo>
                      <a:pt x="4486" y="391"/>
                    </a:lnTo>
                    <a:lnTo>
                      <a:pt x="4486" y="391"/>
                    </a:lnTo>
                    <a:lnTo>
                      <a:pt x="4486" y="391"/>
                    </a:lnTo>
                    <a:lnTo>
                      <a:pt x="4486" y="391"/>
                    </a:lnTo>
                    <a:lnTo>
                      <a:pt x="4486" y="391"/>
                    </a:lnTo>
                    <a:lnTo>
                      <a:pt x="4486" y="385"/>
                    </a:lnTo>
                    <a:lnTo>
                      <a:pt x="4486" y="385"/>
                    </a:lnTo>
                    <a:lnTo>
                      <a:pt x="4486" y="385"/>
                    </a:lnTo>
                    <a:lnTo>
                      <a:pt x="4486" y="385"/>
                    </a:lnTo>
                    <a:lnTo>
                      <a:pt x="4486" y="379"/>
                    </a:lnTo>
                    <a:lnTo>
                      <a:pt x="4492" y="379"/>
                    </a:lnTo>
                    <a:lnTo>
                      <a:pt x="4492" y="379"/>
                    </a:lnTo>
                    <a:lnTo>
                      <a:pt x="4492" y="379"/>
                    </a:lnTo>
                    <a:lnTo>
                      <a:pt x="4492" y="379"/>
                    </a:lnTo>
                    <a:lnTo>
                      <a:pt x="4492" y="373"/>
                    </a:lnTo>
                    <a:lnTo>
                      <a:pt x="4492" y="373"/>
                    </a:lnTo>
                    <a:lnTo>
                      <a:pt x="4492" y="373"/>
                    </a:lnTo>
                    <a:lnTo>
                      <a:pt x="4492" y="373"/>
                    </a:lnTo>
                    <a:lnTo>
                      <a:pt x="4492" y="373"/>
                    </a:lnTo>
                    <a:lnTo>
                      <a:pt x="4492" y="373"/>
                    </a:lnTo>
                    <a:lnTo>
                      <a:pt x="4492" y="367"/>
                    </a:lnTo>
                    <a:lnTo>
                      <a:pt x="4492" y="367"/>
                    </a:lnTo>
                    <a:lnTo>
                      <a:pt x="4492" y="367"/>
                    </a:lnTo>
                    <a:lnTo>
                      <a:pt x="4492" y="367"/>
                    </a:lnTo>
                    <a:lnTo>
                      <a:pt x="4492" y="367"/>
                    </a:lnTo>
                    <a:lnTo>
                      <a:pt x="4486" y="367"/>
                    </a:lnTo>
                    <a:lnTo>
                      <a:pt x="4486" y="367"/>
                    </a:lnTo>
                    <a:lnTo>
                      <a:pt x="4486" y="367"/>
                    </a:lnTo>
                    <a:lnTo>
                      <a:pt x="4486" y="367"/>
                    </a:lnTo>
                    <a:lnTo>
                      <a:pt x="4486" y="367"/>
                    </a:lnTo>
                    <a:lnTo>
                      <a:pt x="4486" y="367"/>
                    </a:lnTo>
                    <a:lnTo>
                      <a:pt x="4486" y="367"/>
                    </a:lnTo>
                    <a:lnTo>
                      <a:pt x="4486" y="360"/>
                    </a:lnTo>
                    <a:lnTo>
                      <a:pt x="4486" y="360"/>
                    </a:lnTo>
                    <a:lnTo>
                      <a:pt x="4486" y="360"/>
                    </a:lnTo>
                    <a:lnTo>
                      <a:pt x="4486" y="354"/>
                    </a:lnTo>
                    <a:lnTo>
                      <a:pt x="4486" y="354"/>
                    </a:lnTo>
                    <a:lnTo>
                      <a:pt x="4486" y="360"/>
                    </a:lnTo>
                    <a:lnTo>
                      <a:pt x="4486" y="360"/>
                    </a:lnTo>
                    <a:lnTo>
                      <a:pt x="4486" y="354"/>
                    </a:lnTo>
                    <a:lnTo>
                      <a:pt x="4486" y="354"/>
                    </a:lnTo>
                    <a:lnTo>
                      <a:pt x="4486" y="354"/>
                    </a:lnTo>
                    <a:lnTo>
                      <a:pt x="4486" y="348"/>
                    </a:lnTo>
                    <a:lnTo>
                      <a:pt x="4486" y="348"/>
                    </a:lnTo>
                    <a:lnTo>
                      <a:pt x="4486" y="348"/>
                    </a:lnTo>
                    <a:lnTo>
                      <a:pt x="4486" y="348"/>
                    </a:lnTo>
                    <a:lnTo>
                      <a:pt x="4486" y="342"/>
                    </a:lnTo>
                    <a:lnTo>
                      <a:pt x="4486" y="342"/>
                    </a:lnTo>
                    <a:lnTo>
                      <a:pt x="4486" y="342"/>
                    </a:lnTo>
                    <a:lnTo>
                      <a:pt x="4486" y="342"/>
                    </a:lnTo>
                    <a:lnTo>
                      <a:pt x="4486" y="342"/>
                    </a:lnTo>
                    <a:lnTo>
                      <a:pt x="4486" y="336"/>
                    </a:lnTo>
                    <a:lnTo>
                      <a:pt x="4486" y="336"/>
                    </a:lnTo>
                    <a:lnTo>
                      <a:pt x="4486" y="336"/>
                    </a:lnTo>
                    <a:lnTo>
                      <a:pt x="4486" y="336"/>
                    </a:lnTo>
                    <a:lnTo>
                      <a:pt x="4486" y="330"/>
                    </a:lnTo>
                    <a:lnTo>
                      <a:pt x="4486" y="330"/>
                    </a:lnTo>
                    <a:lnTo>
                      <a:pt x="4486" y="324"/>
                    </a:lnTo>
                    <a:lnTo>
                      <a:pt x="4486" y="324"/>
                    </a:lnTo>
                    <a:lnTo>
                      <a:pt x="4486" y="324"/>
                    </a:lnTo>
                    <a:lnTo>
                      <a:pt x="4486" y="324"/>
                    </a:lnTo>
                    <a:lnTo>
                      <a:pt x="4486" y="318"/>
                    </a:lnTo>
                    <a:lnTo>
                      <a:pt x="4486" y="318"/>
                    </a:lnTo>
                    <a:lnTo>
                      <a:pt x="4486" y="318"/>
                    </a:lnTo>
                    <a:lnTo>
                      <a:pt x="4492" y="318"/>
                    </a:lnTo>
                    <a:lnTo>
                      <a:pt x="4486" y="318"/>
                    </a:lnTo>
                    <a:lnTo>
                      <a:pt x="4492" y="318"/>
                    </a:lnTo>
                    <a:lnTo>
                      <a:pt x="4492" y="318"/>
                    </a:lnTo>
                    <a:lnTo>
                      <a:pt x="4492" y="318"/>
                    </a:lnTo>
                    <a:lnTo>
                      <a:pt x="4492" y="312"/>
                    </a:lnTo>
                    <a:lnTo>
                      <a:pt x="4492" y="312"/>
                    </a:lnTo>
                    <a:lnTo>
                      <a:pt x="4492" y="312"/>
                    </a:lnTo>
                    <a:lnTo>
                      <a:pt x="4492" y="312"/>
                    </a:lnTo>
                    <a:lnTo>
                      <a:pt x="4492" y="312"/>
                    </a:lnTo>
                    <a:lnTo>
                      <a:pt x="4492" y="299"/>
                    </a:lnTo>
                    <a:lnTo>
                      <a:pt x="4492" y="293"/>
                    </a:lnTo>
                    <a:lnTo>
                      <a:pt x="4492" y="281"/>
                    </a:lnTo>
                    <a:lnTo>
                      <a:pt x="4492" y="281"/>
                    </a:lnTo>
                    <a:lnTo>
                      <a:pt x="4492" y="275"/>
                    </a:lnTo>
                    <a:lnTo>
                      <a:pt x="4492" y="275"/>
                    </a:lnTo>
                    <a:lnTo>
                      <a:pt x="4492" y="263"/>
                    </a:lnTo>
                    <a:lnTo>
                      <a:pt x="4498" y="257"/>
                    </a:lnTo>
                    <a:lnTo>
                      <a:pt x="4510" y="226"/>
                    </a:lnTo>
                    <a:lnTo>
                      <a:pt x="4516" y="208"/>
                    </a:lnTo>
                    <a:lnTo>
                      <a:pt x="4522" y="177"/>
                    </a:lnTo>
                    <a:lnTo>
                      <a:pt x="4528" y="177"/>
                    </a:lnTo>
                    <a:lnTo>
                      <a:pt x="4528" y="177"/>
                    </a:lnTo>
                    <a:lnTo>
                      <a:pt x="4528" y="177"/>
                    </a:lnTo>
                    <a:lnTo>
                      <a:pt x="4528" y="177"/>
                    </a:lnTo>
                    <a:lnTo>
                      <a:pt x="4528" y="177"/>
                    </a:lnTo>
                    <a:lnTo>
                      <a:pt x="4535" y="177"/>
                    </a:lnTo>
                    <a:lnTo>
                      <a:pt x="4535" y="177"/>
                    </a:lnTo>
                    <a:lnTo>
                      <a:pt x="4535" y="177"/>
                    </a:lnTo>
                    <a:lnTo>
                      <a:pt x="4535" y="177"/>
                    </a:lnTo>
                    <a:lnTo>
                      <a:pt x="4535" y="177"/>
                    </a:lnTo>
                    <a:lnTo>
                      <a:pt x="4535" y="177"/>
                    </a:lnTo>
                    <a:lnTo>
                      <a:pt x="4541" y="177"/>
                    </a:lnTo>
                    <a:lnTo>
                      <a:pt x="4541" y="177"/>
                    </a:lnTo>
                    <a:lnTo>
                      <a:pt x="4541" y="183"/>
                    </a:lnTo>
                    <a:lnTo>
                      <a:pt x="4541" y="183"/>
                    </a:lnTo>
                    <a:lnTo>
                      <a:pt x="4541" y="183"/>
                    </a:lnTo>
                    <a:lnTo>
                      <a:pt x="4541" y="183"/>
                    </a:lnTo>
                    <a:lnTo>
                      <a:pt x="4541" y="189"/>
                    </a:lnTo>
                    <a:lnTo>
                      <a:pt x="4541" y="189"/>
                    </a:lnTo>
                    <a:lnTo>
                      <a:pt x="4541" y="189"/>
                    </a:lnTo>
                    <a:lnTo>
                      <a:pt x="4541" y="196"/>
                    </a:lnTo>
                    <a:lnTo>
                      <a:pt x="4541" y="196"/>
                    </a:lnTo>
                    <a:lnTo>
                      <a:pt x="4541" y="196"/>
                    </a:lnTo>
                    <a:lnTo>
                      <a:pt x="4547" y="196"/>
                    </a:lnTo>
                    <a:lnTo>
                      <a:pt x="4547" y="196"/>
                    </a:lnTo>
                    <a:lnTo>
                      <a:pt x="4547" y="196"/>
                    </a:lnTo>
                    <a:lnTo>
                      <a:pt x="4547" y="202"/>
                    </a:lnTo>
                    <a:lnTo>
                      <a:pt x="4547" y="202"/>
                    </a:lnTo>
                    <a:lnTo>
                      <a:pt x="4547" y="202"/>
                    </a:lnTo>
                    <a:lnTo>
                      <a:pt x="4547" y="202"/>
                    </a:lnTo>
                    <a:lnTo>
                      <a:pt x="4553" y="202"/>
                    </a:lnTo>
                    <a:lnTo>
                      <a:pt x="4553" y="202"/>
                    </a:lnTo>
                    <a:lnTo>
                      <a:pt x="4553" y="202"/>
                    </a:lnTo>
                    <a:lnTo>
                      <a:pt x="4553" y="202"/>
                    </a:lnTo>
                    <a:lnTo>
                      <a:pt x="4553" y="202"/>
                    </a:lnTo>
                    <a:lnTo>
                      <a:pt x="4553" y="202"/>
                    </a:lnTo>
                    <a:lnTo>
                      <a:pt x="4553" y="202"/>
                    </a:lnTo>
                    <a:lnTo>
                      <a:pt x="4559" y="202"/>
                    </a:lnTo>
                    <a:lnTo>
                      <a:pt x="4559" y="202"/>
                    </a:lnTo>
                    <a:lnTo>
                      <a:pt x="4559" y="202"/>
                    </a:lnTo>
                    <a:lnTo>
                      <a:pt x="4559" y="202"/>
                    </a:lnTo>
                    <a:lnTo>
                      <a:pt x="4559" y="202"/>
                    </a:lnTo>
                    <a:lnTo>
                      <a:pt x="4559" y="196"/>
                    </a:lnTo>
                    <a:lnTo>
                      <a:pt x="4565" y="196"/>
                    </a:lnTo>
                    <a:lnTo>
                      <a:pt x="4565" y="196"/>
                    </a:lnTo>
                    <a:lnTo>
                      <a:pt x="4565" y="196"/>
                    </a:lnTo>
                    <a:lnTo>
                      <a:pt x="4565" y="196"/>
                    </a:lnTo>
                    <a:lnTo>
                      <a:pt x="4565" y="196"/>
                    </a:lnTo>
                    <a:lnTo>
                      <a:pt x="4565" y="196"/>
                    </a:lnTo>
                    <a:lnTo>
                      <a:pt x="4571" y="189"/>
                    </a:lnTo>
                    <a:lnTo>
                      <a:pt x="4571" y="189"/>
                    </a:lnTo>
                    <a:lnTo>
                      <a:pt x="4571" y="189"/>
                    </a:lnTo>
                    <a:lnTo>
                      <a:pt x="4571" y="189"/>
                    </a:lnTo>
                    <a:lnTo>
                      <a:pt x="4571" y="189"/>
                    </a:lnTo>
                    <a:lnTo>
                      <a:pt x="4577" y="189"/>
                    </a:lnTo>
                    <a:lnTo>
                      <a:pt x="4577" y="189"/>
                    </a:lnTo>
                    <a:lnTo>
                      <a:pt x="4577" y="189"/>
                    </a:lnTo>
                    <a:lnTo>
                      <a:pt x="4577" y="189"/>
                    </a:lnTo>
                    <a:lnTo>
                      <a:pt x="4577" y="189"/>
                    </a:lnTo>
                    <a:lnTo>
                      <a:pt x="4577" y="183"/>
                    </a:lnTo>
                    <a:lnTo>
                      <a:pt x="4577" y="183"/>
                    </a:lnTo>
                    <a:lnTo>
                      <a:pt x="4577" y="183"/>
                    </a:lnTo>
                    <a:lnTo>
                      <a:pt x="4577" y="183"/>
                    </a:lnTo>
                    <a:lnTo>
                      <a:pt x="4583" y="183"/>
                    </a:lnTo>
                    <a:lnTo>
                      <a:pt x="4583" y="183"/>
                    </a:lnTo>
                    <a:lnTo>
                      <a:pt x="4583" y="183"/>
                    </a:lnTo>
                    <a:lnTo>
                      <a:pt x="4583" y="183"/>
                    </a:lnTo>
                    <a:lnTo>
                      <a:pt x="4583" y="183"/>
                    </a:lnTo>
                    <a:lnTo>
                      <a:pt x="4583" y="183"/>
                    </a:lnTo>
                    <a:lnTo>
                      <a:pt x="4583" y="177"/>
                    </a:lnTo>
                    <a:lnTo>
                      <a:pt x="4589" y="177"/>
                    </a:lnTo>
                    <a:lnTo>
                      <a:pt x="4589" y="183"/>
                    </a:lnTo>
                    <a:lnTo>
                      <a:pt x="4589" y="183"/>
                    </a:lnTo>
                    <a:lnTo>
                      <a:pt x="4589" y="183"/>
                    </a:lnTo>
                    <a:lnTo>
                      <a:pt x="4589" y="183"/>
                    </a:lnTo>
                    <a:lnTo>
                      <a:pt x="4589" y="177"/>
                    </a:lnTo>
                    <a:lnTo>
                      <a:pt x="4596" y="177"/>
                    </a:lnTo>
                    <a:lnTo>
                      <a:pt x="4596" y="177"/>
                    </a:lnTo>
                    <a:lnTo>
                      <a:pt x="4596" y="177"/>
                    </a:lnTo>
                    <a:lnTo>
                      <a:pt x="4596" y="177"/>
                    </a:lnTo>
                    <a:lnTo>
                      <a:pt x="4596" y="177"/>
                    </a:lnTo>
                    <a:lnTo>
                      <a:pt x="4589" y="177"/>
                    </a:lnTo>
                    <a:lnTo>
                      <a:pt x="4589" y="171"/>
                    </a:lnTo>
                    <a:lnTo>
                      <a:pt x="4589" y="171"/>
                    </a:lnTo>
                    <a:lnTo>
                      <a:pt x="4589" y="171"/>
                    </a:lnTo>
                    <a:lnTo>
                      <a:pt x="4596" y="171"/>
                    </a:lnTo>
                    <a:lnTo>
                      <a:pt x="4596" y="171"/>
                    </a:lnTo>
                    <a:lnTo>
                      <a:pt x="4596" y="171"/>
                    </a:lnTo>
                    <a:lnTo>
                      <a:pt x="4596" y="171"/>
                    </a:lnTo>
                    <a:lnTo>
                      <a:pt x="4596" y="171"/>
                    </a:lnTo>
                    <a:lnTo>
                      <a:pt x="4596" y="171"/>
                    </a:lnTo>
                    <a:lnTo>
                      <a:pt x="4602" y="171"/>
                    </a:lnTo>
                    <a:lnTo>
                      <a:pt x="4602" y="171"/>
                    </a:lnTo>
                    <a:lnTo>
                      <a:pt x="4602" y="171"/>
                    </a:lnTo>
                    <a:lnTo>
                      <a:pt x="4602" y="165"/>
                    </a:lnTo>
                    <a:lnTo>
                      <a:pt x="4602" y="171"/>
                    </a:lnTo>
                    <a:lnTo>
                      <a:pt x="4602" y="171"/>
                    </a:lnTo>
                    <a:lnTo>
                      <a:pt x="4602" y="171"/>
                    </a:lnTo>
                    <a:lnTo>
                      <a:pt x="4608" y="171"/>
                    </a:lnTo>
                    <a:lnTo>
                      <a:pt x="4608" y="171"/>
                    </a:lnTo>
                    <a:lnTo>
                      <a:pt x="4608" y="171"/>
                    </a:lnTo>
                    <a:lnTo>
                      <a:pt x="4608" y="171"/>
                    </a:lnTo>
                    <a:lnTo>
                      <a:pt x="4608" y="171"/>
                    </a:lnTo>
                    <a:lnTo>
                      <a:pt x="4614" y="171"/>
                    </a:lnTo>
                    <a:lnTo>
                      <a:pt x="4614" y="171"/>
                    </a:lnTo>
                    <a:lnTo>
                      <a:pt x="4614" y="171"/>
                    </a:lnTo>
                    <a:lnTo>
                      <a:pt x="4614" y="171"/>
                    </a:lnTo>
                    <a:lnTo>
                      <a:pt x="4614" y="171"/>
                    </a:lnTo>
                    <a:lnTo>
                      <a:pt x="4620" y="171"/>
                    </a:lnTo>
                    <a:lnTo>
                      <a:pt x="4620" y="177"/>
                    </a:lnTo>
                    <a:lnTo>
                      <a:pt x="4620" y="177"/>
                    </a:lnTo>
                    <a:lnTo>
                      <a:pt x="4620" y="177"/>
                    </a:lnTo>
                    <a:lnTo>
                      <a:pt x="4626" y="177"/>
                    </a:lnTo>
                    <a:lnTo>
                      <a:pt x="4626" y="177"/>
                    </a:lnTo>
                    <a:lnTo>
                      <a:pt x="4626" y="177"/>
                    </a:lnTo>
                    <a:lnTo>
                      <a:pt x="4626" y="177"/>
                    </a:lnTo>
                    <a:lnTo>
                      <a:pt x="4626" y="177"/>
                    </a:lnTo>
                    <a:lnTo>
                      <a:pt x="4626" y="177"/>
                    </a:lnTo>
                    <a:lnTo>
                      <a:pt x="4626" y="177"/>
                    </a:lnTo>
                    <a:lnTo>
                      <a:pt x="4626" y="177"/>
                    </a:lnTo>
                    <a:lnTo>
                      <a:pt x="4626" y="183"/>
                    </a:lnTo>
                    <a:lnTo>
                      <a:pt x="4632" y="183"/>
                    </a:lnTo>
                    <a:lnTo>
                      <a:pt x="4632" y="183"/>
                    </a:lnTo>
                    <a:lnTo>
                      <a:pt x="4632" y="183"/>
                    </a:lnTo>
                    <a:lnTo>
                      <a:pt x="4632" y="183"/>
                    </a:lnTo>
                    <a:lnTo>
                      <a:pt x="4632" y="183"/>
                    </a:lnTo>
                    <a:lnTo>
                      <a:pt x="4632" y="183"/>
                    </a:lnTo>
                    <a:lnTo>
                      <a:pt x="4638" y="183"/>
                    </a:lnTo>
                    <a:lnTo>
                      <a:pt x="4638" y="189"/>
                    </a:lnTo>
                    <a:lnTo>
                      <a:pt x="4638" y="189"/>
                    </a:lnTo>
                    <a:lnTo>
                      <a:pt x="4638" y="189"/>
                    </a:lnTo>
                    <a:lnTo>
                      <a:pt x="4638" y="189"/>
                    </a:lnTo>
                    <a:lnTo>
                      <a:pt x="4638" y="189"/>
                    </a:lnTo>
                    <a:lnTo>
                      <a:pt x="4644" y="189"/>
                    </a:lnTo>
                    <a:lnTo>
                      <a:pt x="4644" y="189"/>
                    </a:lnTo>
                    <a:lnTo>
                      <a:pt x="4644" y="189"/>
                    </a:lnTo>
                    <a:lnTo>
                      <a:pt x="4644" y="189"/>
                    </a:lnTo>
                    <a:lnTo>
                      <a:pt x="4644" y="189"/>
                    </a:lnTo>
                    <a:lnTo>
                      <a:pt x="4644" y="196"/>
                    </a:lnTo>
                    <a:lnTo>
                      <a:pt x="4644" y="196"/>
                    </a:lnTo>
                    <a:lnTo>
                      <a:pt x="4644" y="196"/>
                    </a:lnTo>
                    <a:lnTo>
                      <a:pt x="4650" y="196"/>
                    </a:lnTo>
                    <a:lnTo>
                      <a:pt x="4650" y="208"/>
                    </a:lnTo>
                    <a:lnTo>
                      <a:pt x="4657" y="220"/>
                    </a:lnTo>
                    <a:lnTo>
                      <a:pt x="4657" y="226"/>
                    </a:lnTo>
                    <a:lnTo>
                      <a:pt x="4663" y="238"/>
                    </a:lnTo>
                    <a:lnTo>
                      <a:pt x="4669" y="257"/>
                    </a:lnTo>
                    <a:lnTo>
                      <a:pt x="4675" y="275"/>
                    </a:lnTo>
                    <a:lnTo>
                      <a:pt x="4681" y="305"/>
                    </a:lnTo>
                    <a:lnTo>
                      <a:pt x="4681" y="305"/>
                    </a:lnTo>
                    <a:lnTo>
                      <a:pt x="4681" y="312"/>
                    </a:lnTo>
                    <a:lnTo>
                      <a:pt x="4687" y="312"/>
                    </a:lnTo>
                    <a:lnTo>
                      <a:pt x="4687" y="312"/>
                    </a:lnTo>
                    <a:lnTo>
                      <a:pt x="4687" y="312"/>
                    </a:lnTo>
                    <a:lnTo>
                      <a:pt x="4687" y="312"/>
                    </a:lnTo>
                    <a:lnTo>
                      <a:pt x="4687" y="318"/>
                    </a:lnTo>
                    <a:lnTo>
                      <a:pt x="4687" y="318"/>
                    </a:lnTo>
                    <a:lnTo>
                      <a:pt x="4687" y="318"/>
                    </a:lnTo>
                    <a:lnTo>
                      <a:pt x="4687" y="318"/>
                    </a:lnTo>
                    <a:lnTo>
                      <a:pt x="4687" y="318"/>
                    </a:lnTo>
                    <a:lnTo>
                      <a:pt x="4687" y="324"/>
                    </a:lnTo>
                    <a:lnTo>
                      <a:pt x="4687" y="324"/>
                    </a:lnTo>
                    <a:lnTo>
                      <a:pt x="4687" y="324"/>
                    </a:lnTo>
                    <a:lnTo>
                      <a:pt x="4687" y="324"/>
                    </a:lnTo>
                    <a:lnTo>
                      <a:pt x="4687" y="324"/>
                    </a:lnTo>
                    <a:lnTo>
                      <a:pt x="4693" y="324"/>
                    </a:lnTo>
                    <a:lnTo>
                      <a:pt x="4687" y="324"/>
                    </a:lnTo>
                    <a:lnTo>
                      <a:pt x="4687" y="330"/>
                    </a:lnTo>
                    <a:lnTo>
                      <a:pt x="4687" y="330"/>
                    </a:lnTo>
                    <a:lnTo>
                      <a:pt x="4687" y="330"/>
                    </a:lnTo>
                    <a:lnTo>
                      <a:pt x="4687" y="330"/>
                    </a:lnTo>
                    <a:lnTo>
                      <a:pt x="4687" y="330"/>
                    </a:lnTo>
                    <a:lnTo>
                      <a:pt x="4687" y="336"/>
                    </a:lnTo>
                    <a:lnTo>
                      <a:pt x="4687" y="336"/>
                    </a:lnTo>
                    <a:lnTo>
                      <a:pt x="4693" y="336"/>
                    </a:lnTo>
                    <a:lnTo>
                      <a:pt x="4693" y="336"/>
                    </a:lnTo>
                    <a:lnTo>
                      <a:pt x="4687" y="336"/>
                    </a:lnTo>
                    <a:lnTo>
                      <a:pt x="4693" y="342"/>
                    </a:lnTo>
                    <a:lnTo>
                      <a:pt x="4693" y="342"/>
                    </a:lnTo>
                    <a:lnTo>
                      <a:pt x="4693" y="342"/>
                    </a:lnTo>
                    <a:lnTo>
                      <a:pt x="4693" y="342"/>
                    </a:lnTo>
                    <a:lnTo>
                      <a:pt x="4693" y="342"/>
                    </a:lnTo>
                    <a:lnTo>
                      <a:pt x="4699" y="342"/>
                    </a:lnTo>
                    <a:lnTo>
                      <a:pt x="4699" y="342"/>
                    </a:lnTo>
                    <a:lnTo>
                      <a:pt x="4699" y="342"/>
                    </a:lnTo>
                    <a:lnTo>
                      <a:pt x="4699" y="342"/>
                    </a:lnTo>
                    <a:lnTo>
                      <a:pt x="4693" y="342"/>
                    </a:lnTo>
                    <a:lnTo>
                      <a:pt x="4699" y="342"/>
                    </a:lnTo>
                    <a:lnTo>
                      <a:pt x="4699" y="342"/>
                    </a:lnTo>
                    <a:lnTo>
                      <a:pt x="4699" y="342"/>
                    </a:lnTo>
                    <a:lnTo>
                      <a:pt x="4699" y="348"/>
                    </a:lnTo>
                    <a:lnTo>
                      <a:pt x="4705" y="348"/>
                    </a:lnTo>
                    <a:lnTo>
                      <a:pt x="4705" y="348"/>
                    </a:lnTo>
                    <a:lnTo>
                      <a:pt x="4705" y="348"/>
                    </a:lnTo>
                    <a:lnTo>
                      <a:pt x="4705" y="348"/>
                    </a:lnTo>
                    <a:lnTo>
                      <a:pt x="4711" y="348"/>
                    </a:lnTo>
                    <a:lnTo>
                      <a:pt x="4711" y="348"/>
                    </a:lnTo>
                    <a:lnTo>
                      <a:pt x="4711" y="348"/>
                    </a:lnTo>
                    <a:lnTo>
                      <a:pt x="4711" y="348"/>
                    </a:lnTo>
                    <a:lnTo>
                      <a:pt x="4718" y="348"/>
                    </a:lnTo>
                    <a:lnTo>
                      <a:pt x="4718" y="348"/>
                    </a:lnTo>
                    <a:lnTo>
                      <a:pt x="4718" y="348"/>
                    </a:lnTo>
                    <a:lnTo>
                      <a:pt x="4718" y="342"/>
                    </a:lnTo>
                    <a:lnTo>
                      <a:pt x="4718" y="342"/>
                    </a:lnTo>
                    <a:lnTo>
                      <a:pt x="4718" y="342"/>
                    </a:lnTo>
                    <a:lnTo>
                      <a:pt x="4718" y="342"/>
                    </a:lnTo>
                    <a:lnTo>
                      <a:pt x="4724" y="342"/>
                    </a:lnTo>
                    <a:lnTo>
                      <a:pt x="4724" y="342"/>
                    </a:lnTo>
                    <a:lnTo>
                      <a:pt x="4724" y="348"/>
                    </a:lnTo>
                    <a:lnTo>
                      <a:pt x="4724" y="348"/>
                    </a:lnTo>
                    <a:lnTo>
                      <a:pt x="4724" y="348"/>
                    </a:lnTo>
                    <a:lnTo>
                      <a:pt x="4724" y="348"/>
                    </a:lnTo>
                    <a:lnTo>
                      <a:pt x="4724" y="354"/>
                    </a:lnTo>
                    <a:lnTo>
                      <a:pt x="4724" y="354"/>
                    </a:lnTo>
                    <a:lnTo>
                      <a:pt x="4730" y="354"/>
                    </a:lnTo>
                    <a:lnTo>
                      <a:pt x="4730" y="354"/>
                    </a:lnTo>
                    <a:lnTo>
                      <a:pt x="4724" y="354"/>
                    </a:lnTo>
                    <a:lnTo>
                      <a:pt x="4724" y="354"/>
                    </a:lnTo>
                    <a:lnTo>
                      <a:pt x="4724" y="354"/>
                    </a:lnTo>
                    <a:lnTo>
                      <a:pt x="4724" y="354"/>
                    </a:lnTo>
                    <a:lnTo>
                      <a:pt x="4724" y="354"/>
                    </a:lnTo>
                    <a:lnTo>
                      <a:pt x="4724" y="354"/>
                    </a:lnTo>
                    <a:lnTo>
                      <a:pt x="4724" y="354"/>
                    </a:lnTo>
                    <a:lnTo>
                      <a:pt x="4724" y="360"/>
                    </a:lnTo>
                    <a:lnTo>
                      <a:pt x="4724" y="360"/>
                    </a:lnTo>
                    <a:lnTo>
                      <a:pt x="4724" y="360"/>
                    </a:lnTo>
                    <a:lnTo>
                      <a:pt x="4724" y="360"/>
                    </a:lnTo>
                    <a:lnTo>
                      <a:pt x="4724" y="367"/>
                    </a:lnTo>
                    <a:lnTo>
                      <a:pt x="4724" y="367"/>
                    </a:lnTo>
                    <a:lnTo>
                      <a:pt x="4730" y="367"/>
                    </a:lnTo>
                    <a:lnTo>
                      <a:pt x="4730" y="367"/>
                    </a:lnTo>
                    <a:lnTo>
                      <a:pt x="4730" y="367"/>
                    </a:lnTo>
                    <a:lnTo>
                      <a:pt x="4730" y="367"/>
                    </a:lnTo>
                    <a:lnTo>
                      <a:pt x="4730" y="367"/>
                    </a:lnTo>
                    <a:lnTo>
                      <a:pt x="4730" y="373"/>
                    </a:lnTo>
                    <a:lnTo>
                      <a:pt x="4730" y="373"/>
                    </a:lnTo>
                    <a:lnTo>
                      <a:pt x="4730" y="373"/>
                    </a:lnTo>
                    <a:lnTo>
                      <a:pt x="4730" y="373"/>
                    </a:lnTo>
                    <a:lnTo>
                      <a:pt x="4730" y="373"/>
                    </a:lnTo>
                    <a:lnTo>
                      <a:pt x="4730" y="373"/>
                    </a:lnTo>
                    <a:lnTo>
                      <a:pt x="4730" y="379"/>
                    </a:lnTo>
                    <a:lnTo>
                      <a:pt x="4730" y="379"/>
                    </a:lnTo>
                    <a:lnTo>
                      <a:pt x="4730" y="379"/>
                    </a:lnTo>
                    <a:lnTo>
                      <a:pt x="4730" y="379"/>
                    </a:lnTo>
                    <a:lnTo>
                      <a:pt x="4730" y="379"/>
                    </a:lnTo>
                    <a:lnTo>
                      <a:pt x="4730" y="379"/>
                    </a:lnTo>
                    <a:lnTo>
                      <a:pt x="4730" y="385"/>
                    </a:lnTo>
                    <a:lnTo>
                      <a:pt x="4736" y="385"/>
                    </a:lnTo>
                    <a:lnTo>
                      <a:pt x="4736" y="385"/>
                    </a:lnTo>
                    <a:lnTo>
                      <a:pt x="4736" y="385"/>
                    </a:lnTo>
                    <a:lnTo>
                      <a:pt x="4736" y="385"/>
                    </a:lnTo>
                    <a:lnTo>
                      <a:pt x="4736" y="385"/>
                    </a:lnTo>
                    <a:lnTo>
                      <a:pt x="4742" y="391"/>
                    </a:lnTo>
                    <a:lnTo>
                      <a:pt x="4742" y="391"/>
                    </a:lnTo>
                    <a:lnTo>
                      <a:pt x="4742" y="391"/>
                    </a:lnTo>
                    <a:lnTo>
                      <a:pt x="4742" y="391"/>
                    </a:lnTo>
                    <a:lnTo>
                      <a:pt x="4742" y="391"/>
                    </a:lnTo>
                    <a:lnTo>
                      <a:pt x="4742" y="391"/>
                    </a:lnTo>
                    <a:lnTo>
                      <a:pt x="4748" y="391"/>
                    </a:lnTo>
                    <a:lnTo>
                      <a:pt x="4748" y="391"/>
                    </a:lnTo>
                    <a:lnTo>
                      <a:pt x="4748" y="391"/>
                    </a:lnTo>
                    <a:lnTo>
                      <a:pt x="4748" y="391"/>
                    </a:lnTo>
                    <a:lnTo>
                      <a:pt x="4748" y="391"/>
                    </a:lnTo>
                    <a:lnTo>
                      <a:pt x="4748" y="391"/>
                    </a:lnTo>
                    <a:lnTo>
                      <a:pt x="4748" y="391"/>
                    </a:lnTo>
                    <a:lnTo>
                      <a:pt x="4748" y="391"/>
                    </a:lnTo>
                    <a:lnTo>
                      <a:pt x="4748" y="391"/>
                    </a:lnTo>
                    <a:lnTo>
                      <a:pt x="4748" y="385"/>
                    </a:lnTo>
                    <a:lnTo>
                      <a:pt x="4748" y="385"/>
                    </a:lnTo>
                    <a:lnTo>
                      <a:pt x="4748" y="385"/>
                    </a:lnTo>
                    <a:lnTo>
                      <a:pt x="4748" y="385"/>
                    </a:lnTo>
                    <a:lnTo>
                      <a:pt x="4748" y="385"/>
                    </a:lnTo>
                    <a:lnTo>
                      <a:pt x="4748" y="385"/>
                    </a:lnTo>
                    <a:lnTo>
                      <a:pt x="4754" y="385"/>
                    </a:lnTo>
                    <a:lnTo>
                      <a:pt x="4754" y="385"/>
                    </a:lnTo>
                    <a:lnTo>
                      <a:pt x="4754" y="385"/>
                    </a:lnTo>
                    <a:lnTo>
                      <a:pt x="4754" y="385"/>
                    </a:lnTo>
                    <a:lnTo>
                      <a:pt x="4754" y="385"/>
                    </a:lnTo>
                    <a:lnTo>
                      <a:pt x="4760" y="385"/>
                    </a:lnTo>
                    <a:lnTo>
                      <a:pt x="4760" y="385"/>
                    </a:lnTo>
                    <a:lnTo>
                      <a:pt x="4760" y="385"/>
                    </a:lnTo>
                    <a:lnTo>
                      <a:pt x="4760" y="385"/>
                    </a:lnTo>
                    <a:lnTo>
                      <a:pt x="4766" y="391"/>
                    </a:lnTo>
                    <a:lnTo>
                      <a:pt x="4766" y="391"/>
                    </a:lnTo>
                    <a:lnTo>
                      <a:pt x="4766" y="391"/>
                    </a:lnTo>
                    <a:lnTo>
                      <a:pt x="4766" y="391"/>
                    </a:lnTo>
                    <a:lnTo>
                      <a:pt x="4766" y="397"/>
                    </a:lnTo>
                    <a:lnTo>
                      <a:pt x="4766" y="397"/>
                    </a:lnTo>
                    <a:lnTo>
                      <a:pt x="4766" y="397"/>
                    </a:lnTo>
                    <a:lnTo>
                      <a:pt x="4773" y="397"/>
                    </a:lnTo>
                    <a:lnTo>
                      <a:pt x="4773" y="397"/>
                    </a:lnTo>
                    <a:lnTo>
                      <a:pt x="4773" y="397"/>
                    </a:lnTo>
                    <a:lnTo>
                      <a:pt x="4773" y="403"/>
                    </a:lnTo>
                    <a:lnTo>
                      <a:pt x="4773" y="403"/>
                    </a:lnTo>
                    <a:lnTo>
                      <a:pt x="4779" y="403"/>
                    </a:lnTo>
                    <a:lnTo>
                      <a:pt x="4779" y="409"/>
                    </a:lnTo>
                    <a:lnTo>
                      <a:pt x="4779" y="409"/>
                    </a:lnTo>
                    <a:lnTo>
                      <a:pt x="4779" y="409"/>
                    </a:lnTo>
                    <a:lnTo>
                      <a:pt x="4779" y="409"/>
                    </a:lnTo>
                    <a:lnTo>
                      <a:pt x="4779" y="409"/>
                    </a:lnTo>
                    <a:lnTo>
                      <a:pt x="4785" y="415"/>
                    </a:lnTo>
                    <a:lnTo>
                      <a:pt x="4785" y="415"/>
                    </a:lnTo>
                    <a:lnTo>
                      <a:pt x="4785" y="415"/>
                    </a:lnTo>
                    <a:lnTo>
                      <a:pt x="4785" y="415"/>
                    </a:lnTo>
                    <a:lnTo>
                      <a:pt x="4785" y="422"/>
                    </a:lnTo>
                    <a:lnTo>
                      <a:pt x="4785" y="415"/>
                    </a:lnTo>
                    <a:lnTo>
                      <a:pt x="4785" y="415"/>
                    </a:lnTo>
                    <a:lnTo>
                      <a:pt x="4785" y="422"/>
                    </a:lnTo>
                    <a:lnTo>
                      <a:pt x="4785" y="422"/>
                    </a:lnTo>
                    <a:lnTo>
                      <a:pt x="4785" y="422"/>
                    </a:lnTo>
                    <a:lnTo>
                      <a:pt x="4785" y="422"/>
                    </a:lnTo>
                    <a:lnTo>
                      <a:pt x="4785" y="428"/>
                    </a:lnTo>
                    <a:lnTo>
                      <a:pt x="4785" y="428"/>
                    </a:lnTo>
                    <a:lnTo>
                      <a:pt x="4779" y="428"/>
                    </a:lnTo>
                    <a:lnTo>
                      <a:pt x="4779" y="428"/>
                    </a:lnTo>
                    <a:lnTo>
                      <a:pt x="4779" y="428"/>
                    </a:lnTo>
                    <a:lnTo>
                      <a:pt x="4779" y="428"/>
                    </a:lnTo>
                    <a:lnTo>
                      <a:pt x="4779" y="428"/>
                    </a:lnTo>
                    <a:lnTo>
                      <a:pt x="4779" y="428"/>
                    </a:lnTo>
                    <a:lnTo>
                      <a:pt x="4779" y="428"/>
                    </a:lnTo>
                    <a:lnTo>
                      <a:pt x="4779" y="434"/>
                    </a:lnTo>
                    <a:lnTo>
                      <a:pt x="4779" y="434"/>
                    </a:lnTo>
                    <a:lnTo>
                      <a:pt x="4779" y="434"/>
                    </a:lnTo>
                    <a:lnTo>
                      <a:pt x="4779" y="440"/>
                    </a:lnTo>
                    <a:lnTo>
                      <a:pt x="4779" y="440"/>
                    </a:lnTo>
                    <a:lnTo>
                      <a:pt x="4773" y="440"/>
                    </a:lnTo>
                    <a:lnTo>
                      <a:pt x="4773" y="440"/>
                    </a:lnTo>
                    <a:lnTo>
                      <a:pt x="4773" y="440"/>
                    </a:lnTo>
                    <a:lnTo>
                      <a:pt x="4773" y="446"/>
                    </a:lnTo>
                    <a:lnTo>
                      <a:pt x="4773" y="446"/>
                    </a:lnTo>
                    <a:lnTo>
                      <a:pt x="4773" y="446"/>
                    </a:lnTo>
                    <a:lnTo>
                      <a:pt x="4766" y="446"/>
                    </a:lnTo>
                    <a:lnTo>
                      <a:pt x="4766" y="446"/>
                    </a:lnTo>
                    <a:lnTo>
                      <a:pt x="4766" y="446"/>
                    </a:lnTo>
                    <a:lnTo>
                      <a:pt x="4766" y="446"/>
                    </a:lnTo>
                    <a:lnTo>
                      <a:pt x="4766" y="446"/>
                    </a:lnTo>
                    <a:lnTo>
                      <a:pt x="4766" y="452"/>
                    </a:lnTo>
                    <a:lnTo>
                      <a:pt x="4766" y="452"/>
                    </a:lnTo>
                    <a:lnTo>
                      <a:pt x="4766" y="452"/>
                    </a:lnTo>
                    <a:lnTo>
                      <a:pt x="4766" y="452"/>
                    </a:lnTo>
                    <a:lnTo>
                      <a:pt x="4766" y="446"/>
                    </a:lnTo>
                    <a:lnTo>
                      <a:pt x="4766" y="446"/>
                    </a:lnTo>
                    <a:lnTo>
                      <a:pt x="4766" y="446"/>
                    </a:lnTo>
                    <a:lnTo>
                      <a:pt x="4766" y="446"/>
                    </a:lnTo>
                    <a:lnTo>
                      <a:pt x="4766" y="446"/>
                    </a:lnTo>
                    <a:lnTo>
                      <a:pt x="4760" y="440"/>
                    </a:lnTo>
                    <a:lnTo>
                      <a:pt x="4760" y="440"/>
                    </a:lnTo>
                    <a:lnTo>
                      <a:pt x="4760" y="440"/>
                    </a:lnTo>
                    <a:lnTo>
                      <a:pt x="4760" y="440"/>
                    </a:lnTo>
                    <a:lnTo>
                      <a:pt x="4760" y="446"/>
                    </a:lnTo>
                    <a:lnTo>
                      <a:pt x="4760" y="446"/>
                    </a:lnTo>
                    <a:lnTo>
                      <a:pt x="4760" y="446"/>
                    </a:lnTo>
                    <a:lnTo>
                      <a:pt x="4760" y="446"/>
                    </a:lnTo>
                    <a:lnTo>
                      <a:pt x="4760" y="446"/>
                    </a:lnTo>
                    <a:lnTo>
                      <a:pt x="4760" y="446"/>
                    </a:lnTo>
                    <a:lnTo>
                      <a:pt x="4760" y="446"/>
                    </a:lnTo>
                    <a:lnTo>
                      <a:pt x="4760" y="452"/>
                    </a:lnTo>
                    <a:lnTo>
                      <a:pt x="4760" y="446"/>
                    </a:lnTo>
                    <a:lnTo>
                      <a:pt x="4760" y="452"/>
                    </a:lnTo>
                    <a:lnTo>
                      <a:pt x="4760" y="452"/>
                    </a:lnTo>
                    <a:lnTo>
                      <a:pt x="4760" y="452"/>
                    </a:lnTo>
                    <a:lnTo>
                      <a:pt x="4760" y="452"/>
                    </a:lnTo>
                    <a:lnTo>
                      <a:pt x="4754" y="452"/>
                    </a:lnTo>
                    <a:lnTo>
                      <a:pt x="4754" y="452"/>
                    </a:lnTo>
                    <a:lnTo>
                      <a:pt x="4754" y="452"/>
                    </a:lnTo>
                    <a:lnTo>
                      <a:pt x="4754" y="452"/>
                    </a:lnTo>
                    <a:lnTo>
                      <a:pt x="4748" y="452"/>
                    </a:lnTo>
                    <a:lnTo>
                      <a:pt x="4748" y="452"/>
                    </a:lnTo>
                    <a:lnTo>
                      <a:pt x="4748" y="452"/>
                    </a:lnTo>
                    <a:lnTo>
                      <a:pt x="4748" y="452"/>
                    </a:lnTo>
                    <a:lnTo>
                      <a:pt x="4748" y="452"/>
                    </a:lnTo>
                    <a:lnTo>
                      <a:pt x="4748" y="458"/>
                    </a:lnTo>
                    <a:lnTo>
                      <a:pt x="4748" y="458"/>
                    </a:lnTo>
                    <a:lnTo>
                      <a:pt x="4748" y="464"/>
                    </a:lnTo>
                    <a:lnTo>
                      <a:pt x="4748" y="464"/>
                    </a:lnTo>
                    <a:lnTo>
                      <a:pt x="4742" y="464"/>
                    </a:lnTo>
                    <a:lnTo>
                      <a:pt x="4742" y="464"/>
                    </a:lnTo>
                    <a:lnTo>
                      <a:pt x="4742" y="464"/>
                    </a:lnTo>
                    <a:lnTo>
                      <a:pt x="4742" y="464"/>
                    </a:lnTo>
                    <a:lnTo>
                      <a:pt x="4736" y="464"/>
                    </a:lnTo>
                    <a:lnTo>
                      <a:pt x="4736" y="470"/>
                    </a:lnTo>
                    <a:lnTo>
                      <a:pt x="4736" y="470"/>
                    </a:lnTo>
                    <a:lnTo>
                      <a:pt x="4736" y="470"/>
                    </a:lnTo>
                    <a:lnTo>
                      <a:pt x="4736" y="470"/>
                    </a:lnTo>
                    <a:lnTo>
                      <a:pt x="4736" y="470"/>
                    </a:lnTo>
                    <a:lnTo>
                      <a:pt x="4736" y="470"/>
                    </a:lnTo>
                    <a:lnTo>
                      <a:pt x="4736" y="470"/>
                    </a:lnTo>
                    <a:lnTo>
                      <a:pt x="4736" y="470"/>
                    </a:lnTo>
                    <a:lnTo>
                      <a:pt x="4736" y="464"/>
                    </a:lnTo>
                    <a:lnTo>
                      <a:pt x="4730" y="464"/>
                    </a:lnTo>
                    <a:lnTo>
                      <a:pt x="4730" y="470"/>
                    </a:lnTo>
                    <a:lnTo>
                      <a:pt x="4730" y="470"/>
                    </a:lnTo>
                    <a:lnTo>
                      <a:pt x="4730" y="470"/>
                    </a:lnTo>
                    <a:lnTo>
                      <a:pt x="4730" y="470"/>
                    </a:lnTo>
                    <a:lnTo>
                      <a:pt x="4730" y="470"/>
                    </a:lnTo>
                    <a:lnTo>
                      <a:pt x="4730" y="470"/>
                    </a:lnTo>
                    <a:lnTo>
                      <a:pt x="4730" y="470"/>
                    </a:lnTo>
                    <a:lnTo>
                      <a:pt x="4730" y="470"/>
                    </a:lnTo>
                    <a:lnTo>
                      <a:pt x="4724" y="470"/>
                    </a:lnTo>
                    <a:lnTo>
                      <a:pt x="4724" y="470"/>
                    </a:lnTo>
                    <a:lnTo>
                      <a:pt x="4724" y="470"/>
                    </a:lnTo>
                    <a:lnTo>
                      <a:pt x="4730" y="476"/>
                    </a:lnTo>
                    <a:lnTo>
                      <a:pt x="4730" y="476"/>
                    </a:lnTo>
                    <a:lnTo>
                      <a:pt x="4730" y="476"/>
                    </a:lnTo>
                    <a:lnTo>
                      <a:pt x="4730" y="476"/>
                    </a:lnTo>
                    <a:lnTo>
                      <a:pt x="4730" y="483"/>
                    </a:lnTo>
                    <a:lnTo>
                      <a:pt x="4730" y="483"/>
                    </a:lnTo>
                    <a:lnTo>
                      <a:pt x="4730" y="483"/>
                    </a:lnTo>
                    <a:lnTo>
                      <a:pt x="4730" y="483"/>
                    </a:lnTo>
                    <a:lnTo>
                      <a:pt x="4730" y="483"/>
                    </a:lnTo>
                    <a:lnTo>
                      <a:pt x="4724" y="483"/>
                    </a:lnTo>
                    <a:lnTo>
                      <a:pt x="4730" y="483"/>
                    </a:lnTo>
                    <a:lnTo>
                      <a:pt x="4730" y="489"/>
                    </a:lnTo>
                    <a:lnTo>
                      <a:pt x="4730" y="489"/>
                    </a:lnTo>
                    <a:lnTo>
                      <a:pt x="4724" y="483"/>
                    </a:lnTo>
                    <a:lnTo>
                      <a:pt x="4724" y="483"/>
                    </a:lnTo>
                    <a:lnTo>
                      <a:pt x="4724" y="483"/>
                    </a:lnTo>
                    <a:lnTo>
                      <a:pt x="4724" y="483"/>
                    </a:lnTo>
                    <a:lnTo>
                      <a:pt x="4724" y="489"/>
                    </a:lnTo>
                    <a:lnTo>
                      <a:pt x="4724" y="489"/>
                    </a:lnTo>
                    <a:lnTo>
                      <a:pt x="4724" y="489"/>
                    </a:lnTo>
                    <a:lnTo>
                      <a:pt x="4724" y="489"/>
                    </a:lnTo>
                    <a:lnTo>
                      <a:pt x="4724" y="489"/>
                    </a:lnTo>
                    <a:lnTo>
                      <a:pt x="4724" y="489"/>
                    </a:lnTo>
                    <a:lnTo>
                      <a:pt x="4718" y="489"/>
                    </a:lnTo>
                    <a:lnTo>
                      <a:pt x="4718" y="489"/>
                    </a:lnTo>
                    <a:lnTo>
                      <a:pt x="4718" y="489"/>
                    </a:lnTo>
                    <a:lnTo>
                      <a:pt x="4718" y="489"/>
                    </a:lnTo>
                    <a:lnTo>
                      <a:pt x="4718" y="489"/>
                    </a:lnTo>
                    <a:lnTo>
                      <a:pt x="4718" y="489"/>
                    </a:lnTo>
                    <a:lnTo>
                      <a:pt x="4718" y="495"/>
                    </a:lnTo>
                    <a:lnTo>
                      <a:pt x="4718" y="495"/>
                    </a:lnTo>
                    <a:lnTo>
                      <a:pt x="4718" y="495"/>
                    </a:lnTo>
                    <a:lnTo>
                      <a:pt x="4718" y="495"/>
                    </a:lnTo>
                    <a:lnTo>
                      <a:pt x="4718" y="501"/>
                    </a:lnTo>
                    <a:lnTo>
                      <a:pt x="4718" y="501"/>
                    </a:lnTo>
                    <a:lnTo>
                      <a:pt x="4718" y="501"/>
                    </a:lnTo>
                    <a:lnTo>
                      <a:pt x="4711" y="495"/>
                    </a:lnTo>
                    <a:lnTo>
                      <a:pt x="4711" y="495"/>
                    </a:lnTo>
                    <a:lnTo>
                      <a:pt x="4711" y="495"/>
                    </a:lnTo>
                    <a:lnTo>
                      <a:pt x="4711" y="495"/>
                    </a:lnTo>
                    <a:lnTo>
                      <a:pt x="4711" y="495"/>
                    </a:lnTo>
                    <a:lnTo>
                      <a:pt x="4711" y="495"/>
                    </a:lnTo>
                    <a:lnTo>
                      <a:pt x="4711" y="489"/>
                    </a:lnTo>
                    <a:lnTo>
                      <a:pt x="4705" y="489"/>
                    </a:lnTo>
                    <a:lnTo>
                      <a:pt x="4705" y="489"/>
                    </a:lnTo>
                    <a:lnTo>
                      <a:pt x="4705" y="483"/>
                    </a:lnTo>
                    <a:lnTo>
                      <a:pt x="4705" y="483"/>
                    </a:lnTo>
                    <a:lnTo>
                      <a:pt x="4705" y="483"/>
                    </a:lnTo>
                    <a:lnTo>
                      <a:pt x="4705" y="483"/>
                    </a:lnTo>
                    <a:lnTo>
                      <a:pt x="4705" y="483"/>
                    </a:lnTo>
                    <a:lnTo>
                      <a:pt x="4699" y="489"/>
                    </a:lnTo>
                    <a:lnTo>
                      <a:pt x="4699" y="483"/>
                    </a:lnTo>
                    <a:lnTo>
                      <a:pt x="4699" y="483"/>
                    </a:lnTo>
                    <a:lnTo>
                      <a:pt x="4699" y="483"/>
                    </a:lnTo>
                    <a:lnTo>
                      <a:pt x="4699" y="483"/>
                    </a:lnTo>
                    <a:lnTo>
                      <a:pt x="4699" y="489"/>
                    </a:lnTo>
                    <a:lnTo>
                      <a:pt x="4699" y="489"/>
                    </a:lnTo>
                    <a:lnTo>
                      <a:pt x="4699" y="489"/>
                    </a:lnTo>
                    <a:lnTo>
                      <a:pt x="4693" y="489"/>
                    </a:lnTo>
                    <a:lnTo>
                      <a:pt x="4693" y="489"/>
                    </a:lnTo>
                    <a:lnTo>
                      <a:pt x="4693" y="489"/>
                    </a:lnTo>
                    <a:lnTo>
                      <a:pt x="4693" y="489"/>
                    </a:lnTo>
                    <a:lnTo>
                      <a:pt x="4693" y="489"/>
                    </a:lnTo>
                    <a:lnTo>
                      <a:pt x="4693" y="489"/>
                    </a:lnTo>
                    <a:lnTo>
                      <a:pt x="4693" y="495"/>
                    </a:lnTo>
                    <a:lnTo>
                      <a:pt x="4693" y="495"/>
                    </a:lnTo>
                    <a:lnTo>
                      <a:pt x="4693" y="489"/>
                    </a:lnTo>
                    <a:lnTo>
                      <a:pt x="4699" y="489"/>
                    </a:lnTo>
                    <a:lnTo>
                      <a:pt x="4699" y="495"/>
                    </a:lnTo>
                    <a:lnTo>
                      <a:pt x="4699" y="495"/>
                    </a:lnTo>
                    <a:lnTo>
                      <a:pt x="4699" y="495"/>
                    </a:lnTo>
                    <a:lnTo>
                      <a:pt x="4699" y="495"/>
                    </a:lnTo>
                    <a:lnTo>
                      <a:pt x="4705" y="495"/>
                    </a:lnTo>
                    <a:lnTo>
                      <a:pt x="4705" y="495"/>
                    </a:lnTo>
                    <a:lnTo>
                      <a:pt x="4705" y="495"/>
                    </a:lnTo>
                    <a:lnTo>
                      <a:pt x="4705" y="501"/>
                    </a:lnTo>
                    <a:lnTo>
                      <a:pt x="4705" y="501"/>
                    </a:lnTo>
                    <a:lnTo>
                      <a:pt x="4705" y="507"/>
                    </a:lnTo>
                    <a:lnTo>
                      <a:pt x="4705" y="507"/>
                    </a:lnTo>
                    <a:lnTo>
                      <a:pt x="4699" y="507"/>
                    </a:lnTo>
                    <a:lnTo>
                      <a:pt x="4699" y="507"/>
                    </a:lnTo>
                    <a:lnTo>
                      <a:pt x="4699" y="513"/>
                    </a:lnTo>
                    <a:lnTo>
                      <a:pt x="4699" y="513"/>
                    </a:lnTo>
                    <a:lnTo>
                      <a:pt x="4699" y="513"/>
                    </a:lnTo>
                    <a:lnTo>
                      <a:pt x="4699" y="513"/>
                    </a:lnTo>
                    <a:lnTo>
                      <a:pt x="4699" y="519"/>
                    </a:lnTo>
                    <a:lnTo>
                      <a:pt x="4699" y="513"/>
                    </a:lnTo>
                    <a:lnTo>
                      <a:pt x="4693" y="513"/>
                    </a:lnTo>
                    <a:lnTo>
                      <a:pt x="4693" y="513"/>
                    </a:lnTo>
                    <a:lnTo>
                      <a:pt x="4693" y="513"/>
                    </a:lnTo>
                    <a:lnTo>
                      <a:pt x="4693" y="513"/>
                    </a:lnTo>
                    <a:lnTo>
                      <a:pt x="4693" y="513"/>
                    </a:lnTo>
                    <a:lnTo>
                      <a:pt x="4687" y="513"/>
                    </a:lnTo>
                    <a:lnTo>
                      <a:pt x="4687" y="513"/>
                    </a:lnTo>
                    <a:lnTo>
                      <a:pt x="4687" y="513"/>
                    </a:lnTo>
                    <a:lnTo>
                      <a:pt x="4687" y="507"/>
                    </a:lnTo>
                    <a:lnTo>
                      <a:pt x="4687" y="507"/>
                    </a:lnTo>
                    <a:lnTo>
                      <a:pt x="4687" y="507"/>
                    </a:lnTo>
                    <a:lnTo>
                      <a:pt x="4687" y="507"/>
                    </a:lnTo>
                    <a:lnTo>
                      <a:pt x="4687" y="507"/>
                    </a:lnTo>
                    <a:lnTo>
                      <a:pt x="4687" y="501"/>
                    </a:lnTo>
                    <a:lnTo>
                      <a:pt x="4687" y="501"/>
                    </a:lnTo>
                    <a:lnTo>
                      <a:pt x="4687" y="501"/>
                    </a:lnTo>
                    <a:lnTo>
                      <a:pt x="4693" y="501"/>
                    </a:lnTo>
                    <a:lnTo>
                      <a:pt x="4693" y="501"/>
                    </a:lnTo>
                    <a:lnTo>
                      <a:pt x="4693" y="495"/>
                    </a:lnTo>
                    <a:lnTo>
                      <a:pt x="4687" y="495"/>
                    </a:lnTo>
                    <a:lnTo>
                      <a:pt x="4687" y="495"/>
                    </a:lnTo>
                    <a:lnTo>
                      <a:pt x="4687" y="495"/>
                    </a:lnTo>
                    <a:lnTo>
                      <a:pt x="4687" y="495"/>
                    </a:lnTo>
                    <a:lnTo>
                      <a:pt x="4687" y="501"/>
                    </a:lnTo>
                    <a:lnTo>
                      <a:pt x="4687" y="501"/>
                    </a:lnTo>
                    <a:lnTo>
                      <a:pt x="4687" y="501"/>
                    </a:lnTo>
                    <a:lnTo>
                      <a:pt x="4687" y="495"/>
                    </a:lnTo>
                    <a:lnTo>
                      <a:pt x="4687" y="495"/>
                    </a:lnTo>
                    <a:lnTo>
                      <a:pt x="4681" y="495"/>
                    </a:lnTo>
                    <a:lnTo>
                      <a:pt x="4681" y="495"/>
                    </a:lnTo>
                    <a:lnTo>
                      <a:pt x="4681" y="495"/>
                    </a:lnTo>
                    <a:lnTo>
                      <a:pt x="4681" y="501"/>
                    </a:lnTo>
                    <a:lnTo>
                      <a:pt x="4681" y="501"/>
                    </a:lnTo>
                    <a:lnTo>
                      <a:pt x="4681" y="501"/>
                    </a:lnTo>
                    <a:lnTo>
                      <a:pt x="4681" y="501"/>
                    </a:lnTo>
                    <a:lnTo>
                      <a:pt x="4681" y="501"/>
                    </a:lnTo>
                    <a:lnTo>
                      <a:pt x="4681" y="501"/>
                    </a:lnTo>
                    <a:lnTo>
                      <a:pt x="4681" y="501"/>
                    </a:lnTo>
                    <a:lnTo>
                      <a:pt x="4681" y="501"/>
                    </a:lnTo>
                    <a:lnTo>
                      <a:pt x="4681" y="495"/>
                    </a:lnTo>
                    <a:lnTo>
                      <a:pt x="4681" y="501"/>
                    </a:lnTo>
                    <a:lnTo>
                      <a:pt x="4681" y="501"/>
                    </a:lnTo>
                    <a:lnTo>
                      <a:pt x="4681" y="501"/>
                    </a:lnTo>
                    <a:lnTo>
                      <a:pt x="4681" y="501"/>
                    </a:lnTo>
                    <a:lnTo>
                      <a:pt x="4675" y="501"/>
                    </a:lnTo>
                    <a:lnTo>
                      <a:pt x="4675" y="501"/>
                    </a:lnTo>
                    <a:lnTo>
                      <a:pt x="4675" y="501"/>
                    </a:lnTo>
                    <a:lnTo>
                      <a:pt x="4675" y="507"/>
                    </a:lnTo>
                    <a:lnTo>
                      <a:pt x="4675" y="507"/>
                    </a:lnTo>
                    <a:lnTo>
                      <a:pt x="4675" y="507"/>
                    </a:lnTo>
                    <a:lnTo>
                      <a:pt x="4675" y="513"/>
                    </a:lnTo>
                    <a:lnTo>
                      <a:pt x="4675" y="513"/>
                    </a:lnTo>
                    <a:lnTo>
                      <a:pt x="4675" y="513"/>
                    </a:lnTo>
                    <a:lnTo>
                      <a:pt x="4681" y="513"/>
                    </a:lnTo>
                    <a:lnTo>
                      <a:pt x="4681" y="513"/>
                    </a:lnTo>
                    <a:lnTo>
                      <a:pt x="4681" y="513"/>
                    </a:lnTo>
                    <a:lnTo>
                      <a:pt x="4681" y="513"/>
                    </a:lnTo>
                    <a:lnTo>
                      <a:pt x="4681" y="513"/>
                    </a:lnTo>
                    <a:lnTo>
                      <a:pt x="4681" y="513"/>
                    </a:lnTo>
                    <a:lnTo>
                      <a:pt x="4681" y="519"/>
                    </a:lnTo>
                    <a:lnTo>
                      <a:pt x="4681" y="519"/>
                    </a:lnTo>
                    <a:lnTo>
                      <a:pt x="4681" y="519"/>
                    </a:lnTo>
                    <a:lnTo>
                      <a:pt x="4681" y="519"/>
                    </a:lnTo>
                    <a:lnTo>
                      <a:pt x="4681" y="519"/>
                    </a:lnTo>
                    <a:lnTo>
                      <a:pt x="4681" y="519"/>
                    </a:lnTo>
                    <a:lnTo>
                      <a:pt x="4681" y="519"/>
                    </a:lnTo>
                    <a:lnTo>
                      <a:pt x="4681" y="519"/>
                    </a:lnTo>
                    <a:lnTo>
                      <a:pt x="4681" y="519"/>
                    </a:lnTo>
                    <a:lnTo>
                      <a:pt x="4675" y="519"/>
                    </a:lnTo>
                    <a:lnTo>
                      <a:pt x="4675" y="519"/>
                    </a:lnTo>
                    <a:lnTo>
                      <a:pt x="4675" y="519"/>
                    </a:lnTo>
                    <a:lnTo>
                      <a:pt x="4669" y="513"/>
                    </a:lnTo>
                    <a:lnTo>
                      <a:pt x="4663" y="513"/>
                    </a:lnTo>
                    <a:lnTo>
                      <a:pt x="4663" y="513"/>
                    </a:lnTo>
                    <a:lnTo>
                      <a:pt x="4663" y="513"/>
                    </a:lnTo>
                    <a:lnTo>
                      <a:pt x="4663" y="513"/>
                    </a:lnTo>
                    <a:lnTo>
                      <a:pt x="4663" y="513"/>
                    </a:lnTo>
                    <a:lnTo>
                      <a:pt x="4657" y="519"/>
                    </a:lnTo>
                    <a:lnTo>
                      <a:pt x="4657" y="519"/>
                    </a:lnTo>
                    <a:lnTo>
                      <a:pt x="4657" y="513"/>
                    </a:lnTo>
                    <a:lnTo>
                      <a:pt x="4657" y="513"/>
                    </a:lnTo>
                    <a:lnTo>
                      <a:pt x="4657" y="513"/>
                    </a:lnTo>
                    <a:lnTo>
                      <a:pt x="4657" y="513"/>
                    </a:lnTo>
                    <a:lnTo>
                      <a:pt x="4657" y="507"/>
                    </a:lnTo>
                    <a:lnTo>
                      <a:pt x="4650" y="507"/>
                    </a:lnTo>
                    <a:lnTo>
                      <a:pt x="4657" y="507"/>
                    </a:lnTo>
                    <a:lnTo>
                      <a:pt x="4657" y="501"/>
                    </a:lnTo>
                    <a:lnTo>
                      <a:pt x="4657" y="501"/>
                    </a:lnTo>
                    <a:lnTo>
                      <a:pt x="4650" y="501"/>
                    </a:lnTo>
                    <a:lnTo>
                      <a:pt x="4650" y="501"/>
                    </a:lnTo>
                    <a:lnTo>
                      <a:pt x="4650" y="507"/>
                    </a:lnTo>
                    <a:lnTo>
                      <a:pt x="4650" y="507"/>
                    </a:lnTo>
                    <a:lnTo>
                      <a:pt x="4644" y="507"/>
                    </a:lnTo>
                    <a:lnTo>
                      <a:pt x="4644" y="507"/>
                    </a:lnTo>
                    <a:lnTo>
                      <a:pt x="4644" y="507"/>
                    </a:lnTo>
                    <a:lnTo>
                      <a:pt x="4644" y="507"/>
                    </a:lnTo>
                    <a:lnTo>
                      <a:pt x="4644" y="507"/>
                    </a:lnTo>
                    <a:lnTo>
                      <a:pt x="4644" y="507"/>
                    </a:lnTo>
                    <a:lnTo>
                      <a:pt x="4644" y="507"/>
                    </a:lnTo>
                    <a:lnTo>
                      <a:pt x="4638" y="507"/>
                    </a:lnTo>
                    <a:lnTo>
                      <a:pt x="4638" y="513"/>
                    </a:lnTo>
                    <a:lnTo>
                      <a:pt x="4638" y="513"/>
                    </a:lnTo>
                    <a:lnTo>
                      <a:pt x="4644" y="513"/>
                    </a:lnTo>
                    <a:lnTo>
                      <a:pt x="4644" y="513"/>
                    </a:lnTo>
                    <a:lnTo>
                      <a:pt x="4644" y="513"/>
                    </a:lnTo>
                    <a:lnTo>
                      <a:pt x="4644" y="513"/>
                    </a:lnTo>
                    <a:lnTo>
                      <a:pt x="4644" y="519"/>
                    </a:lnTo>
                    <a:lnTo>
                      <a:pt x="4644" y="519"/>
                    </a:lnTo>
                    <a:lnTo>
                      <a:pt x="4644" y="525"/>
                    </a:lnTo>
                    <a:lnTo>
                      <a:pt x="4644" y="525"/>
                    </a:lnTo>
                    <a:lnTo>
                      <a:pt x="4644" y="525"/>
                    </a:lnTo>
                    <a:lnTo>
                      <a:pt x="4644" y="531"/>
                    </a:lnTo>
                    <a:lnTo>
                      <a:pt x="4644" y="531"/>
                    </a:lnTo>
                    <a:lnTo>
                      <a:pt x="4644" y="531"/>
                    </a:lnTo>
                    <a:lnTo>
                      <a:pt x="4644" y="531"/>
                    </a:lnTo>
                    <a:lnTo>
                      <a:pt x="4644" y="531"/>
                    </a:lnTo>
                    <a:lnTo>
                      <a:pt x="4644" y="538"/>
                    </a:lnTo>
                    <a:lnTo>
                      <a:pt x="4644" y="538"/>
                    </a:lnTo>
                    <a:lnTo>
                      <a:pt x="4644" y="538"/>
                    </a:lnTo>
                    <a:lnTo>
                      <a:pt x="4638" y="538"/>
                    </a:lnTo>
                    <a:lnTo>
                      <a:pt x="4638" y="544"/>
                    </a:lnTo>
                    <a:lnTo>
                      <a:pt x="4644" y="544"/>
                    </a:lnTo>
                    <a:lnTo>
                      <a:pt x="4644" y="544"/>
                    </a:lnTo>
                    <a:lnTo>
                      <a:pt x="4644" y="544"/>
                    </a:lnTo>
                    <a:lnTo>
                      <a:pt x="4638" y="550"/>
                    </a:lnTo>
                    <a:lnTo>
                      <a:pt x="4644" y="550"/>
                    </a:lnTo>
                    <a:lnTo>
                      <a:pt x="4644" y="550"/>
                    </a:lnTo>
                    <a:lnTo>
                      <a:pt x="4644" y="550"/>
                    </a:lnTo>
                    <a:lnTo>
                      <a:pt x="4644" y="550"/>
                    </a:lnTo>
                    <a:lnTo>
                      <a:pt x="4644" y="550"/>
                    </a:lnTo>
                    <a:lnTo>
                      <a:pt x="4644" y="550"/>
                    </a:lnTo>
                    <a:lnTo>
                      <a:pt x="4650" y="550"/>
                    </a:lnTo>
                    <a:lnTo>
                      <a:pt x="4644" y="550"/>
                    </a:lnTo>
                    <a:lnTo>
                      <a:pt x="4644" y="550"/>
                    </a:lnTo>
                    <a:lnTo>
                      <a:pt x="4644" y="556"/>
                    </a:lnTo>
                    <a:lnTo>
                      <a:pt x="4644" y="556"/>
                    </a:lnTo>
                    <a:lnTo>
                      <a:pt x="4644" y="556"/>
                    </a:lnTo>
                    <a:lnTo>
                      <a:pt x="4644" y="556"/>
                    </a:lnTo>
                    <a:lnTo>
                      <a:pt x="4644" y="556"/>
                    </a:lnTo>
                    <a:lnTo>
                      <a:pt x="4644" y="562"/>
                    </a:lnTo>
                    <a:lnTo>
                      <a:pt x="4638" y="562"/>
                    </a:lnTo>
                    <a:lnTo>
                      <a:pt x="4638" y="562"/>
                    </a:lnTo>
                    <a:lnTo>
                      <a:pt x="4638" y="562"/>
                    </a:lnTo>
                    <a:lnTo>
                      <a:pt x="4638" y="562"/>
                    </a:lnTo>
                    <a:lnTo>
                      <a:pt x="4638" y="568"/>
                    </a:lnTo>
                    <a:lnTo>
                      <a:pt x="4638" y="568"/>
                    </a:lnTo>
                    <a:lnTo>
                      <a:pt x="4638" y="568"/>
                    </a:lnTo>
                    <a:lnTo>
                      <a:pt x="4638" y="568"/>
                    </a:lnTo>
                    <a:lnTo>
                      <a:pt x="4638" y="568"/>
                    </a:lnTo>
                    <a:lnTo>
                      <a:pt x="4638" y="568"/>
                    </a:lnTo>
                    <a:lnTo>
                      <a:pt x="4638" y="574"/>
                    </a:lnTo>
                    <a:lnTo>
                      <a:pt x="4632" y="574"/>
                    </a:lnTo>
                    <a:lnTo>
                      <a:pt x="4632" y="568"/>
                    </a:lnTo>
                    <a:lnTo>
                      <a:pt x="4632" y="568"/>
                    </a:lnTo>
                    <a:lnTo>
                      <a:pt x="4632" y="568"/>
                    </a:lnTo>
                    <a:lnTo>
                      <a:pt x="4632" y="574"/>
                    </a:lnTo>
                    <a:lnTo>
                      <a:pt x="4626" y="568"/>
                    </a:lnTo>
                    <a:lnTo>
                      <a:pt x="4632" y="568"/>
                    </a:lnTo>
                    <a:lnTo>
                      <a:pt x="4626" y="568"/>
                    </a:lnTo>
                    <a:lnTo>
                      <a:pt x="4626" y="568"/>
                    </a:lnTo>
                    <a:lnTo>
                      <a:pt x="4626" y="568"/>
                    </a:lnTo>
                    <a:lnTo>
                      <a:pt x="4626" y="568"/>
                    </a:lnTo>
                    <a:lnTo>
                      <a:pt x="4620" y="568"/>
                    </a:lnTo>
                    <a:lnTo>
                      <a:pt x="4620" y="568"/>
                    </a:lnTo>
                    <a:lnTo>
                      <a:pt x="4620" y="574"/>
                    </a:lnTo>
                    <a:lnTo>
                      <a:pt x="4620" y="574"/>
                    </a:lnTo>
                    <a:lnTo>
                      <a:pt x="4620" y="574"/>
                    </a:lnTo>
                    <a:lnTo>
                      <a:pt x="4620" y="574"/>
                    </a:lnTo>
                    <a:lnTo>
                      <a:pt x="4620" y="580"/>
                    </a:lnTo>
                    <a:lnTo>
                      <a:pt x="4620" y="580"/>
                    </a:lnTo>
                    <a:lnTo>
                      <a:pt x="4620" y="586"/>
                    </a:lnTo>
                    <a:lnTo>
                      <a:pt x="4620" y="586"/>
                    </a:lnTo>
                    <a:lnTo>
                      <a:pt x="4620" y="586"/>
                    </a:lnTo>
                    <a:lnTo>
                      <a:pt x="4620" y="586"/>
                    </a:lnTo>
                    <a:lnTo>
                      <a:pt x="4620" y="586"/>
                    </a:lnTo>
                    <a:lnTo>
                      <a:pt x="4614" y="586"/>
                    </a:lnTo>
                    <a:lnTo>
                      <a:pt x="4614" y="586"/>
                    </a:lnTo>
                    <a:lnTo>
                      <a:pt x="4614" y="586"/>
                    </a:lnTo>
                    <a:lnTo>
                      <a:pt x="4614" y="586"/>
                    </a:lnTo>
                    <a:lnTo>
                      <a:pt x="4614" y="586"/>
                    </a:lnTo>
                    <a:lnTo>
                      <a:pt x="4614" y="586"/>
                    </a:lnTo>
                    <a:lnTo>
                      <a:pt x="4614" y="586"/>
                    </a:lnTo>
                    <a:lnTo>
                      <a:pt x="4614" y="593"/>
                    </a:lnTo>
                    <a:lnTo>
                      <a:pt x="4614" y="593"/>
                    </a:lnTo>
                    <a:lnTo>
                      <a:pt x="4608" y="593"/>
                    </a:lnTo>
                    <a:lnTo>
                      <a:pt x="4614" y="593"/>
                    </a:lnTo>
                    <a:lnTo>
                      <a:pt x="4614" y="586"/>
                    </a:lnTo>
                    <a:lnTo>
                      <a:pt x="4614" y="586"/>
                    </a:lnTo>
                    <a:lnTo>
                      <a:pt x="4608" y="586"/>
                    </a:lnTo>
                    <a:lnTo>
                      <a:pt x="4608" y="586"/>
                    </a:lnTo>
                    <a:lnTo>
                      <a:pt x="4608" y="586"/>
                    </a:lnTo>
                    <a:lnTo>
                      <a:pt x="4608" y="586"/>
                    </a:lnTo>
                    <a:lnTo>
                      <a:pt x="4608" y="593"/>
                    </a:lnTo>
                    <a:lnTo>
                      <a:pt x="4608" y="586"/>
                    </a:lnTo>
                    <a:lnTo>
                      <a:pt x="4608" y="593"/>
                    </a:lnTo>
                    <a:lnTo>
                      <a:pt x="4608" y="593"/>
                    </a:lnTo>
                    <a:lnTo>
                      <a:pt x="4608" y="593"/>
                    </a:lnTo>
                    <a:lnTo>
                      <a:pt x="4608" y="593"/>
                    </a:lnTo>
                    <a:lnTo>
                      <a:pt x="4608" y="593"/>
                    </a:lnTo>
                    <a:lnTo>
                      <a:pt x="4602" y="593"/>
                    </a:lnTo>
                    <a:lnTo>
                      <a:pt x="4602" y="593"/>
                    </a:lnTo>
                    <a:lnTo>
                      <a:pt x="4602" y="593"/>
                    </a:lnTo>
                    <a:lnTo>
                      <a:pt x="4602" y="593"/>
                    </a:lnTo>
                    <a:lnTo>
                      <a:pt x="4602" y="599"/>
                    </a:lnTo>
                    <a:lnTo>
                      <a:pt x="4602" y="599"/>
                    </a:lnTo>
                    <a:lnTo>
                      <a:pt x="4602" y="599"/>
                    </a:lnTo>
                    <a:lnTo>
                      <a:pt x="4596" y="605"/>
                    </a:lnTo>
                    <a:lnTo>
                      <a:pt x="4602" y="605"/>
                    </a:lnTo>
                    <a:lnTo>
                      <a:pt x="4596" y="605"/>
                    </a:lnTo>
                    <a:lnTo>
                      <a:pt x="4596" y="611"/>
                    </a:lnTo>
                    <a:lnTo>
                      <a:pt x="4596" y="611"/>
                    </a:lnTo>
                    <a:lnTo>
                      <a:pt x="4596" y="605"/>
                    </a:lnTo>
                    <a:lnTo>
                      <a:pt x="4596" y="605"/>
                    </a:lnTo>
                    <a:lnTo>
                      <a:pt x="4589" y="605"/>
                    </a:lnTo>
                    <a:lnTo>
                      <a:pt x="4589" y="605"/>
                    </a:lnTo>
                    <a:lnTo>
                      <a:pt x="4589" y="605"/>
                    </a:lnTo>
                    <a:lnTo>
                      <a:pt x="4589" y="605"/>
                    </a:lnTo>
                    <a:lnTo>
                      <a:pt x="4589" y="605"/>
                    </a:lnTo>
                    <a:lnTo>
                      <a:pt x="4589" y="605"/>
                    </a:lnTo>
                    <a:lnTo>
                      <a:pt x="4583" y="605"/>
                    </a:lnTo>
                    <a:lnTo>
                      <a:pt x="4583" y="605"/>
                    </a:lnTo>
                    <a:lnTo>
                      <a:pt x="4583" y="605"/>
                    </a:lnTo>
                    <a:lnTo>
                      <a:pt x="4583" y="605"/>
                    </a:lnTo>
                    <a:lnTo>
                      <a:pt x="4583" y="611"/>
                    </a:lnTo>
                    <a:lnTo>
                      <a:pt x="4583" y="611"/>
                    </a:lnTo>
                    <a:lnTo>
                      <a:pt x="4583" y="611"/>
                    </a:lnTo>
                    <a:lnTo>
                      <a:pt x="4583" y="611"/>
                    </a:lnTo>
                    <a:lnTo>
                      <a:pt x="4583" y="611"/>
                    </a:lnTo>
                    <a:lnTo>
                      <a:pt x="4583" y="611"/>
                    </a:lnTo>
                    <a:lnTo>
                      <a:pt x="4583" y="611"/>
                    </a:lnTo>
                    <a:lnTo>
                      <a:pt x="4577" y="611"/>
                    </a:lnTo>
                    <a:lnTo>
                      <a:pt x="4577" y="605"/>
                    </a:lnTo>
                    <a:lnTo>
                      <a:pt x="4577" y="605"/>
                    </a:lnTo>
                    <a:lnTo>
                      <a:pt x="4577" y="605"/>
                    </a:lnTo>
                    <a:lnTo>
                      <a:pt x="4577" y="605"/>
                    </a:lnTo>
                    <a:lnTo>
                      <a:pt x="4577" y="599"/>
                    </a:lnTo>
                    <a:lnTo>
                      <a:pt x="4577" y="599"/>
                    </a:lnTo>
                    <a:lnTo>
                      <a:pt x="4577" y="599"/>
                    </a:lnTo>
                    <a:lnTo>
                      <a:pt x="4577" y="599"/>
                    </a:lnTo>
                    <a:lnTo>
                      <a:pt x="4577" y="599"/>
                    </a:lnTo>
                    <a:lnTo>
                      <a:pt x="4577" y="599"/>
                    </a:lnTo>
                    <a:lnTo>
                      <a:pt x="4577" y="593"/>
                    </a:lnTo>
                    <a:lnTo>
                      <a:pt x="4577" y="599"/>
                    </a:lnTo>
                    <a:lnTo>
                      <a:pt x="4577" y="599"/>
                    </a:lnTo>
                    <a:lnTo>
                      <a:pt x="4571" y="599"/>
                    </a:lnTo>
                    <a:lnTo>
                      <a:pt x="4577" y="599"/>
                    </a:lnTo>
                    <a:lnTo>
                      <a:pt x="4571" y="605"/>
                    </a:lnTo>
                    <a:lnTo>
                      <a:pt x="4571" y="599"/>
                    </a:lnTo>
                    <a:lnTo>
                      <a:pt x="4571" y="605"/>
                    </a:lnTo>
                    <a:lnTo>
                      <a:pt x="4571" y="605"/>
                    </a:lnTo>
                    <a:lnTo>
                      <a:pt x="4565" y="605"/>
                    </a:lnTo>
                    <a:lnTo>
                      <a:pt x="4565" y="605"/>
                    </a:lnTo>
                    <a:lnTo>
                      <a:pt x="4565" y="611"/>
                    </a:lnTo>
                    <a:lnTo>
                      <a:pt x="4565" y="611"/>
                    </a:lnTo>
                    <a:lnTo>
                      <a:pt x="4565" y="611"/>
                    </a:lnTo>
                    <a:lnTo>
                      <a:pt x="4565" y="611"/>
                    </a:lnTo>
                    <a:lnTo>
                      <a:pt x="4565" y="611"/>
                    </a:lnTo>
                    <a:lnTo>
                      <a:pt x="4565" y="611"/>
                    </a:lnTo>
                    <a:lnTo>
                      <a:pt x="4565" y="611"/>
                    </a:lnTo>
                    <a:lnTo>
                      <a:pt x="4565" y="611"/>
                    </a:lnTo>
                    <a:lnTo>
                      <a:pt x="4565" y="611"/>
                    </a:lnTo>
                    <a:lnTo>
                      <a:pt x="4565" y="617"/>
                    </a:lnTo>
                    <a:lnTo>
                      <a:pt x="4565" y="617"/>
                    </a:lnTo>
                    <a:lnTo>
                      <a:pt x="4565" y="617"/>
                    </a:lnTo>
                    <a:lnTo>
                      <a:pt x="4565" y="617"/>
                    </a:lnTo>
                    <a:lnTo>
                      <a:pt x="4565" y="617"/>
                    </a:lnTo>
                    <a:lnTo>
                      <a:pt x="4565" y="623"/>
                    </a:lnTo>
                    <a:lnTo>
                      <a:pt x="4565" y="623"/>
                    </a:lnTo>
                    <a:lnTo>
                      <a:pt x="4565" y="623"/>
                    </a:lnTo>
                    <a:lnTo>
                      <a:pt x="4565" y="623"/>
                    </a:lnTo>
                    <a:lnTo>
                      <a:pt x="4565" y="629"/>
                    </a:lnTo>
                    <a:lnTo>
                      <a:pt x="4565" y="629"/>
                    </a:lnTo>
                    <a:lnTo>
                      <a:pt x="4571" y="629"/>
                    </a:lnTo>
                    <a:lnTo>
                      <a:pt x="4571" y="629"/>
                    </a:lnTo>
                    <a:lnTo>
                      <a:pt x="4571" y="635"/>
                    </a:lnTo>
                    <a:lnTo>
                      <a:pt x="4571" y="635"/>
                    </a:lnTo>
                    <a:lnTo>
                      <a:pt x="4571" y="635"/>
                    </a:lnTo>
                    <a:lnTo>
                      <a:pt x="4565" y="635"/>
                    </a:lnTo>
                    <a:lnTo>
                      <a:pt x="4565" y="635"/>
                    </a:lnTo>
                    <a:lnTo>
                      <a:pt x="4565" y="635"/>
                    </a:lnTo>
                    <a:lnTo>
                      <a:pt x="4565" y="635"/>
                    </a:lnTo>
                    <a:lnTo>
                      <a:pt x="4565" y="635"/>
                    </a:lnTo>
                    <a:lnTo>
                      <a:pt x="4559" y="641"/>
                    </a:lnTo>
                    <a:lnTo>
                      <a:pt x="4559" y="641"/>
                    </a:lnTo>
                    <a:lnTo>
                      <a:pt x="4559" y="641"/>
                    </a:lnTo>
                    <a:lnTo>
                      <a:pt x="4559" y="641"/>
                    </a:lnTo>
                    <a:lnTo>
                      <a:pt x="4559" y="647"/>
                    </a:lnTo>
                    <a:lnTo>
                      <a:pt x="4559" y="647"/>
                    </a:lnTo>
                    <a:lnTo>
                      <a:pt x="4559" y="647"/>
                    </a:lnTo>
                    <a:lnTo>
                      <a:pt x="4559" y="647"/>
                    </a:lnTo>
                    <a:lnTo>
                      <a:pt x="4559" y="654"/>
                    </a:lnTo>
                    <a:lnTo>
                      <a:pt x="4559" y="654"/>
                    </a:lnTo>
                    <a:lnTo>
                      <a:pt x="4559" y="654"/>
                    </a:lnTo>
                    <a:lnTo>
                      <a:pt x="4559" y="654"/>
                    </a:lnTo>
                    <a:lnTo>
                      <a:pt x="4559" y="654"/>
                    </a:lnTo>
                    <a:lnTo>
                      <a:pt x="4559" y="654"/>
                    </a:lnTo>
                    <a:lnTo>
                      <a:pt x="4559" y="654"/>
                    </a:lnTo>
                    <a:lnTo>
                      <a:pt x="4559" y="654"/>
                    </a:lnTo>
                    <a:lnTo>
                      <a:pt x="4559" y="660"/>
                    </a:lnTo>
                    <a:lnTo>
                      <a:pt x="4559" y="660"/>
                    </a:lnTo>
                    <a:lnTo>
                      <a:pt x="4559" y="660"/>
                    </a:lnTo>
                    <a:lnTo>
                      <a:pt x="4559" y="666"/>
                    </a:lnTo>
                    <a:lnTo>
                      <a:pt x="4553" y="666"/>
                    </a:lnTo>
                    <a:lnTo>
                      <a:pt x="4553" y="666"/>
                    </a:lnTo>
                    <a:lnTo>
                      <a:pt x="4553" y="666"/>
                    </a:lnTo>
                    <a:lnTo>
                      <a:pt x="4553" y="666"/>
                    </a:lnTo>
                    <a:lnTo>
                      <a:pt x="4553" y="666"/>
                    </a:lnTo>
                    <a:lnTo>
                      <a:pt x="4553" y="672"/>
                    </a:lnTo>
                    <a:lnTo>
                      <a:pt x="4547" y="672"/>
                    </a:lnTo>
                    <a:lnTo>
                      <a:pt x="4547" y="678"/>
                    </a:lnTo>
                    <a:lnTo>
                      <a:pt x="4547" y="678"/>
                    </a:lnTo>
                    <a:lnTo>
                      <a:pt x="4553" y="678"/>
                    </a:lnTo>
                    <a:lnTo>
                      <a:pt x="4553" y="678"/>
                    </a:lnTo>
                    <a:lnTo>
                      <a:pt x="4553" y="684"/>
                    </a:lnTo>
                    <a:lnTo>
                      <a:pt x="4547" y="690"/>
                    </a:lnTo>
                    <a:lnTo>
                      <a:pt x="4547" y="690"/>
                    </a:lnTo>
                    <a:lnTo>
                      <a:pt x="4553" y="690"/>
                    </a:lnTo>
                    <a:lnTo>
                      <a:pt x="4547" y="696"/>
                    </a:lnTo>
                    <a:lnTo>
                      <a:pt x="4547" y="696"/>
                    </a:lnTo>
                    <a:lnTo>
                      <a:pt x="4547" y="696"/>
                    </a:lnTo>
                    <a:lnTo>
                      <a:pt x="4547" y="696"/>
                    </a:lnTo>
                    <a:lnTo>
                      <a:pt x="4547" y="696"/>
                    </a:lnTo>
                    <a:lnTo>
                      <a:pt x="4547" y="702"/>
                    </a:lnTo>
                    <a:lnTo>
                      <a:pt x="4547" y="702"/>
                    </a:lnTo>
                    <a:lnTo>
                      <a:pt x="4547" y="696"/>
                    </a:lnTo>
                    <a:lnTo>
                      <a:pt x="4547" y="702"/>
                    </a:lnTo>
                    <a:lnTo>
                      <a:pt x="4541" y="702"/>
                    </a:lnTo>
                    <a:lnTo>
                      <a:pt x="4541" y="702"/>
                    </a:lnTo>
                    <a:lnTo>
                      <a:pt x="4541" y="702"/>
                    </a:lnTo>
                    <a:lnTo>
                      <a:pt x="4541" y="696"/>
                    </a:lnTo>
                    <a:lnTo>
                      <a:pt x="4541" y="696"/>
                    </a:lnTo>
                    <a:lnTo>
                      <a:pt x="4541" y="696"/>
                    </a:lnTo>
                    <a:lnTo>
                      <a:pt x="4541" y="696"/>
                    </a:lnTo>
                    <a:lnTo>
                      <a:pt x="4535" y="696"/>
                    </a:lnTo>
                    <a:lnTo>
                      <a:pt x="4535" y="696"/>
                    </a:lnTo>
                    <a:lnTo>
                      <a:pt x="4535" y="696"/>
                    </a:lnTo>
                    <a:lnTo>
                      <a:pt x="4535" y="696"/>
                    </a:lnTo>
                    <a:lnTo>
                      <a:pt x="4535" y="696"/>
                    </a:lnTo>
                    <a:lnTo>
                      <a:pt x="4535" y="696"/>
                    </a:lnTo>
                    <a:lnTo>
                      <a:pt x="4535" y="696"/>
                    </a:lnTo>
                    <a:lnTo>
                      <a:pt x="4535" y="690"/>
                    </a:lnTo>
                    <a:lnTo>
                      <a:pt x="4535" y="690"/>
                    </a:lnTo>
                    <a:lnTo>
                      <a:pt x="4535" y="690"/>
                    </a:lnTo>
                    <a:lnTo>
                      <a:pt x="4535" y="690"/>
                    </a:lnTo>
                    <a:lnTo>
                      <a:pt x="4535" y="690"/>
                    </a:lnTo>
                    <a:lnTo>
                      <a:pt x="4535" y="684"/>
                    </a:lnTo>
                    <a:lnTo>
                      <a:pt x="4535" y="684"/>
                    </a:lnTo>
                    <a:lnTo>
                      <a:pt x="4528" y="684"/>
                    </a:lnTo>
                    <a:lnTo>
                      <a:pt x="4528" y="684"/>
                    </a:lnTo>
                    <a:lnTo>
                      <a:pt x="4528" y="684"/>
                    </a:lnTo>
                    <a:lnTo>
                      <a:pt x="4528" y="684"/>
                    </a:lnTo>
                    <a:lnTo>
                      <a:pt x="4528" y="684"/>
                    </a:lnTo>
                    <a:lnTo>
                      <a:pt x="4528" y="684"/>
                    </a:lnTo>
                    <a:lnTo>
                      <a:pt x="4528" y="684"/>
                    </a:lnTo>
                    <a:lnTo>
                      <a:pt x="4528" y="678"/>
                    </a:lnTo>
                    <a:lnTo>
                      <a:pt x="4522" y="678"/>
                    </a:lnTo>
                    <a:lnTo>
                      <a:pt x="4522" y="678"/>
                    </a:lnTo>
                    <a:lnTo>
                      <a:pt x="4522" y="678"/>
                    </a:lnTo>
                    <a:lnTo>
                      <a:pt x="4522" y="678"/>
                    </a:lnTo>
                    <a:lnTo>
                      <a:pt x="4522" y="678"/>
                    </a:lnTo>
                    <a:lnTo>
                      <a:pt x="4522" y="678"/>
                    </a:lnTo>
                    <a:lnTo>
                      <a:pt x="4522" y="678"/>
                    </a:lnTo>
                    <a:lnTo>
                      <a:pt x="4522" y="678"/>
                    </a:lnTo>
                    <a:lnTo>
                      <a:pt x="4516" y="678"/>
                    </a:lnTo>
                    <a:lnTo>
                      <a:pt x="4516" y="672"/>
                    </a:lnTo>
                    <a:lnTo>
                      <a:pt x="4516" y="678"/>
                    </a:lnTo>
                    <a:lnTo>
                      <a:pt x="4516" y="678"/>
                    </a:lnTo>
                    <a:lnTo>
                      <a:pt x="4516" y="672"/>
                    </a:lnTo>
                    <a:lnTo>
                      <a:pt x="4516" y="672"/>
                    </a:lnTo>
                    <a:lnTo>
                      <a:pt x="4516" y="672"/>
                    </a:lnTo>
                    <a:lnTo>
                      <a:pt x="4516" y="672"/>
                    </a:lnTo>
                    <a:lnTo>
                      <a:pt x="4510" y="672"/>
                    </a:lnTo>
                    <a:lnTo>
                      <a:pt x="4510" y="672"/>
                    </a:lnTo>
                    <a:lnTo>
                      <a:pt x="4510" y="666"/>
                    </a:lnTo>
                    <a:lnTo>
                      <a:pt x="4510" y="666"/>
                    </a:lnTo>
                    <a:lnTo>
                      <a:pt x="4510" y="666"/>
                    </a:lnTo>
                    <a:lnTo>
                      <a:pt x="4510" y="666"/>
                    </a:lnTo>
                    <a:lnTo>
                      <a:pt x="4510" y="666"/>
                    </a:lnTo>
                    <a:lnTo>
                      <a:pt x="4510" y="666"/>
                    </a:lnTo>
                    <a:lnTo>
                      <a:pt x="4510" y="660"/>
                    </a:lnTo>
                    <a:lnTo>
                      <a:pt x="4510" y="660"/>
                    </a:lnTo>
                    <a:lnTo>
                      <a:pt x="4510" y="660"/>
                    </a:lnTo>
                    <a:lnTo>
                      <a:pt x="4510" y="660"/>
                    </a:lnTo>
                    <a:lnTo>
                      <a:pt x="4510" y="660"/>
                    </a:lnTo>
                    <a:lnTo>
                      <a:pt x="4510" y="660"/>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47"/>
                    </a:lnTo>
                    <a:lnTo>
                      <a:pt x="4510" y="647"/>
                    </a:lnTo>
                    <a:lnTo>
                      <a:pt x="4504" y="641"/>
                    </a:lnTo>
                    <a:lnTo>
                      <a:pt x="4504" y="635"/>
                    </a:lnTo>
                    <a:lnTo>
                      <a:pt x="4504" y="635"/>
                    </a:lnTo>
                    <a:lnTo>
                      <a:pt x="4504" y="629"/>
                    </a:lnTo>
                    <a:lnTo>
                      <a:pt x="4498" y="623"/>
                    </a:lnTo>
                    <a:lnTo>
                      <a:pt x="4498" y="617"/>
                    </a:lnTo>
                    <a:lnTo>
                      <a:pt x="4498" y="611"/>
                    </a:lnTo>
                    <a:lnTo>
                      <a:pt x="4498" y="611"/>
                    </a:lnTo>
                    <a:lnTo>
                      <a:pt x="4492" y="599"/>
                    </a:lnTo>
                    <a:lnTo>
                      <a:pt x="4492" y="593"/>
                    </a:lnTo>
                    <a:lnTo>
                      <a:pt x="4486" y="574"/>
                    </a:lnTo>
                    <a:lnTo>
                      <a:pt x="4486" y="574"/>
                    </a:lnTo>
                    <a:lnTo>
                      <a:pt x="4486" y="568"/>
                    </a:lnTo>
                    <a:lnTo>
                      <a:pt x="4480" y="562"/>
                    </a:lnTo>
                    <a:lnTo>
                      <a:pt x="4480" y="562"/>
                    </a:lnTo>
                    <a:lnTo>
                      <a:pt x="4480" y="550"/>
                    </a:lnTo>
                    <a:lnTo>
                      <a:pt x="4480" y="544"/>
                    </a:lnTo>
                    <a:lnTo>
                      <a:pt x="4473" y="538"/>
                    </a:lnTo>
                    <a:lnTo>
                      <a:pt x="4473" y="531"/>
                    </a:lnTo>
                    <a:lnTo>
                      <a:pt x="4467" y="519"/>
                    </a:lnTo>
                    <a:lnTo>
                      <a:pt x="4467" y="519"/>
                    </a:lnTo>
                    <a:lnTo>
                      <a:pt x="4467" y="507"/>
                    </a:lnTo>
                    <a:lnTo>
                      <a:pt x="4461" y="501"/>
                    </a:lnTo>
                    <a:lnTo>
                      <a:pt x="4461" y="495"/>
                    </a:lnTo>
                    <a:lnTo>
                      <a:pt x="4461" y="489"/>
                    </a:lnTo>
                    <a:lnTo>
                      <a:pt x="4455" y="476"/>
                    </a:lnTo>
                    <a:lnTo>
                      <a:pt x="4449" y="470"/>
                    </a:lnTo>
                    <a:lnTo>
                      <a:pt x="4449" y="464"/>
                    </a:lnTo>
                    <a:lnTo>
                      <a:pt x="4449" y="458"/>
                    </a:lnTo>
                    <a:lnTo>
                      <a:pt x="4449" y="458"/>
                    </a:lnTo>
                    <a:lnTo>
                      <a:pt x="4449" y="458"/>
                    </a:lnTo>
                    <a:lnTo>
                      <a:pt x="4449" y="458"/>
                    </a:lnTo>
                    <a:lnTo>
                      <a:pt x="4449" y="458"/>
                    </a:lnTo>
                    <a:lnTo>
                      <a:pt x="4449" y="458"/>
                    </a:lnTo>
                    <a:lnTo>
                      <a:pt x="4455" y="452"/>
                    </a:lnTo>
                    <a:lnTo>
                      <a:pt x="4455" y="452"/>
                    </a:lnTo>
                    <a:lnTo>
                      <a:pt x="4449" y="452"/>
                    </a:lnTo>
                    <a:lnTo>
                      <a:pt x="4449" y="452"/>
                    </a:lnTo>
                    <a:lnTo>
                      <a:pt x="4455" y="452"/>
                    </a:lnTo>
                    <a:lnTo>
                      <a:pt x="4455" y="452"/>
                    </a:lnTo>
                    <a:lnTo>
                      <a:pt x="4455" y="452"/>
                    </a:lnTo>
                    <a:lnTo>
                      <a:pt x="4455" y="452"/>
                    </a:lnTo>
                    <a:moveTo>
                      <a:pt x="2875" y="531"/>
                    </a:moveTo>
                    <a:lnTo>
                      <a:pt x="2875" y="531"/>
                    </a:lnTo>
                    <a:lnTo>
                      <a:pt x="2875" y="531"/>
                    </a:lnTo>
                    <a:lnTo>
                      <a:pt x="2868" y="538"/>
                    </a:lnTo>
                    <a:lnTo>
                      <a:pt x="2868" y="538"/>
                    </a:lnTo>
                    <a:lnTo>
                      <a:pt x="2868" y="538"/>
                    </a:lnTo>
                    <a:lnTo>
                      <a:pt x="2868" y="538"/>
                    </a:lnTo>
                    <a:lnTo>
                      <a:pt x="2868" y="538"/>
                    </a:lnTo>
                    <a:lnTo>
                      <a:pt x="2868" y="538"/>
                    </a:lnTo>
                    <a:lnTo>
                      <a:pt x="2868" y="538"/>
                    </a:lnTo>
                    <a:lnTo>
                      <a:pt x="2862" y="538"/>
                    </a:lnTo>
                    <a:lnTo>
                      <a:pt x="2862" y="538"/>
                    </a:lnTo>
                    <a:lnTo>
                      <a:pt x="2862" y="544"/>
                    </a:lnTo>
                    <a:lnTo>
                      <a:pt x="2862" y="544"/>
                    </a:lnTo>
                    <a:lnTo>
                      <a:pt x="2862" y="544"/>
                    </a:lnTo>
                    <a:lnTo>
                      <a:pt x="2856" y="544"/>
                    </a:lnTo>
                    <a:lnTo>
                      <a:pt x="2856" y="544"/>
                    </a:lnTo>
                    <a:lnTo>
                      <a:pt x="2856" y="538"/>
                    </a:lnTo>
                    <a:lnTo>
                      <a:pt x="2862" y="538"/>
                    </a:lnTo>
                    <a:lnTo>
                      <a:pt x="2862" y="538"/>
                    </a:lnTo>
                    <a:lnTo>
                      <a:pt x="2862" y="538"/>
                    </a:lnTo>
                    <a:lnTo>
                      <a:pt x="2862" y="538"/>
                    </a:lnTo>
                    <a:lnTo>
                      <a:pt x="2862" y="538"/>
                    </a:lnTo>
                    <a:lnTo>
                      <a:pt x="2868" y="531"/>
                    </a:lnTo>
                    <a:lnTo>
                      <a:pt x="2868" y="531"/>
                    </a:lnTo>
                    <a:lnTo>
                      <a:pt x="2868" y="531"/>
                    </a:lnTo>
                    <a:lnTo>
                      <a:pt x="2868" y="531"/>
                    </a:lnTo>
                    <a:lnTo>
                      <a:pt x="2868" y="531"/>
                    </a:lnTo>
                    <a:lnTo>
                      <a:pt x="2875" y="531"/>
                    </a:lnTo>
                    <a:lnTo>
                      <a:pt x="2875" y="531"/>
                    </a:lnTo>
                    <a:lnTo>
                      <a:pt x="2875" y="531"/>
                    </a:lnTo>
                    <a:lnTo>
                      <a:pt x="2875" y="531"/>
                    </a:lnTo>
                    <a:lnTo>
                      <a:pt x="2875" y="531"/>
                    </a:lnTo>
                  </a:path>
                </a:pathLst>
              </a:custGeom>
              <a:noFill/>
              <a:ln w="11113" cap="flat">
                <a:solidFill>
                  <a:srgbClr val="BBB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userDrawn="1"/>
            </p:nvSpPr>
            <p:spPr bwMode="auto">
              <a:xfrm>
                <a:off x="2090" y="2218"/>
                <a:ext cx="390" cy="171"/>
              </a:xfrm>
              <a:custGeom>
                <a:avLst/>
                <a:gdLst>
                  <a:gd name="T0" fmla="*/ 15 w 64"/>
                  <a:gd name="T1" fmla="*/ 28 h 28"/>
                  <a:gd name="T2" fmla="*/ 11 w 64"/>
                  <a:gd name="T3" fmla="*/ 24 h 28"/>
                  <a:gd name="T4" fmla="*/ 4 w 64"/>
                  <a:gd name="T5" fmla="*/ 13 h 28"/>
                  <a:gd name="T6" fmla="*/ 1 w 64"/>
                  <a:gd name="T7" fmla="*/ 8 h 28"/>
                  <a:gd name="T8" fmla="*/ 0 w 64"/>
                  <a:gd name="T9" fmla="*/ 3 h 28"/>
                  <a:gd name="T10" fmla="*/ 8 w 64"/>
                  <a:gd name="T11" fmla="*/ 1 h 28"/>
                  <a:gd name="T12" fmla="*/ 28 w 64"/>
                  <a:gd name="T13" fmla="*/ 1 h 28"/>
                  <a:gd name="T14" fmla="*/ 36 w 64"/>
                  <a:gd name="T15" fmla="*/ 1 h 28"/>
                  <a:gd name="T16" fmla="*/ 56 w 64"/>
                  <a:gd name="T17" fmla="*/ 0 h 28"/>
                  <a:gd name="T18" fmla="*/ 61 w 64"/>
                  <a:gd name="T19" fmla="*/ 1 h 28"/>
                  <a:gd name="T20" fmla="*/ 63 w 64"/>
                  <a:gd name="T21" fmla="*/ 5 h 28"/>
                  <a:gd name="T22" fmla="*/ 64 w 64"/>
                  <a:gd name="T23" fmla="*/ 7 h 28"/>
                  <a:gd name="T24" fmla="*/ 62 w 64"/>
                  <a:gd name="T25" fmla="*/ 6 h 28"/>
                  <a:gd name="T26" fmla="*/ 61 w 64"/>
                  <a:gd name="T27" fmla="*/ 6 h 28"/>
                  <a:gd name="T28" fmla="*/ 57 w 64"/>
                  <a:gd name="T29" fmla="*/ 3 h 28"/>
                  <a:gd name="T30" fmla="*/ 49 w 64"/>
                  <a:gd name="T31" fmla="*/ 3 h 28"/>
                  <a:gd name="T32" fmla="*/ 11 w 64"/>
                  <a:gd name="T33" fmla="*/ 6 h 28"/>
                  <a:gd name="T34" fmla="*/ 6 w 64"/>
                  <a:gd name="T35" fmla="*/ 5 h 28"/>
                  <a:gd name="T36" fmla="*/ 8 w 64"/>
                  <a:gd name="T37" fmla="*/ 11 h 28"/>
                  <a:gd name="T38" fmla="*/ 15 w 64"/>
                  <a:gd name="T39" fmla="*/ 15 h 28"/>
                  <a:gd name="T40" fmla="*/ 16 w 64"/>
                  <a:gd name="T41" fmla="*/ 20 h 28"/>
                  <a:gd name="T42" fmla="*/ 16 w 64"/>
                  <a:gd name="T43" fmla="*/ 25 h 28"/>
                  <a:gd name="T44" fmla="*/ 15 w 64"/>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28">
                    <a:moveTo>
                      <a:pt x="15" y="28"/>
                    </a:moveTo>
                    <a:cubicBezTo>
                      <a:pt x="15" y="28"/>
                      <a:pt x="11" y="24"/>
                      <a:pt x="11" y="24"/>
                    </a:cubicBezTo>
                    <a:cubicBezTo>
                      <a:pt x="11" y="23"/>
                      <a:pt x="4" y="13"/>
                      <a:pt x="4" y="13"/>
                    </a:cubicBezTo>
                    <a:cubicBezTo>
                      <a:pt x="4" y="12"/>
                      <a:pt x="1" y="8"/>
                      <a:pt x="1" y="8"/>
                    </a:cubicBezTo>
                    <a:cubicBezTo>
                      <a:pt x="1" y="8"/>
                      <a:pt x="0" y="3"/>
                      <a:pt x="0" y="3"/>
                    </a:cubicBezTo>
                    <a:cubicBezTo>
                      <a:pt x="0" y="3"/>
                      <a:pt x="7" y="1"/>
                      <a:pt x="8" y="1"/>
                    </a:cubicBezTo>
                    <a:cubicBezTo>
                      <a:pt x="8" y="1"/>
                      <a:pt x="28" y="1"/>
                      <a:pt x="28" y="1"/>
                    </a:cubicBezTo>
                    <a:cubicBezTo>
                      <a:pt x="36" y="1"/>
                      <a:pt x="36" y="1"/>
                      <a:pt x="36" y="1"/>
                    </a:cubicBezTo>
                    <a:cubicBezTo>
                      <a:pt x="36" y="1"/>
                      <a:pt x="56" y="0"/>
                      <a:pt x="56" y="0"/>
                    </a:cubicBezTo>
                    <a:cubicBezTo>
                      <a:pt x="56" y="0"/>
                      <a:pt x="61" y="1"/>
                      <a:pt x="61" y="1"/>
                    </a:cubicBezTo>
                    <a:cubicBezTo>
                      <a:pt x="63" y="5"/>
                      <a:pt x="63" y="5"/>
                      <a:pt x="63" y="5"/>
                    </a:cubicBezTo>
                    <a:cubicBezTo>
                      <a:pt x="64" y="7"/>
                      <a:pt x="64" y="7"/>
                      <a:pt x="64" y="7"/>
                    </a:cubicBezTo>
                    <a:cubicBezTo>
                      <a:pt x="62" y="6"/>
                      <a:pt x="62" y="6"/>
                      <a:pt x="62" y="6"/>
                    </a:cubicBezTo>
                    <a:cubicBezTo>
                      <a:pt x="61" y="6"/>
                      <a:pt x="61" y="6"/>
                      <a:pt x="61" y="6"/>
                    </a:cubicBezTo>
                    <a:cubicBezTo>
                      <a:pt x="57" y="3"/>
                      <a:pt x="57" y="3"/>
                      <a:pt x="57" y="3"/>
                    </a:cubicBezTo>
                    <a:cubicBezTo>
                      <a:pt x="49" y="3"/>
                      <a:pt x="49" y="3"/>
                      <a:pt x="49" y="3"/>
                    </a:cubicBezTo>
                    <a:cubicBezTo>
                      <a:pt x="11" y="6"/>
                      <a:pt x="11" y="6"/>
                      <a:pt x="11" y="6"/>
                    </a:cubicBezTo>
                    <a:cubicBezTo>
                      <a:pt x="6" y="5"/>
                      <a:pt x="6" y="5"/>
                      <a:pt x="6" y="5"/>
                    </a:cubicBezTo>
                    <a:cubicBezTo>
                      <a:pt x="8" y="11"/>
                      <a:pt x="8" y="11"/>
                      <a:pt x="8" y="11"/>
                    </a:cubicBezTo>
                    <a:cubicBezTo>
                      <a:pt x="15" y="15"/>
                      <a:pt x="15" y="15"/>
                      <a:pt x="15" y="15"/>
                    </a:cubicBezTo>
                    <a:cubicBezTo>
                      <a:pt x="15" y="15"/>
                      <a:pt x="16" y="19"/>
                      <a:pt x="16" y="20"/>
                    </a:cubicBezTo>
                    <a:cubicBezTo>
                      <a:pt x="16" y="20"/>
                      <a:pt x="16" y="25"/>
                      <a:pt x="16" y="25"/>
                    </a:cubicBezTo>
                    <a:cubicBezTo>
                      <a:pt x="16" y="26"/>
                      <a:pt x="15" y="28"/>
                      <a:pt x="15"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userDrawn="1"/>
            </p:nvSpPr>
            <p:spPr bwMode="auto">
              <a:xfrm>
                <a:off x="2474" y="1968"/>
                <a:ext cx="116" cy="293"/>
              </a:xfrm>
              <a:custGeom>
                <a:avLst/>
                <a:gdLst>
                  <a:gd name="T0" fmla="*/ 5 w 19"/>
                  <a:gd name="T1" fmla="*/ 1 h 48"/>
                  <a:gd name="T2" fmla="*/ 9 w 19"/>
                  <a:gd name="T3" fmla="*/ 0 h 48"/>
                  <a:gd name="T4" fmla="*/ 9 w 19"/>
                  <a:gd name="T5" fmla="*/ 5 h 48"/>
                  <a:gd name="T6" fmla="*/ 11 w 19"/>
                  <a:gd name="T7" fmla="*/ 6 h 48"/>
                  <a:gd name="T8" fmla="*/ 15 w 19"/>
                  <a:gd name="T9" fmla="*/ 8 h 48"/>
                  <a:gd name="T10" fmla="*/ 19 w 19"/>
                  <a:gd name="T11" fmla="*/ 13 h 48"/>
                  <a:gd name="T12" fmla="*/ 17 w 19"/>
                  <a:gd name="T13" fmla="*/ 22 h 48"/>
                  <a:gd name="T14" fmla="*/ 13 w 19"/>
                  <a:gd name="T15" fmla="*/ 27 h 48"/>
                  <a:gd name="T16" fmla="*/ 8 w 19"/>
                  <a:gd name="T17" fmla="*/ 28 h 48"/>
                  <a:gd name="T18" fmla="*/ 9 w 19"/>
                  <a:gd name="T19" fmla="*/ 37 h 48"/>
                  <a:gd name="T20" fmla="*/ 4 w 19"/>
                  <a:gd name="T21" fmla="*/ 45 h 48"/>
                  <a:gd name="T22" fmla="*/ 1 w 19"/>
                  <a:gd name="T23" fmla="*/ 48 h 48"/>
                  <a:gd name="T24" fmla="*/ 0 w 19"/>
                  <a:gd name="T25" fmla="*/ 46 h 48"/>
                  <a:gd name="T26" fmla="*/ 3 w 19"/>
                  <a:gd name="T27" fmla="*/ 22 h 48"/>
                  <a:gd name="T28" fmla="*/ 1 w 19"/>
                  <a:gd name="T29" fmla="*/ 2 h 48"/>
                  <a:gd name="T30" fmla="*/ 5 w 19"/>
                  <a:gd name="T3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5" y="1"/>
                    </a:moveTo>
                    <a:cubicBezTo>
                      <a:pt x="9" y="0"/>
                      <a:pt x="9" y="0"/>
                      <a:pt x="9" y="0"/>
                    </a:cubicBezTo>
                    <a:cubicBezTo>
                      <a:pt x="9" y="5"/>
                      <a:pt x="9" y="5"/>
                      <a:pt x="9" y="5"/>
                    </a:cubicBezTo>
                    <a:cubicBezTo>
                      <a:pt x="11" y="6"/>
                      <a:pt x="11" y="6"/>
                      <a:pt x="11" y="6"/>
                    </a:cubicBezTo>
                    <a:cubicBezTo>
                      <a:pt x="11" y="6"/>
                      <a:pt x="15" y="8"/>
                      <a:pt x="15" y="8"/>
                    </a:cubicBezTo>
                    <a:cubicBezTo>
                      <a:pt x="15" y="9"/>
                      <a:pt x="18" y="12"/>
                      <a:pt x="19" y="13"/>
                    </a:cubicBezTo>
                    <a:cubicBezTo>
                      <a:pt x="19" y="13"/>
                      <a:pt x="17" y="22"/>
                      <a:pt x="17" y="22"/>
                    </a:cubicBezTo>
                    <a:cubicBezTo>
                      <a:pt x="17" y="23"/>
                      <a:pt x="14" y="27"/>
                      <a:pt x="13" y="27"/>
                    </a:cubicBezTo>
                    <a:cubicBezTo>
                      <a:pt x="12" y="27"/>
                      <a:pt x="8" y="28"/>
                      <a:pt x="8" y="28"/>
                    </a:cubicBezTo>
                    <a:cubicBezTo>
                      <a:pt x="8" y="28"/>
                      <a:pt x="9" y="36"/>
                      <a:pt x="9" y="37"/>
                    </a:cubicBezTo>
                    <a:cubicBezTo>
                      <a:pt x="9" y="38"/>
                      <a:pt x="4" y="45"/>
                      <a:pt x="4" y="45"/>
                    </a:cubicBezTo>
                    <a:cubicBezTo>
                      <a:pt x="1" y="48"/>
                      <a:pt x="1" y="48"/>
                      <a:pt x="1" y="48"/>
                    </a:cubicBezTo>
                    <a:cubicBezTo>
                      <a:pt x="0" y="46"/>
                      <a:pt x="0" y="46"/>
                      <a:pt x="0" y="46"/>
                    </a:cubicBezTo>
                    <a:cubicBezTo>
                      <a:pt x="3" y="22"/>
                      <a:pt x="3" y="22"/>
                      <a:pt x="3" y="22"/>
                    </a:cubicBezTo>
                    <a:cubicBezTo>
                      <a:pt x="1" y="2"/>
                      <a:pt x="1" y="2"/>
                      <a:pt x="1" y="2"/>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userDrawn="1"/>
            </p:nvSpPr>
            <p:spPr bwMode="auto">
              <a:xfrm>
                <a:off x="2444" y="1876"/>
                <a:ext cx="67" cy="110"/>
              </a:xfrm>
              <a:custGeom>
                <a:avLst/>
                <a:gdLst>
                  <a:gd name="T0" fmla="*/ 5 w 11"/>
                  <a:gd name="T1" fmla="*/ 1 h 18"/>
                  <a:gd name="T2" fmla="*/ 7 w 11"/>
                  <a:gd name="T3" fmla="*/ 0 h 18"/>
                  <a:gd name="T4" fmla="*/ 10 w 11"/>
                  <a:gd name="T5" fmla="*/ 5 h 18"/>
                  <a:gd name="T6" fmla="*/ 10 w 11"/>
                  <a:gd name="T7" fmla="*/ 12 h 18"/>
                  <a:gd name="T8" fmla="*/ 11 w 11"/>
                  <a:gd name="T9" fmla="*/ 17 h 18"/>
                  <a:gd name="T10" fmla="*/ 2 w 11"/>
                  <a:gd name="T11" fmla="*/ 18 h 18"/>
                  <a:gd name="T12" fmla="*/ 1 w 11"/>
                  <a:gd name="T13" fmla="*/ 7 h 18"/>
                  <a:gd name="T14" fmla="*/ 5 w 11"/>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8">
                    <a:moveTo>
                      <a:pt x="5" y="1"/>
                    </a:moveTo>
                    <a:cubicBezTo>
                      <a:pt x="5" y="1"/>
                      <a:pt x="7" y="0"/>
                      <a:pt x="7" y="0"/>
                    </a:cubicBezTo>
                    <a:cubicBezTo>
                      <a:pt x="7" y="0"/>
                      <a:pt x="10" y="5"/>
                      <a:pt x="10" y="5"/>
                    </a:cubicBezTo>
                    <a:cubicBezTo>
                      <a:pt x="10" y="12"/>
                      <a:pt x="10" y="12"/>
                      <a:pt x="10" y="12"/>
                    </a:cubicBezTo>
                    <a:cubicBezTo>
                      <a:pt x="11" y="17"/>
                      <a:pt x="11" y="17"/>
                      <a:pt x="11" y="17"/>
                    </a:cubicBezTo>
                    <a:cubicBezTo>
                      <a:pt x="11" y="17"/>
                      <a:pt x="2" y="18"/>
                      <a:pt x="2" y="18"/>
                    </a:cubicBezTo>
                    <a:cubicBezTo>
                      <a:pt x="2" y="18"/>
                      <a:pt x="0" y="7"/>
                      <a:pt x="1" y="7"/>
                    </a:cubicBezTo>
                    <a:cubicBezTo>
                      <a:pt x="2" y="6"/>
                      <a:pt x="5"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p:cNvSpPr>
              <p:nvPr userDrawn="1"/>
            </p:nvSpPr>
            <p:spPr bwMode="auto">
              <a:xfrm>
                <a:off x="2132" y="1876"/>
                <a:ext cx="31" cy="18"/>
              </a:xfrm>
              <a:custGeom>
                <a:avLst/>
                <a:gdLst>
                  <a:gd name="T0" fmla="*/ 0 w 5"/>
                  <a:gd name="T1" fmla="*/ 0 h 3"/>
                  <a:gd name="T2" fmla="*/ 2 w 5"/>
                  <a:gd name="T3" fmla="*/ 3 h 3"/>
                  <a:gd name="T4" fmla="*/ 5 w 5"/>
                  <a:gd name="T5" fmla="*/ 2 h 3"/>
                  <a:gd name="T6" fmla="*/ 5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1"/>
                      <a:pt x="1" y="3"/>
                      <a:pt x="2" y="3"/>
                    </a:cubicBezTo>
                    <a:cubicBezTo>
                      <a:pt x="2" y="3"/>
                      <a:pt x="5" y="2"/>
                      <a:pt x="5" y="2"/>
                    </a:cubicBezTo>
                    <a:cubicBezTo>
                      <a:pt x="5" y="0"/>
                      <a:pt x="5" y="0"/>
                      <a:pt x="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p:cNvSpPr>
              <p:nvPr userDrawn="1"/>
            </p:nvSpPr>
            <p:spPr bwMode="auto">
              <a:xfrm>
                <a:off x="1961" y="1259"/>
                <a:ext cx="98" cy="635"/>
              </a:xfrm>
              <a:custGeom>
                <a:avLst/>
                <a:gdLst>
                  <a:gd name="T0" fmla="*/ 12 w 16"/>
                  <a:gd name="T1" fmla="*/ 104 h 104"/>
                  <a:gd name="T2" fmla="*/ 16 w 16"/>
                  <a:gd name="T3" fmla="*/ 103 h 104"/>
                  <a:gd name="T4" fmla="*/ 15 w 16"/>
                  <a:gd name="T5" fmla="*/ 59 h 104"/>
                  <a:gd name="T6" fmla="*/ 12 w 16"/>
                  <a:gd name="T7" fmla="*/ 33 h 104"/>
                  <a:gd name="T8" fmla="*/ 9 w 16"/>
                  <a:gd name="T9" fmla="*/ 10 h 104"/>
                  <a:gd name="T10" fmla="*/ 6 w 16"/>
                  <a:gd name="T11" fmla="*/ 3 h 104"/>
                  <a:gd name="T12" fmla="*/ 4 w 16"/>
                  <a:gd name="T13" fmla="*/ 2 h 104"/>
                  <a:gd name="T14" fmla="*/ 3 w 16"/>
                  <a:gd name="T15" fmla="*/ 0 h 104"/>
                  <a:gd name="T16" fmla="*/ 1 w 16"/>
                  <a:gd name="T17" fmla="*/ 0 h 104"/>
                  <a:gd name="T18" fmla="*/ 0 w 16"/>
                  <a:gd name="T19" fmla="*/ 1 h 104"/>
                  <a:gd name="T20" fmla="*/ 1 w 16"/>
                  <a:gd name="T21" fmla="*/ 25 h 104"/>
                  <a:gd name="T22" fmla="*/ 4 w 16"/>
                  <a:gd name="T23" fmla="*/ 51 h 104"/>
                  <a:gd name="T24" fmla="*/ 4 w 16"/>
                  <a:gd name="T25" fmla="*/ 95 h 104"/>
                  <a:gd name="T26" fmla="*/ 5 w 16"/>
                  <a:gd name="T27" fmla="*/ 104 h 104"/>
                  <a:gd name="T28" fmla="*/ 12 w 16"/>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4">
                    <a:moveTo>
                      <a:pt x="12" y="104"/>
                    </a:moveTo>
                    <a:cubicBezTo>
                      <a:pt x="12" y="104"/>
                      <a:pt x="16" y="103"/>
                      <a:pt x="16" y="103"/>
                    </a:cubicBezTo>
                    <a:cubicBezTo>
                      <a:pt x="15" y="59"/>
                      <a:pt x="15" y="59"/>
                      <a:pt x="15" y="59"/>
                    </a:cubicBezTo>
                    <a:cubicBezTo>
                      <a:pt x="15" y="59"/>
                      <a:pt x="12" y="34"/>
                      <a:pt x="12" y="33"/>
                    </a:cubicBezTo>
                    <a:cubicBezTo>
                      <a:pt x="12" y="33"/>
                      <a:pt x="9" y="11"/>
                      <a:pt x="9" y="10"/>
                    </a:cubicBezTo>
                    <a:cubicBezTo>
                      <a:pt x="9" y="10"/>
                      <a:pt x="6" y="3"/>
                      <a:pt x="6" y="3"/>
                    </a:cubicBezTo>
                    <a:cubicBezTo>
                      <a:pt x="4" y="2"/>
                      <a:pt x="4" y="2"/>
                      <a:pt x="4" y="2"/>
                    </a:cubicBezTo>
                    <a:cubicBezTo>
                      <a:pt x="3" y="0"/>
                      <a:pt x="3" y="0"/>
                      <a:pt x="3" y="0"/>
                    </a:cubicBezTo>
                    <a:cubicBezTo>
                      <a:pt x="1" y="0"/>
                      <a:pt x="1" y="0"/>
                      <a:pt x="1" y="0"/>
                    </a:cubicBezTo>
                    <a:cubicBezTo>
                      <a:pt x="1" y="0"/>
                      <a:pt x="0" y="1"/>
                      <a:pt x="0" y="1"/>
                    </a:cubicBezTo>
                    <a:cubicBezTo>
                      <a:pt x="0" y="1"/>
                      <a:pt x="1" y="22"/>
                      <a:pt x="1" y="25"/>
                    </a:cubicBezTo>
                    <a:cubicBezTo>
                      <a:pt x="1" y="28"/>
                      <a:pt x="4" y="50"/>
                      <a:pt x="4" y="51"/>
                    </a:cubicBezTo>
                    <a:cubicBezTo>
                      <a:pt x="4" y="51"/>
                      <a:pt x="4" y="95"/>
                      <a:pt x="4" y="95"/>
                    </a:cubicBezTo>
                    <a:cubicBezTo>
                      <a:pt x="5" y="104"/>
                      <a:pt x="5" y="104"/>
                      <a:pt x="5" y="104"/>
                    </a:cubicBez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p:cNvSpPr>
              <p:nvPr userDrawn="1"/>
            </p:nvSpPr>
            <p:spPr bwMode="auto">
              <a:xfrm>
                <a:off x="784" y="3036"/>
                <a:ext cx="2026" cy="941"/>
              </a:xfrm>
              <a:custGeom>
                <a:avLst/>
                <a:gdLst>
                  <a:gd name="T0" fmla="*/ 0 w 332"/>
                  <a:gd name="T1" fmla="*/ 30 h 154"/>
                  <a:gd name="T2" fmla="*/ 0 w 332"/>
                  <a:gd name="T3" fmla="*/ 32 h 154"/>
                  <a:gd name="T4" fmla="*/ 21 w 332"/>
                  <a:gd name="T5" fmla="*/ 35 h 154"/>
                  <a:gd name="T6" fmla="*/ 42 w 332"/>
                  <a:gd name="T7" fmla="*/ 33 h 154"/>
                  <a:gd name="T8" fmla="*/ 63 w 332"/>
                  <a:gd name="T9" fmla="*/ 57 h 154"/>
                  <a:gd name="T10" fmla="*/ 67 w 332"/>
                  <a:gd name="T11" fmla="*/ 81 h 154"/>
                  <a:gd name="T12" fmla="*/ 93 w 332"/>
                  <a:gd name="T13" fmla="*/ 87 h 154"/>
                  <a:gd name="T14" fmla="*/ 109 w 332"/>
                  <a:gd name="T15" fmla="*/ 82 h 154"/>
                  <a:gd name="T16" fmla="*/ 117 w 332"/>
                  <a:gd name="T17" fmla="*/ 76 h 154"/>
                  <a:gd name="T18" fmla="*/ 125 w 332"/>
                  <a:gd name="T19" fmla="*/ 87 h 154"/>
                  <a:gd name="T20" fmla="*/ 147 w 332"/>
                  <a:gd name="T21" fmla="*/ 126 h 154"/>
                  <a:gd name="T22" fmla="*/ 171 w 332"/>
                  <a:gd name="T23" fmla="*/ 154 h 154"/>
                  <a:gd name="T24" fmla="*/ 195 w 332"/>
                  <a:gd name="T25" fmla="*/ 151 h 154"/>
                  <a:gd name="T26" fmla="*/ 197 w 332"/>
                  <a:gd name="T27" fmla="*/ 144 h 154"/>
                  <a:gd name="T28" fmla="*/ 195 w 332"/>
                  <a:gd name="T29" fmla="*/ 130 h 154"/>
                  <a:gd name="T30" fmla="*/ 197 w 332"/>
                  <a:gd name="T31" fmla="*/ 113 h 154"/>
                  <a:gd name="T32" fmla="*/ 226 w 332"/>
                  <a:gd name="T33" fmla="*/ 91 h 154"/>
                  <a:gd name="T34" fmla="*/ 249 w 332"/>
                  <a:gd name="T35" fmla="*/ 79 h 154"/>
                  <a:gd name="T36" fmla="*/ 259 w 332"/>
                  <a:gd name="T37" fmla="*/ 78 h 154"/>
                  <a:gd name="T38" fmla="*/ 276 w 332"/>
                  <a:gd name="T39" fmla="*/ 82 h 154"/>
                  <a:gd name="T40" fmla="*/ 294 w 332"/>
                  <a:gd name="T41" fmla="*/ 89 h 154"/>
                  <a:gd name="T42" fmla="*/ 325 w 332"/>
                  <a:gd name="T43" fmla="*/ 91 h 154"/>
                  <a:gd name="T44" fmla="*/ 332 w 332"/>
                  <a:gd name="T45" fmla="*/ 83 h 154"/>
                  <a:gd name="T46" fmla="*/ 325 w 332"/>
                  <a:gd name="T47" fmla="*/ 75 h 154"/>
                  <a:gd name="T48" fmla="*/ 331 w 332"/>
                  <a:gd name="T49" fmla="*/ 68 h 154"/>
                  <a:gd name="T50" fmla="*/ 332 w 332"/>
                  <a:gd name="T51" fmla="*/ 65 h 154"/>
                  <a:gd name="T52" fmla="*/ 326 w 332"/>
                  <a:gd name="T53" fmla="*/ 63 h 154"/>
                  <a:gd name="T54" fmla="*/ 321 w 332"/>
                  <a:gd name="T55" fmla="*/ 63 h 154"/>
                  <a:gd name="T56" fmla="*/ 318 w 332"/>
                  <a:gd name="T57" fmla="*/ 63 h 154"/>
                  <a:gd name="T58" fmla="*/ 316 w 332"/>
                  <a:gd name="T59" fmla="*/ 59 h 154"/>
                  <a:gd name="T60" fmla="*/ 315 w 332"/>
                  <a:gd name="T61" fmla="*/ 48 h 154"/>
                  <a:gd name="T62" fmla="*/ 285 w 332"/>
                  <a:gd name="T63" fmla="*/ 46 h 154"/>
                  <a:gd name="T64" fmla="*/ 294 w 332"/>
                  <a:gd name="T65" fmla="*/ 28 h 154"/>
                  <a:gd name="T66" fmla="*/ 294 w 332"/>
                  <a:gd name="T67" fmla="*/ 19 h 154"/>
                  <a:gd name="T68" fmla="*/ 290 w 332"/>
                  <a:gd name="T69" fmla="*/ 11 h 154"/>
                  <a:gd name="T70" fmla="*/ 283 w 332"/>
                  <a:gd name="T71" fmla="*/ 10 h 154"/>
                  <a:gd name="T72" fmla="*/ 251 w 332"/>
                  <a:gd name="T73" fmla="*/ 4 h 154"/>
                  <a:gd name="T74" fmla="*/ 239 w 332"/>
                  <a:gd name="T75" fmla="*/ 0 h 154"/>
                  <a:gd name="T76" fmla="*/ 233 w 332"/>
                  <a:gd name="T77" fmla="*/ 4 h 154"/>
                  <a:gd name="T78" fmla="*/ 62 w 332"/>
                  <a:gd name="T79" fmla="*/ 16 h 154"/>
                  <a:gd name="T80" fmla="*/ 14 w 332"/>
                  <a:gd name="T81" fmla="*/ 16 h 154"/>
                  <a:gd name="T82" fmla="*/ 0 w 332"/>
                  <a:gd name="T83" fmla="*/ 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2" h="154">
                    <a:moveTo>
                      <a:pt x="0" y="30"/>
                    </a:moveTo>
                    <a:cubicBezTo>
                      <a:pt x="0" y="32"/>
                      <a:pt x="0" y="32"/>
                      <a:pt x="0" y="32"/>
                    </a:cubicBezTo>
                    <a:cubicBezTo>
                      <a:pt x="21" y="35"/>
                      <a:pt x="21" y="35"/>
                      <a:pt x="21" y="35"/>
                    </a:cubicBezTo>
                    <a:cubicBezTo>
                      <a:pt x="42" y="33"/>
                      <a:pt x="42" y="33"/>
                      <a:pt x="42" y="33"/>
                    </a:cubicBezTo>
                    <a:cubicBezTo>
                      <a:pt x="63" y="57"/>
                      <a:pt x="63" y="57"/>
                      <a:pt x="63" y="57"/>
                    </a:cubicBezTo>
                    <a:cubicBezTo>
                      <a:pt x="67" y="81"/>
                      <a:pt x="67" y="81"/>
                      <a:pt x="67" y="81"/>
                    </a:cubicBezTo>
                    <a:cubicBezTo>
                      <a:pt x="93" y="87"/>
                      <a:pt x="93" y="87"/>
                      <a:pt x="93" y="87"/>
                    </a:cubicBezTo>
                    <a:cubicBezTo>
                      <a:pt x="109" y="82"/>
                      <a:pt x="109" y="82"/>
                      <a:pt x="109" y="82"/>
                    </a:cubicBezTo>
                    <a:cubicBezTo>
                      <a:pt x="109" y="82"/>
                      <a:pt x="116" y="76"/>
                      <a:pt x="117" y="76"/>
                    </a:cubicBezTo>
                    <a:cubicBezTo>
                      <a:pt x="118" y="77"/>
                      <a:pt x="125" y="86"/>
                      <a:pt x="125" y="87"/>
                    </a:cubicBezTo>
                    <a:cubicBezTo>
                      <a:pt x="125" y="89"/>
                      <a:pt x="146" y="125"/>
                      <a:pt x="147" y="126"/>
                    </a:cubicBezTo>
                    <a:cubicBezTo>
                      <a:pt x="148" y="127"/>
                      <a:pt x="170" y="154"/>
                      <a:pt x="171" y="154"/>
                    </a:cubicBezTo>
                    <a:cubicBezTo>
                      <a:pt x="171" y="154"/>
                      <a:pt x="195" y="151"/>
                      <a:pt x="195" y="151"/>
                    </a:cubicBezTo>
                    <a:cubicBezTo>
                      <a:pt x="195" y="151"/>
                      <a:pt x="196" y="145"/>
                      <a:pt x="197" y="144"/>
                    </a:cubicBezTo>
                    <a:cubicBezTo>
                      <a:pt x="197" y="143"/>
                      <a:pt x="194" y="136"/>
                      <a:pt x="195" y="130"/>
                    </a:cubicBezTo>
                    <a:cubicBezTo>
                      <a:pt x="196" y="123"/>
                      <a:pt x="190" y="118"/>
                      <a:pt x="197" y="113"/>
                    </a:cubicBezTo>
                    <a:cubicBezTo>
                      <a:pt x="204" y="107"/>
                      <a:pt x="225" y="92"/>
                      <a:pt x="226" y="91"/>
                    </a:cubicBezTo>
                    <a:cubicBezTo>
                      <a:pt x="228" y="90"/>
                      <a:pt x="246" y="80"/>
                      <a:pt x="249" y="79"/>
                    </a:cubicBezTo>
                    <a:cubicBezTo>
                      <a:pt x="252" y="77"/>
                      <a:pt x="259" y="78"/>
                      <a:pt x="259" y="78"/>
                    </a:cubicBezTo>
                    <a:cubicBezTo>
                      <a:pt x="259" y="78"/>
                      <a:pt x="276" y="82"/>
                      <a:pt x="276" y="82"/>
                    </a:cubicBezTo>
                    <a:cubicBezTo>
                      <a:pt x="277" y="82"/>
                      <a:pt x="293" y="88"/>
                      <a:pt x="294" y="89"/>
                    </a:cubicBezTo>
                    <a:cubicBezTo>
                      <a:pt x="296" y="89"/>
                      <a:pt x="325" y="91"/>
                      <a:pt x="325" y="91"/>
                    </a:cubicBezTo>
                    <a:cubicBezTo>
                      <a:pt x="325" y="91"/>
                      <a:pt x="332" y="84"/>
                      <a:pt x="332" y="83"/>
                    </a:cubicBezTo>
                    <a:cubicBezTo>
                      <a:pt x="332" y="83"/>
                      <a:pt x="325" y="75"/>
                      <a:pt x="325" y="75"/>
                    </a:cubicBezTo>
                    <a:cubicBezTo>
                      <a:pt x="331" y="68"/>
                      <a:pt x="331" y="68"/>
                      <a:pt x="331" y="68"/>
                    </a:cubicBezTo>
                    <a:cubicBezTo>
                      <a:pt x="332" y="65"/>
                      <a:pt x="332" y="65"/>
                      <a:pt x="332" y="65"/>
                    </a:cubicBezTo>
                    <a:cubicBezTo>
                      <a:pt x="326" y="63"/>
                      <a:pt x="326" y="63"/>
                      <a:pt x="326" y="63"/>
                    </a:cubicBezTo>
                    <a:cubicBezTo>
                      <a:pt x="321" y="63"/>
                      <a:pt x="321" y="63"/>
                      <a:pt x="321" y="63"/>
                    </a:cubicBezTo>
                    <a:cubicBezTo>
                      <a:pt x="320" y="63"/>
                      <a:pt x="318" y="63"/>
                      <a:pt x="318" y="63"/>
                    </a:cubicBezTo>
                    <a:cubicBezTo>
                      <a:pt x="316" y="59"/>
                      <a:pt x="316" y="59"/>
                      <a:pt x="316" y="59"/>
                    </a:cubicBezTo>
                    <a:cubicBezTo>
                      <a:pt x="315" y="48"/>
                      <a:pt x="315" y="48"/>
                      <a:pt x="315" y="48"/>
                    </a:cubicBezTo>
                    <a:cubicBezTo>
                      <a:pt x="285" y="46"/>
                      <a:pt x="285" y="46"/>
                      <a:pt x="285" y="46"/>
                    </a:cubicBezTo>
                    <a:cubicBezTo>
                      <a:pt x="285" y="46"/>
                      <a:pt x="293" y="29"/>
                      <a:pt x="294" y="28"/>
                    </a:cubicBezTo>
                    <a:cubicBezTo>
                      <a:pt x="294" y="28"/>
                      <a:pt x="294" y="20"/>
                      <a:pt x="294" y="19"/>
                    </a:cubicBezTo>
                    <a:cubicBezTo>
                      <a:pt x="294" y="18"/>
                      <a:pt x="290" y="11"/>
                      <a:pt x="290" y="11"/>
                    </a:cubicBezTo>
                    <a:cubicBezTo>
                      <a:pt x="283" y="10"/>
                      <a:pt x="283" y="10"/>
                      <a:pt x="283" y="10"/>
                    </a:cubicBezTo>
                    <a:cubicBezTo>
                      <a:pt x="251" y="4"/>
                      <a:pt x="251" y="4"/>
                      <a:pt x="251" y="4"/>
                    </a:cubicBezTo>
                    <a:cubicBezTo>
                      <a:pt x="239" y="0"/>
                      <a:pt x="239" y="0"/>
                      <a:pt x="239" y="0"/>
                    </a:cubicBezTo>
                    <a:cubicBezTo>
                      <a:pt x="233" y="4"/>
                      <a:pt x="233" y="4"/>
                      <a:pt x="233" y="4"/>
                    </a:cubicBezTo>
                    <a:cubicBezTo>
                      <a:pt x="62" y="16"/>
                      <a:pt x="62" y="16"/>
                      <a:pt x="62" y="16"/>
                    </a:cubicBezTo>
                    <a:cubicBezTo>
                      <a:pt x="14" y="16"/>
                      <a:pt x="14" y="16"/>
                      <a:pt x="14" y="16"/>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userDrawn="1"/>
            </p:nvSpPr>
            <p:spPr bwMode="auto">
              <a:xfrm>
                <a:off x="491" y="1162"/>
                <a:ext cx="354" cy="531"/>
              </a:xfrm>
              <a:custGeom>
                <a:avLst/>
                <a:gdLst>
                  <a:gd name="T0" fmla="*/ 5 w 58"/>
                  <a:gd name="T1" fmla="*/ 4 h 87"/>
                  <a:gd name="T2" fmla="*/ 0 w 58"/>
                  <a:gd name="T3" fmla="*/ 12 h 87"/>
                  <a:gd name="T4" fmla="*/ 12 w 58"/>
                  <a:gd name="T5" fmla="*/ 38 h 87"/>
                  <a:gd name="T6" fmla="*/ 10 w 58"/>
                  <a:gd name="T7" fmla="*/ 58 h 87"/>
                  <a:gd name="T8" fmla="*/ 14 w 58"/>
                  <a:gd name="T9" fmla="*/ 64 h 87"/>
                  <a:gd name="T10" fmla="*/ 21 w 58"/>
                  <a:gd name="T11" fmla="*/ 64 h 87"/>
                  <a:gd name="T12" fmla="*/ 24 w 58"/>
                  <a:gd name="T13" fmla="*/ 76 h 87"/>
                  <a:gd name="T14" fmla="*/ 27 w 58"/>
                  <a:gd name="T15" fmla="*/ 84 h 87"/>
                  <a:gd name="T16" fmla="*/ 34 w 58"/>
                  <a:gd name="T17" fmla="*/ 86 h 87"/>
                  <a:gd name="T18" fmla="*/ 48 w 58"/>
                  <a:gd name="T19" fmla="*/ 87 h 87"/>
                  <a:gd name="T20" fmla="*/ 58 w 58"/>
                  <a:gd name="T21" fmla="*/ 86 h 87"/>
                  <a:gd name="T22" fmla="*/ 47 w 58"/>
                  <a:gd name="T23" fmla="*/ 50 h 87"/>
                  <a:gd name="T24" fmla="*/ 29 w 58"/>
                  <a:gd name="T25" fmla="*/ 22 h 87"/>
                  <a:gd name="T26" fmla="*/ 19 w 58"/>
                  <a:gd name="T27" fmla="*/ 6 h 87"/>
                  <a:gd name="T28" fmla="*/ 3 w 58"/>
                  <a:gd name="T29" fmla="*/ 0 h 87"/>
                  <a:gd name="T30" fmla="*/ 5 w 58"/>
                  <a:gd name="T31"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87">
                    <a:moveTo>
                      <a:pt x="5" y="4"/>
                    </a:moveTo>
                    <a:cubicBezTo>
                      <a:pt x="0" y="12"/>
                      <a:pt x="0" y="12"/>
                      <a:pt x="0" y="12"/>
                    </a:cubicBezTo>
                    <a:cubicBezTo>
                      <a:pt x="12" y="38"/>
                      <a:pt x="12" y="38"/>
                      <a:pt x="12" y="38"/>
                    </a:cubicBezTo>
                    <a:cubicBezTo>
                      <a:pt x="10" y="58"/>
                      <a:pt x="10" y="58"/>
                      <a:pt x="10" y="58"/>
                    </a:cubicBezTo>
                    <a:cubicBezTo>
                      <a:pt x="14" y="64"/>
                      <a:pt x="14" y="64"/>
                      <a:pt x="14" y="64"/>
                    </a:cubicBezTo>
                    <a:cubicBezTo>
                      <a:pt x="21" y="64"/>
                      <a:pt x="21" y="64"/>
                      <a:pt x="21" y="64"/>
                    </a:cubicBezTo>
                    <a:cubicBezTo>
                      <a:pt x="24" y="76"/>
                      <a:pt x="24" y="76"/>
                      <a:pt x="24" y="76"/>
                    </a:cubicBezTo>
                    <a:cubicBezTo>
                      <a:pt x="27" y="84"/>
                      <a:pt x="27" y="84"/>
                      <a:pt x="27" y="84"/>
                    </a:cubicBezTo>
                    <a:cubicBezTo>
                      <a:pt x="34" y="86"/>
                      <a:pt x="34" y="86"/>
                      <a:pt x="34" y="86"/>
                    </a:cubicBezTo>
                    <a:cubicBezTo>
                      <a:pt x="34" y="86"/>
                      <a:pt x="47" y="87"/>
                      <a:pt x="48" y="87"/>
                    </a:cubicBezTo>
                    <a:cubicBezTo>
                      <a:pt x="49" y="87"/>
                      <a:pt x="57" y="87"/>
                      <a:pt x="58" y="86"/>
                    </a:cubicBezTo>
                    <a:cubicBezTo>
                      <a:pt x="58" y="85"/>
                      <a:pt x="47" y="50"/>
                      <a:pt x="47" y="50"/>
                    </a:cubicBezTo>
                    <a:cubicBezTo>
                      <a:pt x="47" y="50"/>
                      <a:pt x="30" y="27"/>
                      <a:pt x="29" y="22"/>
                    </a:cubicBezTo>
                    <a:cubicBezTo>
                      <a:pt x="29" y="16"/>
                      <a:pt x="19" y="8"/>
                      <a:pt x="19" y="6"/>
                    </a:cubicBezTo>
                    <a:cubicBezTo>
                      <a:pt x="18" y="4"/>
                      <a:pt x="3" y="0"/>
                      <a:pt x="3" y="0"/>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EditPoints="1"/>
              </p:cNvSpPr>
              <p:nvPr userDrawn="1"/>
            </p:nvSpPr>
            <p:spPr bwMode="auto">
              <a:xfrm>
                <a:off x="1394" y="1583"/>
                <a:ext cx="641" cy="427"/>
              </a:xfrm>
              <a:custGeom>
                <a:avLst/>
                <a:gdLst>
                  <a:gd name="T0" fmla="*/ 85 w 641"/>
                  <a:gd name="T1" fmla="*/ 6 h 427"/>
                  <a:gd name="T2" fmla="*/ 140 w 641"/>
                  <a:gd name="T3" fmla="*/ 12 h 427"/>
                  <a:gd name="T4" fmla="*/ 189 w 641"/>
                  <a:gd name="T5" fmla="*/ 12 h 427"/>
                  <a:gd name="T6" fmla="*/ 226 w 641"/>
                  <a:gd name="T7" fmla="*/ 18 h 427"/>
                  <a:gd name="T8" fmla="*/ 274 w 641"/>
                  <a:gd name="T9" fmla="*/ 18 h 427"/>
                  <a:gd name="T10" fmla="*/ 335 w 641"/>
                  <a:gd name="T11" fmla="*/ 24 h 427"/>
                  <a:gd name="T12" fmla="*/ 378 w 641"/>
                  <a:gd name="T13" fmla="*/ 24 h 427"/>
                  <a:gd name="T14" fmla="*/ 427 w 641"/>
                  <a:gd name="T15" fmla="*/ 24 h 427"/>
                  <a:gd name="T16" fmla="*/ 537 w 641"/>
                  <a:gd name="T17" fmla="*/ 30 h 427"/>
                  <a:gd name="T18" fmla="*/ 616 w 641"/>
                  <a:gd name="T19" fmla="*/ 30 h 427"/>
                  <a:gd name="T20" fmla="*/ 635 w 641"/>
                  <a:gd name="T21" fmla="*/ 37 h 427"/>
                  <a:gd name="T22" fmla="*/ 628 w 641"/>
                  <a:gd name="T23" fmla="*/ 49 h 427"/>
                  <a:gd name="T24" fmla="*/ 610 w 641"/>
                  <a:gd name="T25" fmla="*/ 61 h 427"/>
                  <a:gd name="T26" fmla="*/ 616 w 641"/>
                  <a:gd name="T27" fmla="*/ 79 h 427"/>
                  <a:gd name="T28" fmla="*/ 628 w 641"/>
                  <a:gd name="T29" fmla="*/ 92 h 427"/>
                  <a:gd name="T30" fmla="*/ 641 w 641"/>
                  <a:gd name="T31" fmla="*/ 104 h 427"/>
                  <a:gd name="T32" fmla="*/ 641 w 641"/>
                  <a:gd name="T33" fmla="*/ 153 h 427"/>
                  <a:gd name="T34" fmla="*/ 641 w 641"/>
                  <a:gd name="T35" fmla="*/ 201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66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15 h 427"/>
                  <a:gd name="T64" fmla="*/ 635 w 641"/>
                  <a:gd name="T65" fmla="*/ 427 h 427"/>
                  <a:gd name="T66" fmla="*/ 635 w 641"/>
                  <a:gd name="T67" fmla="*/ 427 h 427"/>
                  <a:gd name="T68" fmla="*/ 622 w 641"/>
                  <a:gd name="T69" fmla="*/ 421 h 427"/>
                  <a:gd name="T70" fmla="*/ 622 w 641"/>
                  <a:gd name="T71" fmla="*/ 409 h 427"/>
                  <a:gd name="T72" fmla="*/ 610 w 641"/>
                  <a:gd name="T73" fmla="*/ 403 h 427"/>
                  <a:gd name="T74" fmla="*/ 598 w 641"/>
                  <a:gd name="T75" fmla="*/ 397 h 427"/>
                  <a:gd name="T76" fmla="*/ 580 w 641"/>
                  <a:gd name="T77" fmla="*/ 391 h 427"/>
                  <a:gd name="T78" fmla="*/ 573 w 641"/>
                  <a:gd name="T79" fmla="*/ 385 h 427"/>
                  <a:gd name="T80" fmla="*/ 555 w 641"/>
                  <a:gd name="T81" fmla="*/ 385 h 427"/>
                  <a:gd name="T82" fmla="*/ 543 w 641"/>
                  <a:gd name="T83" fmla="*/ 385 h 427"/>
                  <a:gd name="T84" fmla="*/ 525 w 641"/>
                  <a:gd name="T85" fmla="*/ 385 h 427"/>
                  <a:gd name="T86" fmla="*/ 519 w 641"/>
                  <a:gd name="T87" fmla="*/ 391 h 427"/>
                  <a:gd name="T88" fmla="*/ 506 w 641"/>
                  <a:gd name="T89" fmla="*/ 397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6 w 641"/>
                  <a:gd name="T101" fmla="*/ 366 h 427"/>
                  <a:gd name="T102" fmla="*/ 335 w 641"/>
                  <a:gd name="T103" fmla="*/ 360 h 427"/>
                  <a:gd name="T104" fmla="*/ 268 w 641"/>
                  <a:gd name="T105" fmla="*/ 360 h 427"/>
                  <a:gd name="T106" fmla="*/ 195 w 641"/>
                  <a:gd name="T107" fmla="*/ 354 h 427"/>
                  <a:gd name="T108" fmla="*/ 104 w 641"/>
                  <a:gd name="T109" fmla="*/ 348 h 427"/>
                  <a:gd name="T110" fmla="*/ 30 w 641"/>
                  <a:gd name="T111" fmla="*/ 342 h 427"/>
                  <a:gd name="T112" fmla="*/ 6 w 641"/>
                  <a:gd name="T113" fmla="*/ 275 h 427"/>
                  <a:gd name="T114" fmla="*/ 18 w 641"/>
                  <a:gd name="T115" fmla="*/ 122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lnTo>
                      <a:pt x="110" y="348"/>
                    </a:lnTo>
                    <a:close/>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5"/>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7"/>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38"/>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9"/>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4"/>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lnTo>
                      <a:pt x="458"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6"/>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47"/>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49"/>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0"/>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userDrawn="1"/>
            </p:nvSpPr>
            <p:spPr bwMode="auto">
              <a:xfrm>
                <a:off x="1296"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userDrawn="1"/>
            </p:nvSpPr>
            <p:spPr bwMode="auto">
              <a:xfrm>
                <a:off x="1290" y="2395"/>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userDrawn="1"/>
            </p:nvSpPr>
            <p:spPr bwMode="auto">
              <a:xfrm>
                <a:off x="1522" y="2322"/>
                <a:ext cx="1" cy="6"/>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54"/>
              <p:cNvSpPr>
                <a:spLocks noChangeArrowheads="1"/>
              </p:cNvSpPr>
              <p:nvPr userDrawn="1"/>
            </p:nvSpPr>
            <p:spPr bwMode="auto">
              <a:xfrm>
                <a:off x="1522" y="2328"/>
                <a:ext cx="1" cy="1"/>
              </a:xfrm>
              <a:prstGeom prst="ellipse">
                <a:avLst/>
              </a:pr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5"/>
              <p:cNvSpPr>
                <a:spLocks/>
              </p:cNvSpPr>
              <p:nvPr userDrawn="1"/>
            </p:nvSpPr>
            <p:spPr bwMode="auto">
              <a:xfrm>
                <a:off x="1247"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userDrawn="1"/>
            </p:nvSpPr>
            <p:spPr bwMode="auto">
              <a:xfrm>
                <a:off x="1418"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userDrawn="1"/>
            </p:nvSpPr>
            <p:spPr bwMode="auto">
              <a:xfrm>
                <a:off x="1363"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userDrawn="1"/>
            </p:nvSpPr>
            <p:spPr bwMode="auto">
              <a:xfrm>
                <a:off x="1272" y="2499"/>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userDrawn="1"/>
            </p:nvSpPr>
            <p:spPr bwMode="auto">
              <a:xfrm>
                <a:off x="1406" y="2493"/>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userDrawn="1"/>
            </p:nvSpPr>
            <p:spPr bwMode="auto">
              <a:xfrm>
                <a:off x="1241" y="240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userDrawn="1"/>
            </p:nvSpPr>
            <p:spPr bwMode="auto">
              <a:xfrm>
                <a:off x="1241" y="248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userDrawn="1"/>
            </p:nvSpPr>
            <p:spPr bwMode="auto">
              <a:xfrm>
                <a:off x="1290"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userDrawn="1"/>
            </p:nvSpPr>
            <p:spPr bwMode="auto">
              <a:xfrm>
                <a:off x="1284" y="2395"/>
                <a:ext cx="6"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userDrawn="1"/>
            </p:nvSpPr>
            <p:spPr bwMode="auto">
              <a:xfrm>
                <a:off x="1522"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6"/>
              <p:cNvSpPr>
                <a:spLocks/>
              </p:cNvSpPr>
              <p:nvPr userDrawn="1"/>
            </p:nvSpPr>
            <p:spPr bwMode="auto">
              <a:xfrm>
                <a:off x="1522" y="2322"/>
                <a:ext cx="0" cy="6"/>
              </a:xfrm>
              <a:custGeom>
                <a:avLst/>
                <a:gdLst>
                  <a:gd name="T0" fmla="*/ 0 h 6"/>
                  <a:gd name="T1" fmla="*/ 6 h 6"/>
                  <a:gd name="T2" fmla="*/ 6 h 6"/>
                  <a:gd name="T3" fmla="*/ 6 h 6"/>
                  <a:gd name="T4" fmla="*/ 6 h 6"/>
                  <a:gd name="T5" fmla="*/ 6 h 6"/>
                  <a:gd name="T6" fmla="*/ 6 h 6"/>
                  <a:gd name="T7" fmla="*/ 6 h 6"/>
                  <a:gd name="T8" fmla="*/ 6 h 6"/>
                  <a:gd name="T9" fmla="*/ 6 h 6"/>
                  <a:gd name="T10" fmla="*/ 6 h 6"/>
                  <a:gd name="T11" fmla="*/ 0 h 6"/>
                  <a:gd name="T12"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6">
                    <a:moveTo>
                      <a:pt x="0" y="0"/>
                    </a:moveTo>
                    <a:lnTo>
                      <a:pt x="0" y="6"/>
                    </a:lnTo>
                    <a:lnTo>
                      <a:pt x="0" y="6"/>
                    </a:lnTo>
                    <a:lnTo>
                      <a:pt x="0" y="6"/>
                    </a:lnTo>
                    <a:lnTo>
                      <a:pt x="0" y="6"/>
                    </a:lnTo>
                    <a:lnTo>
                      <a:pt x="0" y="6"/>
                    </a:lnTo>
                    <a:lnTo>
                      <a:pt x="0" y="6"/>
                    </a:lnTo>
                    <a:lnTo>
                      <a:pt x="0" y="6"/>
                    </a:lnTo>
                    <a:lnTo>
                      <a:pt x="0" y="6"/>
                    </a:lnTo>
                    <a:lnTo>
                      <a:pt x="0" y="6"/>
                    </a:lnTo>
                    <a:lnTo>
                      <a:pt x="0" y="6"/>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7"/>
              <p:cNvSpPr>
                <a:spLocks/>
              </p:cNvSpPr>
              <p:nvPr userDrawn="1"/>
            </p:nvSpPr>
            <p:spPr bwMode="auto">
              <a:xfrm>
                <a:off x="1241"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userDrawn="1"/>
            </p:nvSpPr>
            <p:spPr bwMode="auto">
              <a:xfrm>
                <a:off x="1412"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userDrawn="1"/>
            </p:nvSpPr>
            <p:spPr bwMode="auto">
              <a:xfrm>
                <a:off x="1357"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userDrawn="1"/>
            </p:nvSpPr>
            <p:spPr bwMode="auto">
              <a:xfrm>
                <a:off x="1522" y="1882"/>
                <a:ext cx="6"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userDrawn="1"/>
            </p:nvSpPr>
            <p:spPr bwMode="auto">
              <a:xfrm>
                <a:off x="1491" y="1675"/>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userDrawn="1"/>
            </p:nvSpPr>
            <p:spPr bwMode="auto">
              <a:xfrm>
                <a:off x="1376" y="1870"/>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4"/>
              <p:cNvSpPr>
                <a:spLocks/>
              </p:cNvSpPr>
              <p:nvPr userDrawn="1"/>
            </p:nvSpPr>
            <p:spPr bwMode="auto">
              <a:xfrm>
                <a:off x="2016" y="1992"/>
                <a:ext cx="6" cy="6"/>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1" y="1"/>
                      <a:pt x="1" y="0"/>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userDrawn="1"/>
            </p:nvSpPr>
            <p:spPr bwMode="auto">
              <a:xfrm>
                <a:off x="2065" y="2126"/>
                <a:ext cx="12" cy="13"/>
              </a:xfrm>
              <a:custGeom>
                <a:avLst/>
                <a:gdLst>
                  <a:gd name="T0" fmla="*/ 0 w 12"/>
                  <a:gd name="T1" fmla="*/ 13 h 13"/>
                  <a:gd name="T2" fmla="*/ 6 w 12"/>
                  <a:gd name="T3" fmla="*/ 13 h 13"/>
                  <a:gd name="T4" fmla="*/ 12 w 12"/>
                  <a:gd name="T5" fmla="*/ 13 h 13"/>
                  <a:gd name="T6" fmla="*/ 12 w 12"/>
                  <a:gd name="T7" fmla="*/ 7 h 13"/>
                  <a:gd name="T8" fmla="*/ 6 w 12"/>
                  <a:gd name="T9" fmla="*/ 0 h 13"/>
                  <a:gd name="T10" fmla="*/ 0 w 12"/>
                  <a:gd name="T11" fmla="*/ 0 h 13"/>
                  <a:gd name="T12" fmla="*/ 0 w 12"/>
                  <a:gd name="T13" fmla="*/ 7 h 13"/>
                  <a:gd name="T14" fmla="*/ 0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0" y="13"/>
                    </a:moveTo>
                    <a:lnTo>
                      <a:pt x="6" y="13"/>
                    </a:lnTo>
                    <a:lnTo>
                      <a:pt x="12" y="13"/>
                    </a:lnTo>
                    <a:lnTo>
                      <a:pt x="12" y="7"/>
                    </a:lnTo>
                    <a:lnTo>
                      <a:pt x="6" y="0"/>
                    </a:lnTo>
                    <a:lnTo>
                      <a:pt x="0" y="0"/>
                    </a:lnTo>
                    <a:lnTo>
                      <a:pt x="0" y="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1" name="Rectangle 90"/>
            <p:cNvSpPr/>
            <p:nvPr userDrawn="1"/>
          </p:nvSpPr>
          <p:spPr>
            <a:xfrm>
              <a:off x="4470923" y="1746291"/>
              <a:ext cx="3177652" cy="4508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userDrawn="1"/>
          </p:nvSpPr>
          <p:spPr>
            <a:xfrm>
              <a:off x="-1" y="1409700"/>
              <a:ext cx="691627" cy="48452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referRelativeResize="0">
              <a:picLocks/>
            </p:cNvPicPr>
            <p:nvPr userDrawn="1"/>
          </p:nvPicPr>
          <p:blipFill>
            <a:blip r:embed="rId2"/>
            <a:stretch>
              <a:fillRect/>
            </a:stretch>
          </p:blipFill>
          <p:spPr>
            <a:xfrm>
              <a:off x="1511606" y="2104560"/>
              <a:ext cx="2532888" cy="3255264"/>
            </a:xfrm>
            <a:prstGeom prst="rect">
              <a:avLst/>
            </a:prstGeom>
          </p:spPr>
        </p:pic>
        <p:sp>
          <p:nvSpPr>
            <p:cNvPr id="95" name="Oval 94"/>
            <p:cNvSpPr/>
            <p:nvPr userDrawn="1"/>
          </p:nvSpPr>
          <p:spPr>
            <a:xfrm>
              <a:off x="4260368" y="5494940"/>
              <a:ext cx="258328" cy="3197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userDrawn="1"/>
        </p:nvGrpSpPr>
        <p:grpSpPr>
          <a:xfrm>
            <a:off x="318430" y="4704222"/>
            <a:ext cx="1339936" cy="1490203"/>
            <a:chOff x="318430" y="4704222"/>
            <a:chExt cx="1339936" cy="1490203"/>
          </a:xfrm>
        </p:grpSpPr>
        <p:grpSp>
          <p:nvGrpSpPr>
            <p:cNvPr id="11" name="Group 4"/>
            <p:cNvGrpSpPr>
              <a:grpSpLocks noChangeAspect="1"/>
            </p:cNvGrpSpPr>
            <p:nvPr userDrawn="1"/>
          </p:nvGrpSpPr>
          <p:grpSpPr bwMode="auto">
            <a:xfrm>
              <a:off x="481013" y="4710113"/>
              <a:ext cx="1106487" cy="1484312"/>
              <a:chOff x="1241" y="2967"/>
              <a:chExt cx="697" cy="935"/>
            </a:xfrm>
          </p:grpSpPr>
          <p:sp>
            <p:nvSpPr>
              <p:cNvPr id="18" name="AutoShape 3"/>
              <p:cNvSpPr>
                <a:spLocks noChangeAspect="1" noChangeArrowheads="1" noTextEdit="1"/>
              </p:cNvSpPr>
              <p:nvPr userDrawn="1"/>
            </p:nvSpPr>
            <p:spPr bwMode="auto">
              <a:xfrm>
                <a:off x="1241" y="2967"/>
                <a:ext cx="697"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241" y="3380"/>
                <a:ext cx="697" cy="127"/>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6"/>
              <p:cNvSpPr>
                <a:spLocks noChangeArrowheads="1"/>
              </p:cNvSpPr>
              <p:nvPr userDrawn="1"/>
            </p:nvSpPr>
            <p:spPr bwMode="auto">
              <a:xfrm>
                <a:off x="1241" y="3239"/>
                <a:ext cx="697" cy="13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7"/>
              <p:cNvSpPr>
                <a:spLocks noChangeArrowheads="1"/>
              </p:cNvSpPr>
              <p:nvPr userDrawn="1"/>
            </p:nvSpPr>
            <p:spPr bwMode="auto">
              <a:xfrm>
                <a:off x="1241" y="3108"/>
                <a:ext cx="697" cy="127"/>
              </a:xfrm>
              <a:prstGeom prst="rect">
                <a:avLst/>
              </a:prstGeom>
              <a:solidFill>
                <a:srgbClr val="A2A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
              <p:cNvSpPr>
                <a:spLocks noChangeArrowheads="1"/>
              </p:cNvSpPr>
              <p:nvPr userDrawn="1"/>
            </p:nvSpPr>
            <p:spPr bwMode="auto">
              <a:xfrm>
                <a:off x="1241" y="2967"/>
                <a:ext cx="697" cy="134"/>
              </a:xfrm>
              <a:prstGeom prst="rect">
                <a:avLst/>
              </a:prstGeom>
              <a:solidFill>
                <a:srgbClr val="CFD0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9"/>
              <p:cNvSpPr>
                <a:spLocks noChangeArrowheads="1"/>
              </p:cNvSpPr>
              <p:nvPr userDrawn="1"/>
            </p:nvSpPr>
            <p:spPr bwMode="auto">
              <a:xfrm>
                <a:off x="1241" y="3511"/>
                <a:ext cx="697" cy="126"/>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p:cNvSpPr>
                <a:spLocks noChangeArrowheads="1"/>
              </p:cNvSpPr>
              <p:nvPr userDrawn="1"/>
            </p:nvSpPr>
            <p:spPr bwMode="auto">
              <a:xfrm>
                <a:off x="1241" y="3645"/>
                <a:ext cx="697" cy="126"/>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1"/>
              <p:cNvSpPr>
                <a:spLocks noChangeArrowheads="1"/>
              </p:cNvSpPr>
              <p:nvPr userDrawn="1"/>
            </p:nvSpPr>
            <p:spPr bwMode="auto">
              <a:xfrm>
                <a:off x="1241" y="3775"/>
                <a:ext cx="697" cy="12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Picture 16"/>
            <p:cNvPicPr>
              <a:picLocks noChangeAspect="1"/>
            </p:cNvPicPr>
            <p:nvPr userDrawn="1"/>
          </p:nvPicPr>
          <p:blipFill>
            <a:blip r:embed="rId3"/>
            <a:stretch>
              <a:fillRect/>
            </a:stretch>
          </p:blipFill>
          <p:spPr>
            <a:xfrm>
              <a:off x="318430" y="4704222"/>
              <a:ext cx="1339936" cy="1471606"/>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noAutofit/>
          </a:bodyPr>
          <a:lstStyle/>
          <a:p>
            <a:r>
              <a:rPr lang="en-US" sz="3000" b="1" dirty="0">
                <a:solidFill>
                  <a:srgbClr val="ED833E"/>
                </a:solidFill>
                <a:latin typeface="Rockwell" panose="02060603020205020403" pitchFamily="18" charset="0"/>
              </a:rPr>
              <a:t>Black Hills Corporation Overview</a:t>
            </a:r>
          </a:p>
        </p:txBody>
      </p:sp>
      <p:sp>
        <p:nvSpPr>
          <p:cNvPr id="7" name="TextBox 6"/>
          <p:cNvSpPr txBox="1">
            <a:spLocks/>
          </p:cNvSpPr>
          <p:nvPr userDrawn="1"/>
        </p:nvSpPr>
        <p:spPr>
          <a:xfrm>
            <a:off x="435800" y="854202"/>
            <a:ext cx="7974775" cy="784098"/>
          </a:xfrm>
          <a:prstGeom prst="rect">
            <a:avLst/>
          </a:prstGeom>
          <a:noFill/>
        </p:spPr>
        <p:txBody>
          <a:bodyPr wrap="square" rtlCol="0">
            <a:noAutofit/>
          </a:bodyPr>
          <a:lstStyle/>
          <a:p>
            <a:pPr>
              <a:lnSpc>
                <a:spcPts val="1400"/>
              </a:lnSpc>
            </a:pPr>
            <a:r>
              <a:rPr lang="en-US" sz="1100" b="1" dirty="0">
                <a:solidFill>
                  <a:srgbClr val="000000"/>
                </a:solidFill>
                <a:latin typeface="Arial" panose="020B0604020202020204" pitchFamily="34" charset="0"/>
                <a:cs typeface="Arial" panose="020B0604020202020204" pitchFamily="34" charset="0"/>
              </a:rPr>
              <a:t>A growth-oriented, vertically-integrated energy company with a tradition of exemplary service and a vision to be the energy partner of choice.</a:t>
            </a:r>
            <a:r>
              <a:rPr lang="en-US" sz="1100" dirty="0">
                <a:solidFill>
                  <a:srgbClr val="000000"/>
                </a:solidFill>
                <a:latin typeface="Arial" panose="020B0604020202020204" pitchFamily="34" charset="0"/>
                <a:cs typeface="Arial" panose="020B0604020202020204" pitchFamily="34" charset="0"/>
              </a:rPr>
              <a:t> </a:t>
            </a:r>
            <a:r>
              <a:rPr lang="en-US" sz="1100" b="0" dirty="0">
                <a:solidFill>
                  <a:srgbClr val="000000"/>
                </a:solidFill>
                <a:latin typeface="Arial" panose="020B0604020202020204" pitchFamily="34" charset="0"/>
                <a:cs typeface="Arial" panose="020B0604020202020204" pitchFamily="34" charset="0"/>
              </a:rPr>
              <a:t>Based in Rapid City, S.D., the company serves 777,000 electric and gas utility customers in Colorado, Iowa, Kansas, Montana, Nebraska, South Dakota and Wyoming. The company</a:t>
            </a:r>
            <a:r>
              <a:rPr lang="ja-JP" altLang="en-US" sz="1100" b="0" dirty="0">
                <a:solidFill>
                  <a:srgbClr val="000000"/>
                </a:solidFill>
                <a:latin typeface="Arial" panose="020B0604020202020204" pitchFamily="34" charset="0"/>
                <a:cs typeface="Arial" panose="020B0604020202020204" pitchFamily="34" charset="0"/>
              </a:rPr>
              <a:t> </a:t>
            </a:r>
            <a:r>
              <a:rPr lang="en-US" altLang="ja-JP" sz="1100" b="0" dirty="0">
                <a:solidFill>
                  <a:srgbClr val="000000"/>
                </a:solidFill>
                <a:latin typeface="Arial" panose="020B0604020202020204" pitchFamily="34" charset="0"/>
                <a:cs typeface="Arial" panose="020B0604020202020204" pitchFamily="34" charset="0"/>
              </a:rPr>
              <a:t>generates wholesale electricity and produces natural gas, crude oil and coal. Employees partner to produce results that </a:t>
            </a:r>
            <a:r>
              <a:rPr lang="en-US" altLang="ja-JP" sz="1100" b="1" i="1" dirty="0">
                <a:solidFill>
                  <a:srgbClr val="000000"/>
                </a:solidFill>
                <a:latin typeface="Arial" panose="020B0604020202020204" pitchFamily="34" charset="0"/>
                <a:cs typeface="Arial" panose="020B0604020202020204" pitchFamily="34" charset="0"/>
              </a:rPr>
              <a:t>improve life with energy.</a:t>
            </a:r>
            <a:endParaRPr lang="en-US" sz="1100" dirty="0">
              <a:latin typeface="Arial" panose="020B0604020202020204" pitchFamily="34" charset="0"/>
              <a:cs typeface="Arial" panose="020B0604020202020204" pitchFamily="34" charset="0"/>
            </a:endParaRPr>
          </a:p>
        </p:txBody>
      </p:sp>
      <p:graphicFrame>
        <p:nvGraphicFramePr>
          <p:cNvPr id="12" name="Group 27"/>
          <p:cNvGraphicFramePr>
            <a:graphicFrameLocks noGrp="1" noChangeAspect="1"/>
          </p:cNvGraphicFramePr>
          <p:nvPr userDrawn="1">
            <p:extLst>
              <p:ext uri="{D42A27DB-BD31-4B8C-83A1-F6EECF244321}">
                <p14:modId xmlns:p14="http://schemas.microsoft.com/office/powerpoint/2010/main" val="364178991"/>
              </p:ext>
            </p:extLst>
          </p:nvPr>
        </p:nvGraphicFramePr>
        <p:xfrm>
          <a:off x="4657851" y="2240842"/>
          <a:ext cx="3292476" cy="1473908"/>
        </p:xfrm>
        <a:graphic>
          <a:graphicData uri="http://schemas.openxmlformats.org/drawingml/2006/table">
            <a:tbl>
              <a:tblPr/>
              <a:tblGrid>
                <a:gridCol w="1604624">
                  <a:extLst>
                    <a:ext uri="{9D8B030D-6E8A-4147-A177-3AD203B41FA5}">
                      <a16:colId xmlns:a16="http://schemas.microsoft.com/office/drawing/2014/main" val="20000"/>
                    </a:ext>
                  </a:extLst>
                </a:gridCol>
                <a:gridCol w="111525">
                  <a:extLst>
                    <a:ext uri="{9D8B030D-6E8A-4147-A177-3AD203B41FA5}">
                      <a16:colId xmlns:a16="http://schemas.microsoft.com/office/drawing/2014/main" val="20001"/>
                    </a:ext>
                  </a:extLst>
                </a:gridCol>
                <a:gridCol w="1576327">
                  <a:extLst>
                    <a:ext uri="{9D8B030D-6E8A-4147-A177-3AD203B41FA5}">
                      <a16:colId xmlns:a16="http://schemas.microsoft.com/office/drawing/2014/main" val="20002"/>
                    </a:ext>
                  </a:extLst>
                </a:gridCol>
              </a:tblGrid>
              <a:tr h="303107">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6" charset="-128"/>
                          <a:cs typeface="Arial" pitchFamily="34" charset="0"/>
                        </a:rPr>
                        <a:t>Utilities </a:t>
                      </a:r>
                    </a:p>
                  </a:txBody>
                  <a:tcPr marL="45720" marR="45720"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9741">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Electric Utilities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Gas Utilities</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861060">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Black Hills Power</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Cheyenne Light*</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Colorado Electric</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Colorado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Iowa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Kansas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Nebraska Gas</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29"/>
          <p:cNvGraphicFramePr>
            <a:graphicFrameLocks noGrp="1"/>
          </p:cNvGraphicFramePr>
          <p:nvPr userDrawn="1">
            <p:extLst>
              <p:ext uri="{D42A27DB-BD31-4B8C-83A1-F6EECF244321}">
                <p14:modId xmlns:p14="http://schemas.microsoft.com/office/powerpoint/2010/main" val="3624368935"/>
              </p:ext>
            </p:extLst>
          </p:nvPr>
        </p:nvGraphicFramePr>
        <p:xfrm>
          <a:off x="4654677" y="3800475"/>
          <a:ext cx="3276600" cy="1802511"/>
        </p:xfrm>
        <a:graphic>
          <a:graphicData uri="http://schemas.openxmlformats.org/drawingml/2006/table">
            <a:tbl>
              <a:tblPr/>
              <a:tblGrid>
                <a:gridCol w="1598101">
                  <a:extLst>
                    <a:ext uri="{9D8B030D-6E8A-4147-A177-3AD203B41FA5}">
                      <a16:colId xmlns:a16="http://schemas.microsoft.com/office/drawing/2014/main" val="20000"/>
                    </a:ext>
                  </a:extLst>
                </a:gridCol>
                <a:gridCol w="109932">
                  <a:extLst>
                    <a:ext uri="{9D8B030D-6E8A-4147-A177-3AD203B41FA5}">
                      <a16:colId xmlns:a16="http://schemas.microsoft.com/office/drawing/2014/main" val="20001"/>
                    </a:ext>
                  </a:extLst>
                </a:gridCol>
                <a:gridCol w="1568567">
                  <a:extLst>
                    <a:ext uri="{9D8B030D-6E8A-4147-A177-3AD203B41FA5}">
                      <a16:colId xmlns:a16="http://schemas.microsoft.com/office/drawing/2014/main" val="20002"/>
                    </a:ext>
                  </a:extLst>
                </a:gridCol>
              </a:tblGrid>
              <a:tr h="306493">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6" charset="-128"/>
                          <a:cs typeface="Arial" pitchFamily="34" charset="0"/>
                        </a:rPr>
                        <a:t>Non-Regulated Energy</a:t>
                      </a:r>
                    </a:p>
                  </a:txBody>
                  <a:tcPr marL="45727" marR="45727"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107">
                <a:tc>
                  <a:txBody>
                    <a:bodyPr/>
                    <a:lstStyle/>
                    <a:p>
                      <a:pPr marL="0" marR="0" lvl="0" indent="0" algn="l" defTabSz="914400" rtl="0" eaLnBrk="1" fontAlgn="base" latinLnBrk="0" hangingPunct="1">
                        <a:lnSpc>
                          <a:spcPct val="100000"/>
                        </a:lnSpc>
                        <a:spcBef>
                          <a:spcPct val="1000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Power Generation</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Coal Mining</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p>
                      <a:pPr marL="114300" marR="0" lvl="0" indent="-114300" algn="l" defTabSz="914400" rtl="0" eaLnBrk="0" fontAlgn="base" latinLnBrk="0" hangingPunct="0">
                        <a:lnSpc>
                          <a:spcPct val="100000"/>
                        </a:lnSpc>
                        <a:spcBef>
                          <a:spcPct val="20000"/>
                        </a:spcBef>
                        <a:spcAft>
                          <a:spcPct val="0"/>
                        </a:spcAft>
                        <a:buClr>
                          <a:srgbClr val="ED833E"/>
                        </a:buClr>
                        <a:buSzTx/>
                        <a:buFont typeface="Arial" pitchFamily="34" charset="0"/>
                        <a:buChar char="•"/>
                        <a:tabLst/>
                      </a:pPr>
                      <a:r>
                        <a:rPr kumimoji="0" lang="en-US" sz="12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Black Hills Electric         Generation</a:t>
                      </a: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horzOverflow="overflow">
                    <a:lnL>
                      <a:noFill/>
                    </a:lnL>
                    <a:lnR>
                      <a:noFill/>
                    </a:lnR>
                    <a:lnT>
                      <a:noFill/>
                    </a:lnT>
                    <a:lnB>
                      <a:noFill/>
                    </a:lnB>
                    <a:lnTlToBr>
                      <a:noFill/>
                    </a:lnTlToBr>
                    <a:lnBlToTr>
                      <a:noFill/>
                    </a:lnBlToTr>
                    <a:noFill/>
                  </a:tcPr>
                </a:tc>
                <a:tc>
                  <a:txBody>
                    <a:bodyPr/>
                    <a:lstStyle/>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r>
                        <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Wyodak Resources</a:t>
                      </a:r>
                    </a:p>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33375">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Oil and Gas</a:t>
                      </a: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30290">
                <a:tc gridSpan="3">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Black Hills Exploration and Production</a:t>
                      </a:r>
                    </a:p>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 name="Text Box 3"/>
          <p:cNvSpPr txBox="1">
            <a:spLocks noChangeArrowheads="1"/>
          </p:cNvSpPr>
          <p:nvPr userDrawn="1"/>
        </p:nvSpPr>
        <p:spPr bwMode="auto">
          <a:xfrm>
            <a:off x="4574635" y="1906693"/>
            <a:ext cx="3738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l" defTabSz="914400" eaLnBrk="1" hangingPunct="1">
              <a:spcBef>
                <a:spcPct val="20000"/>
              </a:spcBef>
              <a:buClr>
                <a:srgbClr val="FF9900"/>
              </a:buClr>
              <a:buFont typeface="Arial" charset="0"/>
              <a:buNone/>
            </a:pPr>
            <a:r>
              <a:rPr lang="en-US" sz="1200" b="1" dirty="0">
                <a:solidFill>
                  <a:srgbClr val="000000"/>
                </a:solidFill>
                <a:latin typeface="Arial" charset="0"/>
                <a:cs typeface="Arial" charset="0"/>
              </a:rPr>
              <a:t>Utilities, Power Generation &amp; Fuel Production</a:t>
            </a:r>
          </a:p>
        </p:txBody>
      </p:sp>
      <p:sp>
        <p:nvSpPr>
          <p:cNvPr id="15" name="Text Box 43"/>
          <p:cNvSpPr txBox="1">
            <a:spLocks noChangeArrowheads="1"/>
          </p:cNvSpPr>
          <p:nvPr userDrawn="1"/>
        </p:nvSpPr>
        <p:spPr bwMode="auto">
          <a:xfrm>
            <a:off x="4578477" y="5589056"/>
            <a:ext cx="327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119063" indent="-119063" defTabSz="914400" eaLnBrk="1" hangingPunct="1">
              <a:spcBef>
                <a:spcPct val="50000"/>
              </a:spcBef>
            </a:pPr>
            <a:r>
              <a:rPr lang="en-US" sz="800" b="0" dirty="0">
                <a:solidFill>
                  <a:srgbClr val="000000"/>
                </a:solidFill>
                <a:latin typeface="Arial" charset="0"/>
                <a:cs typeface="Arial" charset="0"/>
              </a:rPr>
              <a:t>*  Utility supplies electric and gas service to Cheyenne, Wyoming and vicinity</a:t>
            </a:r>
          </a:p>
        </p:txBody>
      </p:sp>
      <p:sp>
        <p:nvSpPr>
          <p:cNvPr id="96" name="Oval 95"/>
          <p:cNvSpPr/>
          <p:nvPr userDrawn="1"/>
        </p:nvSpPr>
        <p:spPr>
          <a:xfrm>
            <a:off x="4314353" y="5442820"/>
            <a:ext cx="161867" cy="1390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09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lectric &amp; Gas Utilities">
    <p:spTree>
      <p:nvGrpSpPr>
        <p:cNvPr id="1" name=""/>
        <p:cNvGrpSpPr/>
        <p:nvPr/>
      </p:nvGrpSpPr>
      <p:grpSpPr>
        <a:xfrm>
          <a:off x="0" y="0"/>
          <a:ext cx="0" cy="0"/>
          <a:chOff x="0" y="0"/>
          <a:chExt cx="0" cy="0"/>
        </a:xfrm>
      </p:grpSpPr>
      <p:grpSp>
        <p:nvGrpSpPr>
          <p:cNvPr id="26" name="Group 25"/>
          <p:cNvGrpSpPr/>
          <p:nvPr userDrawn="1"/>
        </p:nvGrpSpPr>
        <p:grpSpPr>
          <a:xfrm>
            <a:off x="1006475" y="889000"/>
            <a:ext cx="2820988" cy="2841625"/>
            <a:chOff x="1006475" y="889000"/>
            <a:chExt cx="2820988" cy="2841625"/>
          </a:xfrm>
        </p:grpSpPr>
        <p:grpSp>
          <p:nvGrpSpPr>
            <p:cNvPr id="15" name="Group 4"/>
            <p:cNvGrpSpPr>
              <a:grpSpLocks noChangeAspect="1"/>
            </p:cNvGrpSpPr>
            <p:nvPr userDrawn="1"/>
          </p:nvGrpSpPr>
          <p:grpSpPr bwMode="auto">
            <a:xfrm>
              <a:off x="1006475" y="889000"/>
              <a:ext cx="2820988" cy="2841625"/>
              <a:chOff x="634" y="560"/>
              <a:chExt cx="1777" cy="1790"/>
            </a:xfrm>
          </p:grpSpPr>
          <p:sp>
            <p:nvSpPr>
              <p:cNvPr id="16" name="AutoShape 3"/>
              <p:cNvSpPr>
                <a:spLocks noChangeAspect="1" noChangeArrowheads="1" noTextEdit="1"/>
              </p:cNvSpPr>
              <p:nvPr userDrawn="1"/>
            </p:nvSpPr>
            <p:spPr bwMode="auto">
              <a:xfrm>
                <a:off x="634" y="560"/>
                <a:ext cx="1777"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userDrawn="1"/>
            </p:nvSpPr>
            <p:spPr bwMode="auto">
              <a:xfrm>
                <a:off x="640" y="566"/>
                <a:ext cx="1085" cy="693"/>
              </a:xfrm>
              <a:custGeom>
                <a:avLst/>
                <a:gdLst>
                  <a:gd name="T0" fmla="*/ 0 w 1085"/>
                  <a:gd name="T1" fmla="*/ 131 h 693"/>
                  <a:gd name="T2" fmla="*/ 14 w 1085"/>
                  <a:gd name="T3" fmla="*/ 157 h 693"/>
                  <a:gd name="T4" fmla="*/ 14 w 1085"/>
                  <a:gd name="T5" fmla="*/ 170 h 693"/>
                  <a:gd name="T6" fmla="*/ 14 w 1085"/>
                  <a:gd name="T7" fmla="*/ 196 h 693"/>
                  <a:gd name="T8" fmla="*/ 14 w 1085"/>
                  <a:gd name="T9" fmla="*/ 209 h 693"/>
                  <a:gd name="T10" fmla="*/ 27 w 1085"/>
                  <a:gd name="T11" fmla="*/ 229 h 693"/>
                  <a:gd name="T12" fmla="*/ 40 w 1085"/>
                  <a:gd name="T13" fmla="*/ 242 h 693"/>
                  <a:gd name="T14" fmla="*/ 53 w 1085"/>
                  <a:gd name="T15" fmla="*/ 262 h 693"/>
                  <a:gd name="T16" fmla="*/ 59 w 1085"/>
                  <a:gd name="T17" fmla="*/ 281 h 693"/>
                  <a:gd name="T18" fmla="*/ 66 w 1085"/>
                  <a:gd name="T19" fmla="*/ 301 h 693"/>
                  <a:gd name="T20" fmla="*/ 79 w 1085"/>
                  <a:gd name="T21" fmla="*/ 314 h 693"/>
                  <a:gd name="T22" fmla="*/ 85 w 1085"/>
                  <a:gd name="T23" fmla="*/ 321 h 693"/>
                  <a:gd name="T24" fmla="*/ 98 w 1085"/>
                  <a:gd name="T25" fmla="*/ 334 h 693"/>
                  <a:gd name="T26" fmla="*/ 118 w 1085"/>
                  <a:gd name="T27" fmla="*/ 347 h 693"/>
                  <a:gd name="T28" fmla="*/ 105 w 1085"/>
                  <a:gd name="T29" fmla="*/ 360 h 693"/>
                  <a:gd name="T30" fmla="*/ 98 w 1085"/>
                  <a:gd name="T31" fmla="*/ 379 h 693"/>
                  <a:gd name="T32" fmla="*/ 92 w 1085"/>
                  <a:gd name="T33" fmla="*/ 399 h 693"/>
                  <a:gd name="T34" fmla="*/ 85 w 1085"/>
                  <a:gd name="T35" fmla="*/ 419 h 693"/>
                  <a:gd name="T36" fmla="*/ 92 w 1085"/>
                  <a:gd name="T37" fmla="*/ 432 h 693"/>
                  <a:gd name="T38" fmla="*/ 72 w 1085"/>
                  <a:gd name="T39" fmla="*/ 445 h 693"/>
                  <a:gd name="T40" fmla="*/ 66 w 1085"/>
                  <a:gd name="T41" fmla="*/ 471 h 693"/>
                  <a:gd name="T42" fmla="*/ 79 w 1085"/>
                  <a:gd name="T43" fmla="*/ 484 h 693"/>
                  <a:gd name="T44" fmla="*/ 98 w 1085"/>
                  <a:gd name="T45" fmla="*/ 484 h 693"/>
                  <a:gd name="T46" fmla="*/ 118 w 1085"/>
                  <a:gd name="T47" fmla="*/ 477 h 693"/>
                  <a:gd name="T48" fmla="*/ 131 w 1085"/>
                  <a:gd name="T49" fmla="*/ 477 h 693"/>
                  <a:gd name="T50" fmla="*/ 138 w 1085"/>
                  <a:gd name="T51" fmla="*/ 497 h 693"/>
                  <a:gd name="T52" fmla="*/ 138 w 1085"/>
                  <a:gd name="T53" fmla="*/ 530 h 693"/>
                  <a:gd name="T54" fmla="*/ 151 w 1085"/>
                  <a:gd name="T55" fmla="*/ 556 h 693"/>
                  <a:gd name="T56" fmla="*/ 157 w 1085"/>
                  <a:gd name="T57" fmla="*/ 575 h 693"/>
                  <a:gd name="T58" fmla="*/ 164 w 1085"/>
                  <a:gd name="T59" fmla="*/ 601 h 693"/>
                  <a:gd name="T60" fmla="*/ 177 w 1085"/>
                  <a:gd name="T61" fmla="*/ 608 h 693"/>
                  <a:gd name="T62" fmla="*/ 183 w 1085"/>
                  <a:gd name="T63" fmla="*/ 628 h 693"/>
                  <a:gd name="T64" fmla="*/ 196 w 1085"/>
                  <a:gd name="T65" fmla="*/ 660 h 693"/>
                  <a:gd name="T66" fmla="*/ 210 w 1085"/>
                  <a:gd name="T67" fmla="*/ 647 h 693"/>
                  <a:gd name="T68" fmla="*/ 236 w 1085"/>
                  <a:gd name="T69" fmla="*/ 654 h 693"/>
                  <a:gd name="T70" fmla="*/ 255 w 1085"/>
                  <a:gd name="T71" fmla="*/ 647 h 693"/>
                  <a:gd name="T72" fmla="*/ 275 w 1085"/>
                  <a:gd name="T73" fmla="*/ 654 h 693"/>
                  <a:gd name="T74" fmla="*/ 301 w 1085"/>
                  <a:gd name="T75" fmla="*/ 660 h 693"/>
                  <a:gd name="T76" fmla="*/ 327 w 1085"/>
                  <a:gd name="T77" fmla="*/ 660 h 693"/>
                  <a:gd name="T78" fmla="*/ 334 w 1085"/>
                  <a:gd name="T79" fmla="*/ 641 h 693"/>
                  <a:gd name="T80" fmla="*/ 347 w 1085"/>
                  <a:gd name="T81" fmla="*/ 641 h 693"/>
                  <a:gd name="T82" fmla="*/ 360 w 1085"/>
                  <a:gd name="T83" fmla="*/ 667 h 693"/>
                  <a:gd name="T84" fmla="*/ 379 w 1085"/>
                  <a:gd name="T85" fmla="*/ 608 h 693"/>
                  <a:gd name="T86" fmla="*/ 471 w 1085"/>
                  <a:gd name="T87" fmla="*/ 621 h 693"/>
                  <a:gd name="T88" fmla="*/ 575 w 1085"/>
                  <a:gd name="T89" fmla="*/ 641 h 693"/>
                  <a:gd name="T90" fmla="*/ 693 w 1085"/>
                  <a:gd name="T91" fmla="*/ 654 h 693"/>
                  <a:gd name="T92" fmla="*/ 830 w 1085"/>
                  <a:gd name="T93" fmla="*/ 673 h 693"/>
                  <a:gd name="T94" fmla="*/ 974 w 1085"/>
                  <a:gd name="T95" fmla="*/ 686 h 693"/>
                  <a:gd name="T96" fmla="*/ 1046 w 1085"/>
                  <a:gd name="T97" fmla="*/ 621 h 693"/>
                  <a:gd name="T98" fmla="*/ 1059 w 1085"/>
                  <a:gd name="T99" fmla="*/ 464 h 693"/>
                  <a:gd name="T100" fmla="*/ 1065 w 1085"/>
                  <a:gd name="T101" fmla="*/ 386 h 693"/>
                  <a:gd name="T102" fmla="*/ 1072 w 1085"/>
                  <a:gd name="T103" fmla="*/ 294 h 693"/>
                  <a:gd name="T104" fmla="*/ 1078 w 1085"/>
                  <a:gd name="T105" fmla="*/ 229 h 693"/>
                  <a:gd name="T106" fmla="*/ 1085 w 1085"/>
                  <a:gd name="T107" fmla="*/ 190 h 693"/>
                  <a:gd name="T108" fmla="*/ 1085 w 1085"/>
                  <a:gd name="T109" fmla="*/ 157 h 693"/>
                  <a:gd name="T110" fmla="*/ 948 w 1085"/>
                  <a:gd name="T111" fmla="*/ 144 h 693"/>
                  <a:gd name="T112" fmla="*/ 837 w 1085"/>
                  <a:gd name="T113" fmla="*/ 131 h 693"/>
                  <a:gd name="T114" fmla="*/ 615 w 1085"/>
                  <a:gd name="T115" fmla="*/ 105 h 693"/>
                  <a:gd name="T116" fmla="*/ 464 w 1085"/>
                  <a:gd name="T117" fmla="*/ 85 h 693"/>
                  <a:gd name="T118" fmla="*/ 275 w 1085"/>
                  <a:gd name="T119" fmla="*/ 53 h 693"/>
                  <a:gd name="T120" fmla="*/ 164 w 1085"/>
                  <a:gd name="T121" fmla="*/ 27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14" y="66"/>
                    </a:moveTo>
                    <a:lnTo>
                      <a:pt x="7" y="79"/>
                    </a:lnTo>
                    <a:lnTo>
                      <a:pt x="7" y="92"/>
                    </a:lnTo>
                    <a:lnTo>
                      <a:pt x="7" y="92"/>
                    </a:lnTo>
                    <a:lnTo>
                      <a:pt x="7" y="98"/>
                    </a:lnTo>
                    <a:lnTo>
                      <a:pt x="7" y="98"/>
                    </a:lnTo>
                    <a:lnTo>
                      <a:pt x="0" y="111"/>
                    </a:lnTo>
                    <a:lnTo>
                      <a:pt x="0" y="118"/>
                    </a:lnTo>
                    <a:lnTo>
                      <a:pt x="0" y="125"/>
                    </a:lnTo>
                    <a:lnTo>
                      <a:pt x="0" y="125"/>
                    </a:lnTo>
                    <a:lnTo>
                      <a:pt x="0" y="131"/>
                    </a:lnTo>
                    <a:lnTo>
                      <a:pt x="0" y="131"/>
                    </a:lnTo>
                    <a:lnTo>
                      <a:pt x="0" y="131"/>
                    </a:lnTo>
                    <a:lnTo>
                      <a:pt x="0" y="138"/>
                    </a:lnTo>
                    <a:lnTo>
                      <a:pt x="0" y="138"/>
                    </a:lnTo>
                    <a:lnTo>
                      <a:pt x="0" y="138"/>
                    </a:lnTo>
                    <a:lnTo>
                      <a:pt x="0" y="144"/>
                    </a:lnTo>
                    <a:lnTo>
                      <a:pt x="0" y="144"/>
                    </a:lnTo>
                    <a:lnTo>
                      <a:pt x="0" y="144"/>
                    </a:lnTo>
                    <a:lnTo>
                      <a:pt x="0" y="144"/>
                    </a:lnTo>
                    <a:lnTo>
                      <a:pt x="7" y="151"/>
                    </a:lnTo>
                    <a:lnTo>
                      <a:pt x="7" y="151"/>
                    </a:lnTo>
                    <a:lnTo>
                      <a:pt x="7" y="151"/>
                    </a:lnTo>
                    <a:lnTo>
                      <a:pt x="7" y="151"/>
                    </a:lnTo>
                    <a:lnTo>
                      <a:pt x="7" y="157"/>
                    </a:lnTo>
                    <a:lnTo>
                      <a:pt x="14" y="157"/>
                    </a:lnTo>
                    <a:lnTo>
                      <a:pt x="14" y="157"/>
                    </a:lnTo>
                    <a:lnTo>
                      <a:pt x="14" y="164"/>
                    </a:lnTo>
                    <a:lnTo>
                      <a:pt x="14" y="164"/>
                    </a:lnTo>
                    <a:lnTo>
                      <a:pt x="14" y="164"/>
                    </a:lnTo>
                    <a:lnTo>
                      <a:pt x="14" y="164"/>
                    </a:lnTo>
                    <a:lnTo>
                      <a:pt x="14" y="170"/>
                    </a:lnTo>
                    <a:lnTo>
                      <a:pt x="14" y="164"/>
                    </a:lnTo>
                    <a:lnTo>
                      <a:pt x="14" y="170"/>
                    </a:lnTo>
                    <a:lnTo>
                      <a:pt x="14" y="170"/>
                    </a:lnTo>
                    <a:lnTo>
                      <a:pt x="14" y="170"/>
                    </a:lnTo>
                    <a:lnTo>
                      <a:pt x="14" y="170"/>
                    </a:lnTo>
                    <a:lnTo>
                      <a:pt x="14" y="170"/>
                    </a:lnTo>
                    <a:lnTo>
                      <a:pt x="14" y="170"/>
                    </a:lnTo>
                    <a:lnTo>
                      <a:pt x="20" y="177"/>
                    </a:lnTo>
                    <a:lnTo>
                      <a:pt x="20" y="177"/>
                    </a:lnTo>
                    <a:lnTo>
                      <a:pt x="20" y="177"/>
                    </a:lnTo>
                    <a:lnTo>
                      <a:pt x="14" y="183"/>
                    </a:lnTo>
                    <a:lnTo>
                      <a:pt x="14" y="183"/>
                    </a:lnTo>
                    <a:lnTo>
                      <a:pt x="20" y="183"/>
                    </a:lnTo>
                    <a:lnTo>
                      <a:pt x="20" y="183"/>
                    </a:lnTo>
                    <a:lnTo>
                      <a:pt x="20" y="183"/>
                    </a:lnTo>
                    <a:lnTo>
                      <a:pt x="20" y="190"/>
                    </a:lnTo>
                    <a:lnTo>
                      <a:pt x="20" y="190"/>
                    </a:lnTo>
                    <a:lnTo>
                      <a:pt x="14" y="190"/>
                    </a:lnTo>
                    <a:lnTo>
                      <a:pt x="14" y="190"/>
                    </a:lnTo>
                    <a:lnTo>
                      <a:pt x="14" y="196"/>
                    </a:lnTo>
                    <a:lnTo>
                      <a:pt x="14" y="196"/>
                    </a:lnTo>
                    <a:lnTo>
                      <a:pt x="14" y="196"/>
                    </a:lnTo>
                    <a:lnTo>
                      <a:pt x="14" y="196"/>
                    </a:lnTo>
                    <a:lnTo>
                      <a:pt x="14" y="203"/>
                    </a:lnTo>
                    <a:lnTo>
                      <a:pt x="14" y="203"/>
                    </a:lnTo>
                    <a:lnTo>
                      <a:pt x="14" y="203"/>
                    </a:lnTo>
                    <a:lnTo>
                      <a:pt x="20" y="209"/>
                    </a:lnTo>
                    <a:lnTo>
                      <a:pt x="20" y="209"/>
                    </a:lnTo>
                    <a:lnTo>
                      <a:pt x="20" y="209"/>
                    </a:lnTo>
                    <a:lnTo>
                      <a:pt x="14" y="209"/>
                    </a:lnTo>
                    <a:lnTo>
                      <a:pt x="14" y="209"/>
                    </a:lnTo>
                    <a:lnTo>
                      <a:pt x="14" y="209"/>
                    </a:lnTo>
                    <a:lnTo>
                      <a:pt x="14" y="209"/>
                    </a:lnTo>
                    <a:lnTo>
                      <a:pt x="14" y="209"/>
                    </a:lnTo>
                    <a:lnTo>
                      <a:pt x="14" y="209"/>
                    </a:lnTo>
                    <a:lnTo>
                      <a:pt x="14" y="216"/>
                    </a:lnTo>
                    <a:lnTo>
                      <a:pt x="14" y="216"/>
                    </a:lnTo>
                    <a:lnTo>
                      <a:pt x="20" y="216"/>
                    </a:lnTo>
                    <a:lnTo>
                      <a:pt x="20" y="216"/>
                    </a:lnTo>
                    <a:lnTo>
                      <a:pt x="20" y="216"/>
                    </a:lnTo>
                    <a:lnTo>
                      <a:pt x="20" y="216"/>
                    </a:lnTo>
                    <a:lnTo>
                      <a:pt x="20" y="223"/>
                    </a:lnTo>
                    <a:lnTo>
                      <a:pt x="20" y="223"/>
                    </a:lnTo>
                    <a:lnTo>
                      <a:pt x="27" y="223"/>
                    </a:lnTo>
                    <a:lnTo>
                      <a:pt x="27" y="229"/>
                    </a:lnTo>
                    <a:lnTo>
                      <a:pt x="27" y="229"/>
                    </a:lnTo>
                    <a:lnTo>
                      <a:pt x="27" y="229"/>
                    </a:lnTo>
                    <a:lnTo>
                      <a:pt x="27" y="236"/>
                    </a:lnTo>
                    <a:lnTo>
                      <a:pt x="27" y="236"/>
                    </a:lnTo>
                    <a:lnTo>
                      <a:pt x="33" y="236"/>
                    </a:lnTo>
                    <a:lnTo>
                      <a:pt x="33" y="236"/>
                    </a:lnTo>
                    <a:lnTo>
                      <a:pt x="33" y="236"/>
                    </a:lnTo>
                    <a:lnTo>
                      <a:pt x="33" y="236"/>
                    </a:lnTo>
                    <a:lnTo>
                      <a:pt x="33" y="236"/>
                    </a:lnTo>
                    <a:lnTo>
                      <a:pt x="33" y="236"/>
                    </a:lnTo>
                    <a:lnTo>
                      <a:pt x="40" y="236"/>
                    </a:lnTo>
                    <a:lnTo>
                      <a:pt x="40" y="242"/>
                    </a:lnTo>
                    <a:lnTo>
                      <a:pt x="40" y="242"/>
                    </a:lnTo>
                    <a:lnTo>
                      <a:pt x="40" y="242"/>
                    </a:lnTo>
                    <a:lnTo>
                      <a:pt x="40" y="242"/>
                    </a:lnTo>
                    <a:lnTo>
                      <a:pt x="40" y="242"/>
                    </a:lnTo>
                    <a:lnTo>
                      <a:pt x="46" y="249"/>
                    </a:lnTo>
                    <a:lnTo>
                      <a:pt x="46" y="249"/>
                    </a:lnTo>
                    <a:lnTo>
                      <a:pt x="40" y="249"/>
                    </a:lnTo>
                    <a:lnTo>
                      <a:pt x="46" y="249"/>
                    </a:lnTo>
                    <a:lnTo>
                      <a:pt x="46" y="255"/>
                    </a:lnTo>
                    <a:lnTo>
                      <a:pt x="46" y="255"/>
                    </a:lnTo>
                    <a:lnTo>
                      <a:pt x="46" y="255"/>
                    </a:lnTo>
                    <a:lnTo>
                      <a:pt x="46" y="255"/>
                    </a:lnTo>
                    <a:lnTo>
                      <a:pt x="46" y="255"/>
                    </a:lnTo>
                    <a:lnTo>
                      <a:pt x="53" y="255"/>
                    </a:lnTo>
                    <a:lnTo>
                      <a:pt x="53" y="262"/>
                    </a:lnTo>
                    <a:lnTo>
                      <a:pt x="53" y="262"/>
                    </a:lnTo>
                    <a:lnTo>
                      <a:pt x="53" y="262"/>
                    </a:lnTo>
                    <a:lnTo>
                      <a:pt x="53" y="268"/>
                    </a:lnTo>
                    <a:lnTo>
                      <a:pt x="53" y="268"/>
                    </a:lnTo>
                    <a:lnTo>
                      <a:pt x="53" y="268"/>
                    </a:lnTo>
                    <a:lnTo>
                      <a:pt x="53" y="268"/>
                    </a:lnTo>
                    <a:lnTo>
                      <a:pt x="59" y="275"/>
                    </a:lnTo>
                    <a:lnTo>
                      <a:pt x="59" y="275"/>
                    </a:lnTo>
                    <a:lnTo>
                      <a:pt x="59" y="275"/>
                    </a:lnTo>
                    <a:lnTo>
                      <a:pt x="59" y="281"/>
                    </a:lnTo>
                    <a:lnTo>
                      <a:pt x="59" y="281"/>
                    </a:lnTo>
                    <a:lnTo>
                      <a:pt x="59" y="281"/>
                    </a:lnTo>
                    <a:lnTo>
                      <a:pt x="59" y="281"/>
                    </a:lnTo>
                    <a:lnTo>
                      <a:pt x="59" y="281"/>
                    </a:lnTo>
                    <a:lnTo>
                      <a:pt x="66" y="281"/>
                    </a:lnTo>
                    <a:lnTo>
                      <a:pt x="66" y="288"/>
                    </a:lnTo>
                    <a:lnTo>
                      <a:pt x="66" y="288"/>
                    </a:lnTo>
                    <a:lnTo>
                      <a:pt x="66" y="294"/>
                    </a:lnTo>
                    <a:lnTo>
                      <a:pt x="66" y="294"/>
                    </a:lnTo>
                    <a:lnTo>
                      <a:pt x="66" y="294"/>
                    </a:lnTo>
                    <a:lnTo>
                      <a:pt x="66" y="294"/>
                    </a:lnTo>
                    <a:lnTo>
                      <a:pt x="66" y="301"/>
                    </a:lnTo>
                    <a:lnTo>
                      <a:pt x="66" y="301"/>
                    </a:lnTo>
                    <a:lnTo>
                      <a:pt x="66" y="301"/>
                    </a:lnTo>
                    <a:lnTo>
                      <a:pt x="66" y="301"/>
                    </a:lnTo>
                    <a:lnTo>
                      <a:pt x="66" y="301"/>
                    </a:lnTo>
                    <a:lnTo>
                      <a:pt x="66" y="301"/>
                    </a:lnTo>
                    <a:lnTo>
                      <a:pt x="66" y="301"/>
                    </a:lnTo>
                    <a:lnTo>
                      <a:pt x="66" y="307"/>
                    </a:lnTo>
                    <a:lnTo>
                      <a:pt x="66" y="307"/>
                    </a:lnTo>
                    <a:lnTo>
                      <a:pt x="72" y="307"/>
                    </a:lnTo>
                    <a:lnTo>
                      <a:pt x="72" y="307"/>
                    </a:lnTo>
                    <a:lnTo>
                      <a:pt x="72" y="307"/>
                    </a:lnTo>
                    <a:lnTo>
                      <a:pt x="72" y="307"/>
                    </a:lnTo>
                    <a:lnTo>
                      <a:pt x="72" y="307"/>
                    </a:lnTo>
                    <a:lnTo>
                      <a:pt x="72" y="307"/>
                    </a:lnTo>
                    <a:lnTo>
                      <a:pt x="72" y="314"/>
                    </a:lnTo>
                    <a:lnTo>
                      <a:pt x="72" y="314"/>
                    </a:lnTo>
                    <a:lnTo>
                      <a:pt x="79" y="314"/>
                    </a:lnTo>
                    <a:lnTo>
                      <a:pt x="79" y="314"/>
                    </a:lnTo>
                    <a:lnTo>
                      <a:pt x="79" y="314"/>
                    </a:lnTo>
                    <a:lnTo>
                      <a:pt x="79" y="321"/>
                    </a:lnTo>
                    <a:lnTo>
                      <a:pt x="79" y="321"/>
                    </a:lnTo>
                    <a:lnTo>
                      <a:pt x="79" y="321"/>
                    </a:lnTo>
                    <a:lnTo>
                      <a:pt x="79" y="321"/>
                    </a:lnTo>
                    <a:lnTo>
                      <a:pt x="79" y="327"/>
                    </a:lnTo>
                    <a:lnTo>
                      <a:pt x="79" y="327"/>
                    </a:lnTo>
                    <a:lnTo>
                      <a:pt x="79" y="321"/>
                    </a:lnTo>
                    <a:lnTo>
                      <a:pt x="79" y="321"/>
                    </a:lnTo>
                    <a:lnTo>
                      <a:pt x="85" y="321"/>
                    </a:lnTo>
                    <a:lnTo>
                      <a:pt x="85" y="321"/>
                    </a:lnTo>
                    <a:lnTo>
                      <a:pt x="85" y="321"/>
                    </a:lnTo>
                    <a:lnTo>
                      <a:pt x="92" y="321"/>
                    </a:lnTo>
                    <a:lnTo>
                      <a:pt x="92" y="327"/>
                    </a:lnTo>
                    <a:lnTo>
                      <a:pt x="92" y="327"/>
                    </a:lnTo>
                    <a:lnTo>
                      <a:pt x="92" y="327"/>
                    </a:lnTo>
                    <a:lnTo>
                      <a:pt x="92" y="327"/>
                    </a:lnTo>
                    <a:lnTo>
                      <a:pt x="85" y="327"/>
                    </a:lnTo>
                    <a:lnTo>
                      <a:pt x="85" y="334"/>
                    </a:lnTo>
                    <a:lnTo>
                      <a:pt x="92" y="334"/>
                    </a:lnTo>
                    <a:lnTo>
                      <a:pt x="92" y="334"/>
                    </a:lnTo>
                    <a:lnTo>
                      <a:pt x="92" y="334"/>
                    </a:lnTo>
                    <a:lnTo>
                      <a:pt x="92" y="334"/>
                    </a:lnTo>
                    <a:lnTo>
                      <a:pt x="92" y="334"/>
                    </a:lnTo>
                    <a:lnTo>
                      <a:pt x="98" y="334"/>
                    </a:lnTo>
                    <a:lnTo>
                      <a:pt x="98" y="334"/>
                    </a:lnTo>
                    <a:lnTo>
                      <a:pt x="98" y="340"/>
                    </a:lnTo>
                    <a:lnTo>
                      <a:pt x="105" y="340"/>
                    </a:lnTo>
                    <a:lnTo>
                      <a:pt x="105" y="340"/>
                    </a:lnTo>
                    <a:lnTo>
                      <a:pt x="105" y="334"/>
                    </a:lnTo>
                    <a:lnTo>
                      <a:pt x="105" y="334"/>
                    </a:lnTo>
                    <a:lnTo>
                      <a:pt x="112" y="334"/>
                    </a:lnTo>
                    <a:lnTo>
                      <a:pt x="112" y="334"/>
                    </a:lnTo>
                    <a:lnTo>
                      <a:pt x="112" y="334"/>
                    </a:lnTo>
                    <a:lnTo>
                      <a:pt x="118" y="340"/>
                    </a:lnTo>
                    <a:lnTo>
                      <a:pt x="118" y="340"/>
                    </a:lnTo>
                    <a:lnTo>
                      <a:pt x="118" y="340"/>
                    </a:lnTo>
                    <a:lnTo>
                      <a:pt x="118" y="347"/>
                    </a:lnTo>
                    <a:lnTo>
                      <a:pt x="112" y="347"/>
                    </a:lnTo>
                    <a:lnTo>
                      <a:pt x="112" y="347"/>
                    </a:lnTo>
                    <a:lnTo>
                      <a:pt x="112" y="347"/>
                    </a:lnTo>
                    <a:lnTo>
                      <a:pt x="112" y="353"/>
                    </a:lnTo>
                    <a:lnTo>
                      <a:pt x="112" y="353"/>
                    </a:lnTo>
                    <a:lnTo>
                      <a:pt x="112" y="353"/>
                    </a:lnTo>
                    <a:lnTo>
                      <a:pt x="112" y="353"/>
                    </a:lnTo>
                    <a:lnTo>
                      <a:pt x="112" y="353"/>
                    </a:lnTo>
                    <a:lnTo>
                      <a:pt x="112" y="360"/>
                    </a:lnTo>
                    <a:lnTo>
                      <a:pt x="112" y="360"/>
                    </a:lnTo>
                    <a:lnTo>
                      <a:pt x="105" y="360"/>
                    </a:lnTo>
                    <a:lnTo>
                      <a:pt x="105" y="360"/>
                    </a:lnTo>
                    <a:lnTo>
                      <a:pt x="105" y="360"/>
                    </a:lnTo>
                    <a:lnTo>
                      <a:pt x="105" y="360"/>
                    </a:lnTo>
                    <a:lnTo>
                      <a:pt x="105" y="360"/>
                    </a:lnTo>
                    <a:lnTo>
                      <a:pt x="105" y="360"/>
                    </a:lnTo>
                    <a:lnTo>
                      <a:pt x="105" y="360"/>
                    </a:lnTo>
                    <a:lnTo>
                      <a:pt x="105" y="366"/>
                    </a:lnTo>
                    <a:lnTo>
                      <a:pt x="105" y="366"/>
                    </a:lnTo>
                    <a:lnTo>
                      <a:pt x="105" y="373"/>
                    </a:lnTo>
                    <a:lnTo>
                      <a:pt x="98" y="373"/>
                    </a:lnTo>
                    <a:lnTo>
                      <a:pt x="98" y="373"/>
                    </a:lnTo>
                    <a:lnTo>
                      <a:pt x="98" y="373"/>
                    </a:lnTo>
                    <a:lnTo>
                      <a:pt x="98" y="379"/>
                    </a:lnTo>
                    <a:lnTo>
                      <a:pt x="98" y="379"/>
                    </a:lnTo>
                    <a:lnTo>
                      <a:pt x="98" y="379"/>
                    </a:lnTo>
                    <a:lnTo>
                      <a:pt x="98" y="386"/>
                    </a:lnTo>
                    <a:lnTo>
                      <a:pt x="98" y="386"/>
                    </a:lnTo>
                    <a:lnTo>
                      <a:pt x="98" y="386"/>
                    </a:lnTo>
                    <a:lnTo>
                      <a:pt x="98" y="386"/>
                    </a:lnTo>
                    <a:lnTo>
                      <a:pt x="98" y="386"/>
                    </a:lnTo>
                    <a:lnTo>
                      <a:pt x="92" y="386"/>
                    </a:lnTo>
                    <a:lnTo>
                      <a:pt x="92" y="386"/>
                    </a:lnTo>
                    <a:lnTo>
                      <a:pt x="92" y="386"/>
                    </a:lnTo>
                    <a:lnTo>
                      <a:pt x="92" y="392"/>
                    </a:lnTo>
                    <a:lnTo>
                      <a:pt x="92" y="392"/>
                    </a:lnTo>
                    <a:lnTo>
                      <a:pt x="92" y="392"/>
                    </a:lnTo>
                    <a:lnTo>
                      <a:pt x="92" y="399"/>
                    </a:lnTo>
                    <a:lnTo>
                      <a:pt x="92" y="399"/>
                    </a:lnTo>
                    <a:lnTo>
                      <a:pt x="92" y="399"/>
                    </a:lnTo>
                    <a:lnTo>
                      <a:pt x="92" y="399"/>
                    </a:lnTo>
                    <a:lnTo>
                      <a:pt x="92" y="399"/>
                    </a:lnTo>
                    <a:lnTo>
                      <a:pt x="85" y="399"/>
                    </a:lnTo>
                    <a:lnTo>
                      <a:pt x="85" y="399"/>
                    </a:lnTo>
                    <a:lnTo>
                      <a:pt x="85" y="405"/>
                    </a:lnTo>
                    <a:lnTo>
                      <a:pt x="85" y="405"/>
                    </a:lnTo>
                    <a:lnTo>
                      <a:pt x="92" y="405"/>
                    </a:lnTo>
                    <a:lnTo>
                      <a:pt x="92" y="405"/>
                    </a:lnTo>
                    <a:lnTo>
                      <a:pt x="92" y="412"/>
                    </a:lnTo>
                    <a:lnTo>
                      <a:pt x="85" y="412"/>
                    </a:lnTo>
                    <a:lnTo>
                      <a:pt x="85" y="412"/>
                    </a:lnTo>
                    <a:lnTo>
                      <a:pt x="85" y="419"/>
                    </a:lnTo>
                    <a:lnTo>
                      <a:pt x="85" y="419"/>
                    </a:lnTo>
                    <a:lnTo>
                      <a:pt x="85" y="419"/>
                    </a:lnTo>
                    <a:lnTo>
                      <a:pt x="85" y="419"/>
                    </a:lnTo>
                    <a:lnTo>
                      <a:pt x="85" y="419"/>
                    </a:lnTo>
                    <a:lnTo>
                      <a:pt x="85" y="419"/>
                    </a:lnTo>
                    <a:lnTo>
                      <a:pt x="85" y="419"/>
                    </a:lnTo>
                    <a:lnTo>
                      <a:pt x="85" y="425"/>
                    </a:lnTo>
                    <a:lnTo>
                      <a:pt x="92" y="425"/>
                    </a:lnTo>
                    <a:lnTo>
                      <a:pt x="92" y="425"/>
                    </a:lnTo>
                    <a:lnTo>
                      <a:pt x="92" y="425"/>
                    </a:lnTo>
                    <a:lnTo>
                      <a:pt x="85" y="432"/>
                    </a:lnTo>
                    <a:lnTo>
                      <a:pt x="85" y="432"/>
                    </a:lnTo>
                    <a:lnTo>
                      <a:pt x="92" y="432"/>
                    </a:lnTo>
                    <a:lnTo>
                      <a:pt x="92" y="438"/>
                    </a:lnTo>
                    <a:lnTo>
                      <a:pt x="92" y="438"/>
                    </a:lnTo>
                    <a:lnTo>
                      <a:pt x="92" y="438"/>
                    </a:lnTo>
                    <a:lnTo>
                      <a:pt x="85" y="445"/>
                    </a:lnTo>
                    <a:lnTo>
                      <a:pt x="85" y="438"/>
                    </a:lnTo>
                    <a:lnTo>
                      <a:pt x="85" y="438"/>
                    </a:lnTo>
                    <a:lnTo>
                      <a:pt x="85" y="438"/>
                    </a:lnTo>
                    <a:lnTo>
                      <a:pt x="79" y="438"/>
                    </a:lnTo>
                    <a:lnTo>
                      <a:pt x="79" y="438"/>
                    </a:lnTo>
                    <a:lnTo>
                      <a:pt x="79" y="445"/>
                    </a:lnTo>
                    <a:lnTo>
                      <a:pt x="79" y="445"/>
                    </a:lnTo>
                    <a:lnTo>
                      <a:pt x="72" y="445"/>
                    </a:lnTo>
                    <a:lnTo>
                      <a:pt x="72" y="445"/>
                    </a:lnTo>
                    <a:lnTo>
                      <a:pt x="72" y="451"/>
                    </a:lnTo>
                    <a:lnTo>
                      <a:pt x="72" y="451"/>
                    </a:lnTo>
                    <a:lnTo>
                      <a:pt x="72" y="458"/>
                    </a:lnTo>
                    <a:lnTo>
                      <a:pt x="79" y="458"/>
                    </a:lnTo>
                    <a:lnTo>
                      <a:pt x="79" y="458"/>
                    </a:lnTo>
                    <a:lnTo>
                      <a:pt x="79" y="458"/>
                    </a:lnTo>
                    <a:lnTo>
                      <a:pt x="79" y="464"/>
                    </a:lnTo>
                    <a:lnTo>
                      <a:pt x="72" y="464"/>
                    </a:lnTo>
                    <a:lnTo>
                      <a:pt x="72" y="464"/>
                    </a:lnTo>
                    <a:lnTo>
                      <a:pt x="72" y="464"/>
                    </a:lnTo>
                    <a:lnTo>
                      <a:pt x="66" y="464"/>
                    </a:lnTo>
                    <a:lnTo>
                      <a:pt x="66" y="471"/>
                    </a:lnTo>
                    <a:lnTo>
                      <a:pt x="66" y="471"/>
                    </a:lnTo>
                    <a:lnTo>
                      <a:pt x="72" y="471"/>
                    </a:lnTo>
                    <a:lnTo>
                      <a:pt x="72" y="471"/>
                    </a:lnTo>
                    <a:lnTo>
                      <a:pt x="66" y="471"/>
                    </a:lnTo>
                    <a:lnTo>
                      <a:pt x="66" y="477"/>
                    </a:lnTo>
                    <a:lnTo>
                      <a:pt x="66" y="477"/>
                    </a:lnTo>
                    <a:lnTo>
                      <a:pt x="72" y="477"/>
                    </a:lnTo>
                    <a:lnTo>
                      <a:pt x="72" y="477"/>
                    </a:lnTo>
                    <a:lnTo>
                      <a:pt x="72" y="477"/>
                    </a:lnTo>
                    <a:lnTo>
                      <a:pt x="72" y="477"/>
                    </a:lnTo>
                    <a:lnTo>
                      <a:pt x="72" y="477"/>
                    </a:lnTo>
                    <a:lnTo>
                      <a:pt x="79" y="477"/>
                    </a:lnTo>
                    <a:lnTo>
                      <a:pt x="79" y="484"/>
                    </a:lnTo>
                    <a:lnTo>
                      <a:pt x="79" y="484"/>
                    </a:lnTo>
                    <a:lnTo>
                      <a:pt x="79" y="484"/>
                    </a:lnTo>
                    <a:lnTo>
                      <a:pt x="79" y="490"/>
                    </a:lnTo>
                    <a:lnTo>
                      <a:pt x="85" y="490"/>
                    </a:lnTo>
                    <a:lnTo>
                      <a:pt x="85" y="490"/>
                    </a:lnTo>
                    <a:lnTo>
                      <a:pt x="85" y="497"/>
                    </a:lnTo>
                    <a:lnTo>
                      <a:pt x="85" y="497"/>
                    </a:lnTo>
                    <a:lnTo>
                      <a:pt x="92" y="490"/>
                    </a:lnTo>
                    <a:lnTo>
                      <a:pt x="92" y="490"/>
                    </a:lnTo>
                    <a:lnTo>
                      <a:pt x="98" y="490"/>
                    </a:lnTo>
                    <a:lnTo>
                      <a:pt x="98" y="484"/>
                    </a:lnTo>
                    <a:lnTo>
                      <a:pt x="98" y="484"/>
                    </a:lnTo>
                    <a:lnTo>
                      <a:pt x="98" y="484"/>
                    </a:lnTo>
                    <a:lnTo>
                      <a:pt x="98" y="484"/>
                    </a:lnTo>
                    <a:lnTo>
                      <a:pt x="98" y="484"/>
                    </a:lnTo>
                    <a:lnTo>
                      <a:pt x="105" y="484"/>
                    </a:lnTo>
                    <a:lnTo>
                      <a:pt x="105" y="484"/>
                    </a:lnTo>
                    <a:lnTo>
                      <a:pt x="105" y="484"/>
                    </a:lnTo>
                    <a:lnTo>
                      <a:pt x="105" y="484"/>
                    </a:lnTo>
                    <a:lnTo>
                      <a:pt x="105" y="484"/>
                    </a:lnTo>
                    <a:lnTo>
                      <a:pt x="105" y="484"/>
                    </a:lnTo>
                    <a:lnTo>
                      <a:pt x="112" y="484"/>
                    </a:lnTo>
                    <a:lnTo>
                      <a:pt x="112" y="484"/>
                    </a:lnTo>
                    <a:lnTo>
                      <a:pt x="112" y="477"/>
                    </a:lnTo>
                    <a:lnTo>
                      <a:pt x="112" y="477"/>
                    </a:lnTo>
                    <a:lnTo>
                      <a:pt x="118" y="477"/>
                    </a:lnTo>
                    <a:lnTo>
                      <a:pt x="118" y="477"/>
                    </a:lnTo>
                    <a:lnTo>
                      <a:pt x="118" y="477"/>
                    </a:lnTo>
                    <a:lnTo>
                      <a:pt x="118" y="477"/>
                    </a:lnTo>
                    <a:lnTo>
                      <a:pt x="118" y="471"/>
                    </a:lnTo>
                    <a:lnTo>
                      <a:pt x="118" y="471"/>
                    </a:lnTo>
                    <a:lnTo>
                      <a:pt x="118" y="471"/>
                    </a:lnTo>
                    <a:lnTo>
                      <a:pt x="118" y="471"/>
                    </a:lnTo>
                    <a:lnTo>
                      <a:pt x="125" y="471"/>
                    </a:lnTo>
                    <a:lnTo>
                      <a:pt x="125" y="471"/>
                    </a:lnTo>
                    <a:lnTo>
                      <a:pt x="125" y="471"/>
                    </a:lnTo>
                    <a:lnTo>
                      <a:pt x="125" y="477"/>
                    </a:lnTo>
                    <a:lnTo>
                      <a:pt x="131" y="477"/>
                    </a:lnTo>
                    <a:lnTo>
                      <a:pt x="131" y="477"/>
                    </a:lnTo>
                    <a:lnTo>
                      <a:pt x="131" y="477"/>
                    </a:lnTo>
                    <a:lnTo>
                      <a:pt x="131" y="477"/>
                    </a:lnTo>
                    <a:lnTo>
                      <a:pt x="131" y="484"/>
                    </a:lnTo>
                    <a:lnTo>
                      <a:pt x="131" y="484"/>
                    </a:lnTo>
                    <a:lnTo>
                      <a:pt x="131" y="484"/>
                    </a:lnTo>
                    <a:lnTo>
                      <a:pt x="138" y="484"/>
                    </a:lnTo>
                    <a:lnTo>
                      <a:pt x="138" y="484"/>
                    </a:lnTo>
                    <a:lnTo>
                      <a:pt x="138" y="484"/>
                    </a:lnTo>
                    <a:lnTo>
                      <a:pt x="138" y="490"/>
                    </a:lnTo>
                    <a:lnTo>
                      <a:pt x="138" y="490"/>
                    </a:lnTo>
                    <a:lnTo>
                      <a:pt x="131" y="497"/>
                    </a:lnTo>
                    <a:lnTo>
                      <a:pt x="138" y="497"/>
                    </a:lnTo>
                    <a:lnTo>
                      <a:pt x="138" y="497"/>
                    </a:lnTo>
                    <a:lnTo>
                      <a:pt x="138" y="497"/>
                    </a:lnTo>
                    <a:lnTo>
                      <a:pt x="138" y="497"/>
                    </a:lnTo>
                    <a:lnTo>
                      <a:pt x="138" y="503"/>
                    </a:lnTo>
                    <a:lnTo>
                      <a:pt x="138" y="503"/>
                    </a:lnTo>
                    <a:lnTo>
                      <a:pt x="138" y="510"/>
                    </a:lnTo>
                    <a:lnTo>
                      <a:pt x="138" y="510"/>
                    </a:lnTo>
                    <a:lnTo>
                      <a:pt x="138" y="510"/>
                    </a:lnTo>
                    <a:lnTo>
                      <a:pt x="138" y="510"/>
                    </a:lnTo>
                    <a:lnTo>
                      <a:pt x="138" y="517"/>
                    </a:lnTo>
                    <a:lnTo>
                      <a:pt x="138" y="517"/>
                    </a:lnTo>
                    <a:lnTo>
                      <a:pt x="138" y="523"/>
                    </a:lnTo>
                    <a:lnTo>
                      <a:pt x="138" y="523"/>
                    </a:lnTo>
                    <a:lnTo>
                      <a:pt x="138" y="530"/>
                    </a:lnTo>
                    <a:lnTo>
                      <a:pt x="138" y="530"/>
                    </a:lnTo>
                    <a:lnTo>
                      <a:pt x="138" y="530"/>
                    </a:lnTo>
                    <a:lnTo>
                      <a:pt x="144" y="536"/>
                    </a:lnTo>
                    <a:lnTo>
                      <a:pt x="144" y="536"/>
                    </a:lnTo>
                    <a:lnTo>
                      <a:pt x="144" y="536"/>
                    </a:lnTo>
                    <a:lnTo>
                      <a:pt x="144" y="543"/>
                    </a:lnTo>
                    <a:lnTo>
                      <a:pt x="144" y="543"/>
                    </a:lnTo>
                    <a:lnTo>
                      <a:pt x="144" y="543"/>
                    </a:lnTo>
                    <a:lnTo>
                      <a:pt x="144" y="549"/>
                    </a:lnTo>
                    <a:lnTo>
                      <a:pt x="144" y="549"/>
                    </a:lnTo>
                    <a:lnTo>
                      <a:pt x="151" y="556"/>
                    </a:lnTo>
                    <a:lnTo>
                      <a:pt x="151" y="556"/>
                    </a:lnTo>
                    <a:lnTo>
                      <a:pt x="151" y="556"/>
                    </a:lnTo>
                    <a:lnTo>
                      <a:pt x="151" y="556"/>
                    </a:lnTo>
                    <a:lnTo>
                      <a:pt x="151" y="556"/>
                    </a:lnTo>
                    <a:lnTo>
                      <a:pt x="151" y="556"/>
                    </a:lnTo>
                    <a:lnTo>
                      <a:pt x="151" y="562"/>
                    </a:lnTo>
                    <a:lnTo>
                      <a:pt x="157" y="562"/>
                    </a:lnTo>
                    <a:lnTo>
                      <a:pt x="157" y="562"/>
                    </a:lnTo>
                    <a:lnTo>
                      <a:pt x="157" y="562"/>
                    </a:lnTo>
                    <a:lnTo>
                      <a:pt x="157" y="562"/>
                    </a:lnTo>
                    <a:lnTo>
                      <a:pt x="157" y="569"/>
                    </a:lnTo>
                    <a:lnTo>
                      <a:pt x="157" y="569"/>
                    </a:lnTo>
                    <a:lnTo>
                      <a:pt x="157" y="569"/>
                    </a:lnTo>
                    <a:lnTo>
                      <a:pt x="157" y="575"/>
                    </a:lnTo>
                    <a:lnTo>
                      <a:pt x="157" y="575"/>
                    </a:lnTo>
                    <a:lnTo>
                      <a:pt x="157" y="575"/>
                    </a:lnTo>
                    <a:lnTo>
                      <a:pt x="157" y="575"/>
                    </a:lnTo>
                    <a:lnTo>
                      <a:pt x="151" y="575"/>
                    </a:lnTo>
                    <a:lnTo>
                      <a:pt x="151" y="575"/>
                    </a:lnTo>
                    <a:lnTo>
                      <a:pt x="151" y="575"/>
                    </a:lnTo>
                    <a:lnTo>
                      <a:pt x="151" y="582"/>
                    </a:lnTo>
                    <a:lnTo>
                      <a:pt x="151" y="582"/>
                    </a:lnTo>
                    <a:lnTo>
                      <a:pt x="151" y="588"/>
                    </a:lnTo>
                    <a:lnTo>
                      <a:pt x="151" y="595"/>
                    </a:lnTo>
                    <a:lnTo>
                      <a:pt x="157" y="595"/>
                    </a:lnTo>
                    <a:lnTo>
                      <a:pt x="164" y="595"/>
                    </a:lnTo>
                    <a:lnTo>
                      <a:pt x="164" y="601"/>
                    </a:lnTo>
                    <a:lnTo>
                      <a:pt x="157" y="601"/>
                    </a:lnTo>
                    <a:lnTo>
                      <a:pt x="164" y="601"/>
                    </a:lnTo>
                    <a:lnTo>
                      <a:pt x="164" y="601"/>
                    </a:lnTo>
                    <a:lnTo>
                      <a:pt x="170" y="601"/>
                    </a:lnTo>
                    <a:lnTo>
                      <a:pt x="170" y="601"/>
                    </a:lnTo>
                    <a:lnTo>
                      <a:pt x="170" y="601"/>
                    </a:lnTo>
                    <a:lnTo>
                      <a:pt x="170" y="601"/>
                    </a:lnTo>
                    <a:lnTo>
                      <a:pt x="177" y="601"/>
                    </a:lnTo>
                    <a:lnTo>
                      <a:pt x="177" y="601"/>
                    </a:lnTo>
                    <a:lnTo>
                      <a:pt x="177" y="601"/>
                    </a:lnTo>
                    <a:lnTo>
                      <a:pt x="177" y="608"/>
                    </a:lnTo>
                    <a:lnTo>
                      <a:pt x="177" y="608"/>
                    </a:lnTo>
                    <a:lnTo>
                      <a:pt x="183" y="608"/>
                    </a:lnTo>
                    <a:lnTo>
                      <a:pt x="183" y="608"/>
                    </a:lnTo>
                    <a:lnTo>
                      <a:pt x="177" y="608"/>
                    </a:lnTo>
                    <a:lnTo>
                      <a:pt x="177" y="608"/>
                    </a:lnTo>
                    <a:lnTo>
                      <a:pt x="183" y="608"/>
                    </a:lnTo>
                    <a:lnTo>
                      <a:pt x="183" y="615"/>
                    </a:lnTo>
                    <a:lnTo>
                      <a:pt x="183" y="615"/>
                    </a:lnTo>
                    <a:lnTo>
                      <a:pt x="183" y="615"/>
                    </a:lnTo>
                    <a:lnTo>
                      <a:pt x="183" y="621"/>
                    </a:lnTo>
                    <a:lnTo>
                      <a:pt x="183" y="621"/>
                    </a:lnTo>
                    <a:lnTo>
                      <a:pt x="183" y="621"/>
                    </a:lnTo>
                    <a:lnTo>
                      <a:pt x="183" y="621"/>
                    </a:lnTo>
                    <a:lnTo>
                      <a:pt x="183" y="621"/>
                    </a:lnTo>
                    <a:lnTo>
                      <a:pt x="183" y="628"/>
                    </a:lnTo>
                    <a:lnTo>
                      <a:pt x="183" y="628"/>
                    </a:lnTo>
                    <a:lnTo>
                      <a:pt x="183" y="628"/>
                    </a:lnTo>
                    <a:lnTo>
                      <a:pt x="183" y="628"/>
                    </a:lnTo>
                    <a:lnTo>
                      <a:pt x="183" y="634"/>
                    </a:lnTo>
                    <a:lnTo>
                      <a:pt x="183" y="634"/>
                    </a:lnTo>
                    <a:lnTo>
                      <a:pt x="183" y="634"/>
                    </a:lnTo>
                    <a:lnTo>
                      <a:pt x="183" y="641"/>
                    </a:lnTo>
                    <a:lnTo>
                      <a:pt x="183" y="641"/>
                    </a:lnTo>
                    <a:lnTo>
                      <a:pt x="183" y="641"/>
                    </a:lnTo>
                    <a:lnTo>
                      <a:pt x="183" y="647"/>
                    </a:lnTo>
                    <a:lnTo>
                      <a:pt x="183" y="654"/>
                    </a:lnTo>
                    <a:lnTo>
                      <a:pt x="183" y="654"/>
                    </a:lnTo>
                    <a:lnTo>
                      <a:pt x="190" y="654"/>
                    </a:lnTo>
                    <a:lnTo>
                      <a:pt x="190" y="660"/>
                    </a:lnTo>
                    <a:lnTo>
                      <a:pt x="196" y="660"/>
                    </a:lnTo>
                    <a:lnTo>
                      <a:pt x="196" y="660"/>
                    </a:lnTo>
                    <a:lnTo>
                      <a:pt x="196" y="667"/>
                    </a:lnTo>
                    <a:lnTo>
                      <a:pt x="196" y="667"/>
                    </a:lnTo>
                    <a:lnTo>
                      <a:pt x="203" y="667"/>
                    </a:lnTo>
                    <a:lnTo>
                      <a:pt x="203" y="667"/>
                    </a:lnTo>
                    <a:lnTo>
                      <a:pt x="203" y="660"/>
                    </a:lnTo>
                    <a:lnTo>
                      <a:pt x="203" y="660"/>
                    </a:lnTo>
                    <a:lnTo>
                      <a:pt x="203" y="660"/>
                    </a:lnTo>
                    <a:lnTo>
                      <a:pt x="203" y="654"/>
                    </a:lnTo>
                    <a:lnTo>
                      <a:pt x="203" y="654"/>
                    </a:lnTo>
                    <a:lnTo>
                      <a:pt x="203" y="647"/>
                    </a:lnTo>
                    <a:lnTo>
                      <a:pt x="210" y="647"/>
                    </a:lnTo>
                    <a:lnTo>
                      <a:pt x="210" y="647"/>
                    </a:lnTo>
                    <a:lnTo>
                      <a:pt x="210" y="647"/>
                    </a:lnTo>
                    <a:lnTo>
                      <a:pt x="216" y="647"/>
                    </a:lnTo>
                    <a:lnTo>
                      <a:pt x="216" y="654"/>
                    </a:lnTo>
                    <a:lnTo>
                      <a:pt x="216" y="654"/>
                    </a:lnTo>
                    <a:lnTo>
                      <a:pt x="216" y="654"/>
                    </a:lnTo>
                    <a:lnTo>
                      <a:pt x="223" y="654"/>
                    </a:lnTo>
                    <a:lnTo>
                      <a:pt x="223" y="654"/>
                    </a:lnTo>
                    <a:lnTo>
                      <a:pt x="229" y="654"/>
                    </a:lnTo>
                    <a:lnTo>
                      <a:pt x="229" y="654"/>
                    </a:lnTo>
                    <a:lnTo>
                      <a:pt x="229" y="654"/>
                    </a:lnTo>
                    <a:lnTo>
                      <a:pt x="229" y="654"/>
                    </a:lnTo>
                    <a:lnTo>
                      <a:pt x="229" y="660"/>
                    </a:lnTo>
                    <a:lnTo>
                      <a:pt x="236" y="654"/>
                    </a:lnTo>
                    <a:lnTo>
                      <a:pt x="236" y="654"/>
                    </a:lnTo>
                    <a:lnTo>
                      <a:pt x="236" y="660"/>
                    </a:lnTo>
                    <a:lnTo>
                      <a:pt x="242" y="660"/>
                    </a:lnTo>
                    <a:lnTo>
                      <a:pt x="242" y="660"/>
                    </a:lnTo>
                    <a:lnTo>
                      <a:pt x="249" y="654"/>
                    </a:lnTo>
                    <a:lnTo>
                      <a:pt x="249" y="654"/>
                    </a:lnTo>
                    <a:lnTo>
                      <a:pt x="249" y="647"/>
                    </a:lnTo>
                    <a:lnTo>
                      <a:pt x="249" y="654"/>
                    </a:lnTo>
                    <a:lnTo>
                      <a:pt x="249" y="647"/>
                    </a:lnTo>
                    <a:lnTo>
                      <a:pt x="249" y="647"/>
                    </a:lnTo>
                    <a:lnTo>
                      <a:pt x="255" y="647"/>
                    </a:lnTo>
                    <a:lnTo>
                      <a:pt x="255" y="647"/>
                    </a:lnTo>
                    <a:lnTo>
                      <a:pt x="255" y="647"/>
                    </a:lnTo>
                    <a:lnTo>
                      <a:pt x="262" y="647"/>
                    </a:lnTo>
                    <a:lnTo>
                      <a:pt x="262" y="647"/>
                    </a:lnTo>
                    <a:lnTo>
                      <a:pt x="262" y="654"/>
                    </a:lnTo>
                    <a:lnTo>
                      <a:pt x="262" y="654"/>
                    </a:lnTo>
                    <a:lnTo>
                      <a:pt x="268" y="654"/>
                    </a:lnTo>
                    <a:lnTo>
                      <a:pt x="268" y="654"/>
                    </a:lnTo>
                    <a:lnTo>
                      <a:pt x="268" y="654"/>
                    </a:lnTo>
                    <a:lnTo>
                      <a:pt x="268" y="654"/>
                    </a:lnTo>
                    <a:lnTo>
                      <a:pt x="275" y="654"/>
                    </a:lnTo>
                    <a:lnTo>
                      <a:pt x="275" y="654"/>
                    </a:lnTo>
                    <a:lnTo>
                      <a:pt x="275" y="654"/>
                    </a:lnTo>
                    <a:lnTo>
                      <a:pt x="275" y="654"/>
                    </a:lnTo>
                    <a:lnTo>
                      <a:pt x="275" y="654"/>
                    </a:lnTo>
                    <a:lnTo>
                      <a:pt x="275" y="654"/>
                    </a:lnTo>
                    <a:lnTo>
                      <a:pt x="281" y="654"/>
                    </a:lnTo>
                    <a:lnTo>
                      <a:pt x="281" y="654"/>
                    </a:lnTo>
                    <a:lnTo>
                      <a:pt x="281" y="654"/>
                    </a:lnTo>
                    <a:lnTo>
                      <a:pt x="288" y="654"/>
                    </a:lnTo>
                    <a:lnTo>
                      <a:pt x="288" y="654"/>
                    </a:lnTo>
                    <a:lnTo>
                      <a:pt x="288" y="654"/>
                    </a:lnTo>
                    <a:lnTo>
                      <a:pt x="294" y="654"/>
                    </a:lnTo>
                    <a:lnTo>
                      <a:pt x="294" y="654"/>
                    </a:lnTo>
                    <a:lnTo>
                      <a:pt x="294" y="660"/>
                    </a:lnTo>
                    <a:lnTo>
                      <a:pt x="294" y="660"/>
                    </a:lnTo>
                    <a:lnTo>
                      <a:pt x="294" y="660"/>
                    </a:lnTo>
                    <a:lnTo>
                      <a:pt x="301" y="660"/>
                    </a:lnTo>
                    <a:lnTo>
                      <a:pt x="301" y="660"/>
                    </a:lnTo>
                    <a:lnTo>
                      <a:pt x="308" y="660"/>
                    </a:lnTo>
                    <a:lnTo>
                      <a:pt x="308" y="660"/>
                    </a:lnTo>
                    <a:lnTo>
                      <a:pt x="308" y="660"/>
                    </a:lnTo>
                    <a:lnTo>
                      <a:pt x="308" y="660"/>
                    </a:lnTo>
                    <a:lnTo>
                      <a:pt x="314" y="660"/>
                    </a:lnTo>
                    <a:lnTo>
                      <a:pt x="314" y="660"/>
                    </a:lnTo>
                    <a:lnTo>
                      <a:pt x="321" y="660"/>
                    </a:lnTo>
                    <a:lnTo>
                      <a:pt x="321" y="660"/>
                    </a:lnTo>
                    <a:lnTo>
                      <a:pt x="321" y="660"/>
                    </a:lnTo>
                    <a:lnTo>
                      <a:pt x="321" y="660"/>
                    </a:lnTo>
                    <a:lnTo>
                      <a:pt x="327" y="660"/>
                    </a:lnTo>
                    <a:lnTo>
                      <a:pt x="327" y="660"/>
                    </a:lnTo>
                    <a:lnTo>
                      <a:pt x="327" y="667"/>
                    </a:lnTo>
                    <a:lnTo>
                      <a:pt x="334" y="667"/>
                    </a:lnTo>
                    <a:lnTo>
                      <a:pt x="334" y="660"/>
                    </a:lnTo>
                    <a:lnTo>
                      <a:pt x="327" y="660"/>
                    </a:lnTo>
                    <a:lnTo>
                      <a:pt x="327" y="660"/>
                    </a:lnTo>
                    <a:lnTo>
                      <a:pt x="327" y="654"/>
                    </a:lnTo>
                    <a:lnTo>
                      <a:pt x="327" y="654"/>
                    </a:lnTo>
                    <a:lnTo>
                      <a:pt x="327" y="654"/>
                    </a:lnTo>
                    <a:lnTo>
                      <a:pt x="334" y="647"/>
                    </a:lnTo>
                    <a:lnTo>
                      <a:pt x="334" y="647"/>
                    </a:lnTo>
                    <a:lnTo>
                      <a:pt x="334" y="647"/>
                    </a:lnTo>
                    <a:lnTo>
                      <a:pt x="334" y="641"/>
                    </a:lnTo>
                    <a:lnTo>
                      <a:pt x="334" y="641"/>
                    </a:lnTo>
                    <a:lnTo>
                      <a:pt x="334" y="641"/>
                    </a:lnTo>
                    <a:lnTo>
                      <a:pt x="340" y="641"/>
                    </a:lnTo>
                    <a:lnTo>
                      <a:pt x="340" y="641"/>
                    </a:lnTo>
                    <a:lnTo>
                      <a:pt x="340" y="641"/>
                    </a:lnTo>
                    <a:lnTo>
                      <a:pt x="340" y="641"/>
                    </a:lnTo>
                    <a:lnTo>
                      <a:pt x="340" y="641"/>
                    </a:lnTo>
                    <a:lnTo>
                      <a:pt x="340" y="634"/>
                    </a:lnTo>
                    <a:lnTo>
                      <a:pt x="347" y="634"/>
                    </a:lnTo>
                    <a:lnTo>
                      <a:pt x="347" y="634"/>
                    </a:lnTo>
                    <a:lnTo>
                      <a:pt x="347" y="641"/>
                    </a:lnTo>
                    <a:lnTo>
                      <a:pt x="347" y="641"/>
                    </a:lnTo>
                    <a:lnTo>
                      <a:pt x="347" y="641"/>
                    </a:lnTo>
                    <a:lnTo>
                      <a:pt x="347" y="641"/>
                    </a:lnTo>
                    <a:lnTo>
                      <a:pt x="347" y="641"/>
                    </a:lnTo>
                    <a:lnTo>
                      <a:pt x="353" y="647"/>
                    </a:lnTo>
                    <a:lnTo>
                      <a:pt x="353" y="647"/>
                    </a:lnTo>
                    <a:lnTo>
                      <a:pt x="353" y="654"/>
                    </a:lnTo>
                    <a:lnTo>
                      <a:pt x="353" y="654"/>
                    </a:lnTo>
                    <a:lnTo>
                      <a:pt x="353" y="654"/>
                    </a:lnTo>
                    <a:lnTo>
                      <a:pt x="353" y="660"/>
                    </a:lnTo>
                    <a:lnTo>
                      <a:pt x="353" y="660"/>
                    </a:lnTo>
                    <a:lnTo>
                      <a:pt x="360" y="667"/>
                    </a:lnTo>
                    <a:lnTo>
                      <a:pt x="360" y="667"/>
                    </a:lnTo>
                    <a:lnTo>
                      <a:pt x="360" y="667"/>
                    </a:lnTo>
                    <a:lnTo>
                      <a:pt x="360" y="667"/>
                    </a:lnTo>
                    <a:lnTo>
                      <a:pt x="360" y="667"/>
                    </a:lnTo>
                    <a:lnTo>
                      <a:pt x="360" y="667"/>
                    </a:lnTo>
                    <a:lnTo>
                      <a:pt x="360" y="673"/>
                    </a:lnTo>
                    <a:lnTo>
                      <a:pt x="360" y="673"/>
                    </a:lnTo>
                    <a:lnTo>
                      <a:pt x="366" y="673"/>
                    </a:lnTo>
                    <a:lnTo>
                      <a:pt x="366" y="680"/>
                    </a:lnTo>
                    <a:lnTo>
                      <a:pt x="373" y="680"/>
                    </a:lnTo>
                    <a:lnTo>
                      <a:pt x="373" y="660"/>
                    </a:lnTo>
                    <a:lnTo>
                      <a:pt x="373" y="647"/>
                    </a:lnTo>
                    <a:lnTo>
                      <a:pt x="373" y="641"/>
                    </a:lnTo>
                    <a:lnTo>
                      <a:pt x="379" y="628"/>
                    </a:lnTo>
                    <a:lnTo>
                      <a:pt x="379" y="621"/>
                    </a:lnTo>
                    <a:lnTo>
                      <a:pt x="379" y="608"/>
                    </a:lnTo>
                    <a:lnTo>
                      <a:pt x="379" y="608"/>
                    </a:lnTo>
                    <a:lnTo>
                      <a:pt x="406" y="615"/>
                    </a:lnTo>
                    <a:lnTo>
                      <a:pt x="406" y="615"/>
                    </a:lnTo>
                    <a:lnTo>
                      <a:pt x="412" y="615"/>
                    </a:lnTo>
                    <a:lnTo>
                      <a:pt x="412" y="615"/>
                    </a:lnTo>
                    <a:lnTo>
                      <a:pt x="425" y="621"/>
                    </a:lnTo>
                    <a:lnTo>
                      <a:pt x="432" y="621"/>
                    </a:lnTo>
                    <a:lnTo>
                      <a:pt x="438" y="621"/>
                    </a:lnTo>
                    <a:lnTo>
                      <a:pt x="445" y="621"/>
                    </a:lnTo>
                    <a:lnTo>
                      <a:pt x="445" y="621"/>
                    </a:lnTo>
                    <a:lnTo>
                      <a:pt x="451" y="621"/>
                    </a:lnTo>
                    <a:lnTo>
                      <a:pt x="451" y="621"/>
                    </a:lnTo>
                    <a:lnTo>
                      <a:pt x="458" y="621"/>
                    </a:lnTo>
                    <a:lnTo>
                      <a:pt x="471" y="621"/>
                    </a:lnTo>
                    <a:lnTo>
                      <a:pt x="477" y="621"/>
                    </a:lnTo>
                    <a:lnTo>
                      <a:pt x="477" y="628"/>
                    </a:lnTo>
                    <a:lnTo>
                      <a:pt x="490" y="628"/>
                    </a:lnTo>
                    <a:lnTo>
                      <a:pt x="497" y="628"/>
                    </a:lnTo>
                    <a:lnTo>
                      <a:pt x="504" y="628"/>
                    </a:lnTo>
                    <a:lnTo>
                      <a:pt x="510" y="628"/>
                    </a:lnTo>
                    <a:lnTo>
                      <a:pt x="517" y="628"/>
                    </a:lnTo>
                    <a:lnTo>
                      <a:pt x="536" y="634"/>
                    </a:lnTo>
                    <a:lnTo>
                      <a:pt x="549" y="634"/>
                    </a:lnTo>
                    <a:lnTo>
                      <a:pt x="562" y="634"/>
                    </a:lnTo>
                    <a:lnTo>
                      <a:pt x="562" y="634"/>
                    </a:lnTo>
                    <a:lnTo>
                      <a:pt x="569" y="634"/>
                    </a:lnTo>
                    <a:lnTo>
                      <a:pt x="575" y="641"/>
                    </a:lnTo>
                    <a:lnTo>
                      <a:pt x="588" y="641"/>
                    </a:lnTo>
                    <a:lnTo>
                      <a:pt x="601" y="641"/>
                    </a:lnTo>
                    <a:lnTo>
                      <a:pt x="615" y="647"/>
                    </a:lnTo>
                    <a:lnTo>
                      <a:pt x="615" y="647"/>
                    </a:lnTo>
                    <a:lnTo>
                      <a:pt x="621" y="647"/>
                    </a:lnTo>
                    <a:lnTo>
                      <a:pt x="641" y="647"/>
                    </a:lnTo>
                    <a:lnTo>
                      <a:pt x="641" y="647"/>
                    </a:lnTo>
                    <a:lnTo>
                      <a:pt x="647" y="647"/>
                    </a:lnTo>
                    <a:lnTo>
                      <a:pt x="647" y="647"/>
                    </a:lnTo>
                    <a:lnTo>
                      <a:pt x="654" y="647"/>
                    </a:lnTo>
                    <a:lnTo>
                      <a:pt x="667" y="654"/>
                    </a:lnTo>
                    <a:lnTo>
                      <a:pt x="680" y="654"/>
                    </a:lnTo>
                    <a:lnTo>
                      <a:pt x="693" y="654"/>
                    </a:lnTo>
                    <a:lnTo>
                      <a:pt x="706" y="654"/>
                    </a:lnTo>
                    <a:lnTo>
                      <a:pt x="713" y="654"/>
                    </a:lnTo>
                    <a:lnTo>
                      <a:pt x="726" y="660"/>
                    </a:lnTo>
                    <a:lnTo>
                      <a:pt x="739" y="660"/>
                    </a:lnTo>
                    <a:lnTo>
                      <a:pt x="752" y="660"/>
                    </a:lnTo>
                    <a:lnTo>
                      <a:pt x="752" y="660"/>
                    </a:lnTo>
                    <a:lnTo>
                      <a:pt x="752" y="660"/>
                    </a:lnTo>
                    <a:lnTo>
                      <a:pt x="758" y="660"/>
                    </a:lnTo>
                    <a:lnTo>
                      <a:pt x="758" y="660"/>
                    </a:lnTo>
                    <a:lnTo>
                      <a:pt x="771" y="667"/>
                    </a:lnTo>
                    <a:lnTo>
                      <a:pt x="804" y="667"/>
                    </a:lnTo>
                    <a:lnTo>
                      <a:pt x="804" y="667"/>
                    </a:lnTo>
                    <a:lnTo>
                      <a:pt x="830" y="673"/>
                    </a:lnTo>
                    <a:lnTo>
                      <a:pt x="837" y="673"/>
                    </a:lnTo>
                    <a:lnTo>
                      <a:pt x="856" y="673"/>
                    </a:lnTo>
                    <a:lnTo>
                      <a:pt x="863" y="673"/>
                    </a:lnTo>
                    <a:lnTo>
                      <a:pt x="863" y="673"/>
                    </a:lnTo>
                    <a:lnTo>
                      <a:pt x="869" y="673"/>
                    </a:lnTo>
                    <a:lnTo>
                      <a:pt x="895" y="673"/>
                    </a:lnTo>
                    <a:lnTo>
                      <a:pt x="895" y="673"/>
                    </a:lnTo>
                    <a:lnTo>
                      <a:pt x="915" y="680"/>
                    </a:lnTo>
                    <a:lnTo>
                      <a:pt x="928" y="680"/>
                    </a:lnTo>
                    <a:lnTo>
                      <a:pt x="948" y="680"/>
                    </a:lnTo>
                    <a:lnTo>
                      <a:pt x="948" y="680"/>
                    </a:lnTo>
                    <a:lnTo>
                      <a:pt x="974" y="686"/>
                    </a:lnTo>
                    <a:lnTo>
                      <a:pt x="974" y="686"/>
                    </a:lnTo>
                    <a:lnTo>
                      <a:pt x="980" y="686"/>
                    </a:lnTo>
                    <a:lnTo>
                      <a:pt x="1000" y="686"/>
                    </a:lnTo>
                    <a:lnTo>
                      <a:pt x="1007" y="686"/>
                    </a:lnTo>
                    <a:lnTo>
                      <a:pt x="1020" y="686"/>
                    </a:lnTo>
                    <a:lnTo>
                      <a:pt x="1039" y="693"/>
                    </a:lnTo>
                    <a:lnTo>
                      <a:pt x="1039" y="693"/>
                    </a:lnTo>
                    <a:lnTo>
                      <a:pt x="1039" y="673"/>
                    </a:lnTo>
                    <a:lnTo>
                      <a:pt x="1046" y="647"/>
                    </a:lnTo>
                    <a:lnTo>
                      <a:pt x="1046" y="641"/>
                    </a:lnTo>
                    <a:lnTo>
                      <a:pt x="1046" y="634"/>
                    </a:lnTo>
                    <a:lnTo>
                      <a:pt x="1046" y="628"/>
                    </a:lnTo>
                    <a:lnTo>
                      <a:pt x="1046" y="628"/>
                    </a:lnTo>
                    <a:lnTo>
                      <a:pt x="1046" y="621"/>
                    </a:lnTo>
                    <a:lnTo>
                      <a:pt x="1046" y="621"/>
                    </a:lnTo>
                    <a:lnTo>
                      <a:pt x="1046" y="615"/>
                    </a:lnTo>
                    <a:lnTo>
                      <a:pt x="1052" y="588"/>
                    </a:lnTo>
                    <a:lnTo>
                      <a:pt x="1052" y="575"/>
                    </a:lnTo>
                    <a:lnTo>
                      <a:pt x="1052" y="575"/>
                    </a:lnTo>
                    <a:lnTo>
                      <a:pt x="1052" y="562"/>
                    </a:lnTo>
                    <a:lnTo>
                      <a:pt x="1052" y="556"/>
                    </a:lnTo>
                    <a:lnTo>
                      <a:pt x="1052" y="543"/>
                    </a:lnTo>
                    <a:lnTo>
                      <a:pt x="1059" y="510"/>
                    </a:lnTo>
                    <a:lnTo>
                      <a:pt x="1059" y="503"/>
                    </a:lnTo>
                    <a:lnTo>
                      <a:pt x="1059" y="490"/>
                    </a:lnTo>
                    <a:lnTo>
                      <a:pt x="1059" y="471"/>
                    </a:lnTo>
                    <a:lnTo>
                      <a:pt x="1059" y="464"/>
                    </a:lnTo>
                    <a:lnTo>
                      <a:pt x="1059" y="458"/>
                    </a:lnTo>
                    <a:lnTo>
                      <a:pt x="1059" y="445"/>
                    </a:lnTo>
                    <a:lnTo>
                      <a:pt x="1065" y="432"/>
                    </a:lnTo>
                    <a:lnTo>
                      <a:pt x="1065" y="432"/>
                    </a:lnTo>
                    <a:lnTo>
                      <a:pt x="1065" y="419"/>
                    </a:lnTo>
                    <a:lnTo>
                      <a:pt x="1065" y="419"/>
                    </a:lnTo>
                    <a:lnTo>
                      <a:pt x="1065" y="412"/>
                    </a:lnTo>
                    <a:lnTo>
                      <a:pt x="1065" y="412"/>
                    </a:lnTo>
                    <a:lnTo>
                      <a:pt x="1065" y="405"/>
                    </a:lnTo>
                    <a:lnTo>
                      <a:pt x="1065" y="392"/>
                    </a:lnTo>
                    <a:lnTo>
                      <a:pt x="1065" y="386"/>
                    </a:lnTo>
                    <a:lnTo>
                      <a:pt x="1065" y="386"/>
                    </a:lnTo>
                    <a:lnTo>
                      <a:pt x="1065" y="386"/>
                    </a:lnTo>
                    <a:lnTo>
                      <a:pt x="1065" y="379"/>
                    </a:lnTo>
                    <a:lnTo>
                      <a:pt x="1065" y="373"/>
                    </a:lnTo>
                    <a:lnTo>
                      <a:pt x="1065" y="373"/>
                    </a:lnTo>
                    <a:lnTo>
                      <a:pt x="1072" y="353"/>
                    </a:lnTo>
                    <a:lnTo>
                      <a:pt x="1072" y="340"/>
                    </a:lnTo>
                    <a:lnTo>
                      <a:pt x="1072" y="340"/>
                    </a:lnTo>
                    <a:lnTo>
                      <a:pt x="1072" y="340"/>
                    </a:lnTo>
                    <a:lnTo>
                      <a:pt x="1072" y="327"/>
                    </a:lnTo>
                    <a:lnTo>
                      <a:pt x="1072" y="314"/>
                    </a:lnTo>
                    <a:lnTo>
                      <a:pt x="1072" y="314"/>
                    </a:lnTo>
                    <a:lnTo>
                      <a:pt x="1072" y="307"/>
                    </a:lnTo>
                    <a:lnTo>
                      <a:pt x="1072" y="294"/>
                    </a:lnTo>
                    <a:lnTo>
                      <a:pt x="1072" y="294"/>
                    </a:lnTo>
                    <a:lnTo>
                      <a:pt x="1072" y="294"/>
                    </a:lnTo>
                    <a:lnTo>
                      <a:pt x="1078" y="268"/>
                    </a:lnTo>
                    <a:lnTo>
                      <a:pt x="1078" y="262"/>
                    </a:lnTo>
                    <a:lnTo>
                      <a:pt x="1078" y="255"/>
                    </a:lnTo>
                    <a:lnTo>
                      <a:pt x="1078" y="255"/>
                    </a:lnTo>
                    <a:lnTo>
                      <a:pt x="1078" y="249"/>
                    </a:lnTo>
                    <a:lnTo>
                      <a:pt x="1078" y="242"/>
                    </a:lnTo>
                    <a:lnTo>
                      <a:pt x="1078" y="236"/>
                    </a:lnTo>
                    <a:lnTo>
                      <a:pt x="1078" y="236"/>
                    </a:lnTo>
                    <a:lnTo>
                      <a:pt x="1078" y="236"/>
                    </a:lnTo>
                    <a:lnTo>
                      <a:pt x="1078" y="229"/>
                    </a:lnTo>
                    <a:lnTo>
                      <a:pt x="1078" y="229"/>
                    </a:lnTo>
                    <a:lnTo>
                      <a:pt x="1078" y="229"/>
                    </a:lnTo>
                    <a:lnTo>
                      <a:pt x="1078" y="223"/>
                    </a:lnTo>
                    <a:lnTo>
                      <a:pt x="1078" y="223"/>
                    </a:lnTo>
                    <a:lnTo>
                      <a:pt x="1078" y="223"/>
                    </a:lnTo>
                    <a:lnTo>
                      <a:pt x="1078" y="216"/>
                    </a:lnTo>
                    <a:lnTo>
                      <a:pt x="1078" y="216"/>
                    </a:lnTo>
                    <a:lnTo>
                      <a:pt x="1078" y="209"/>
                    </a:lnTo>
                    <a:lnTo>
                      <a:pt x="1078" y="209"/>
                    </a:lnTo>
                    <a:lnTo>
                      <a:pt x="1078" y="209"/>
                    </a:lnTo>
                    <a:lnTo>
                      <a:pt x="1078" y="209"/>
                    </a:lnTo>
                    <a:lnTo>
                      <a:pt x="1078" y="203"/>
                    </a:lnTo>
                    <a:lnTo>
                      <a:pt x="1078" y="203"/>
                    </a:lnTo>
                    <a:lnTo>
                      <a:pt x="1085" y="190"/>
                    </a:lnTo>
                    <a:lnTo>
                      <a:pt x="1085" y="190"/>
                    </a:lnTo>
                    <a:lnTo>
                      <a:pt x="1085" y="190"/>
                    </a:lnTo>
                    <a:lnTo>
                      <a:pt x="1085" y="190"/>
                    </a:lnTo>
                    <a:lnTo>
                      <a:pt x="1085" y="177"/>
                    </a:lnTo>
                    <a:lnTo>
                      <a:pt x="1085" y="177"/>
                    </a:lnTo>
                    <a:lnTo>
                      <a:pt x="1085" y="177"/>
                    </a:lnTo>
                    <a:lnTo>
                      <a:pt x="1085" y="170"/>
                    </a:lnTo>
                    <a:lnTo>
                      <a:pt x="1085" y="170"/>
                    </a:lnTo>
                    <a:lnTo>
                      <a:pt x="1085" y="170"/>
                    </a:lnTo>
                    <a:lnTo>
                      <a:pt x="1085" y="164"/>
                    </a:lnTo>
                    <a:lnTo>
                      <a:pt x="1085" y="164"/>
                    </a:lnTo>
                    <a:lnTo>
                      <a:pt x="1085" y="164"/>
                    </a:lnTo>
                    <a:lnTo>
                      <a:pt x="1085" y="157"/>
                    </a:lnTo>
                    <a:lnTo>
                      <a:pt x="1085" y="157"/>
                    </a:lnTo>
                    <a:lnTo>
                      <a:pt x="1065" y="157"/>
                    </a:lnTo>
                    <a:lnTo>
                      <a:pt x="1033" y="151"/>
                    </a:lnTo>
                    <a:lnTo>
                      <a:pt x="1020" y="151"/>
                    </a:lnTo>
                    <a:lnTo>
                      <a:pt x="1013" y="151"/>
                    </a:lnTo>
                    <a:lnTo>
                      <a:pt x="1000" y="151"/>
                    </a:lnTo>
                    <a:lnTo>
                      <a:pt x="974" y="151"/>
                    </a:lnTo>
                    <a:lnTo>
                      <a:pt x="967" y="151"/>
                    </a:lnTo>
                    <a:lnTo>
                      <a:pt x="967" y="151"/>
                    </a:lnTo>
                    <a:lnTo>
                      <a:pt x="967" y="151"/>
                    </a:lnTo>
                    <a:lnTo>
                      <a:pt x="967" y="151"/>
                    </a:lnTo>
                    <a:lnTo>
                      <a:pt x="954" y="144"/>
                    </a:lnTo>
                    <a:lnTo>
                      <a:pt x="948" y="144"/>
                    </a:lnTo>
                    <a:lnTo>
                      <a:pt x="948" y="144"/>
                    </a:lnTo>
                    <a:lnTo>
                      <a:pt x="948" y="144"/>
                    </a:lnTo>
                    <a:lnTo>
                      <a:pt x="941" y="144"/>
                    </a:lnTo>
                    <a:lnTo>
                      <a:pt x="928" y="144"/>
                    </a:lnTo>
                    <a:lnTo>
                      <a:pt x="909" y="138"/>
                    </a:lnTo>
                    <a:lnTo>
                      <a:pt x="902" y="138"/>
                    </a:lnTo>
                    <a:lnTo>
                      <a:pt x="889" y="138"/>
                    </a:lnTo>
                    <a:lnTo>
                      <a:pt x="889" y="138"/>
                    </a:lnTo>
                    <a:lnTo>
                      <a:pt x="882" y="138"/>
                    </a:lnTo>
                    <a:lnTo>
                      <a:pt x="869" y="138"/>
                    </a:lnTo>
                    <a:lnTo>
                      <a:pt x="869" y="138"/>
                    </a:lnTo>
                    <a:lnTo>
                      <a:pt x="869" y="138"/>
                    </a:lnTo>
                    <a:lnTo>
                      <a:pt x="856" y="138"/>
                    </a:lnTo>
                    <a:lnTo>
                      <a:pt x="837" y="131"/>
                    </a:lnTo>
                    <a:lnTo>
                      <a:pt x="804" y="131"/>
                    </a:lnTo>
                    <a:lnTo>
                      <a:pt x="791" y="131"/>
                    </a:lnTo>
                    <a:lnTo>
                      <a:pt x="784" y="125"/>
                    </a:lnTo>
                    <a:lnTo>
                      <a:pt x="758" y="125"/>
                    </a:lnTo>
                    <a:lnTo>
                      <a:pt x="745" y="125"/>
                    </a:lnTo>
                    <a:lnTo>
                      <a:pt x="713" y="118"/>
                    </a:lnTo>
                    <a:lnTo>
                      <a:pt x="693" y="118"/>
                    </a:lnTo>
                    <a:lnTo>
                      <a:pt x="686" y="118"/>
                    </a:lnTo>
                    <a:lnTo>
                      <a:pt x="647" y="111"/>
                    </a:lnTo>
                    <a:lnTo>
                      <a:pt x="641" y="111"/>
                    </a:lnTo>
                    <a:lnTo>
                      <a:pt x="621" y="105"/>
                    </a:lnTo>
                    <a:lnTo>
                      <a:pt x="621" y="105"/>
                    </a:lnTo>
                    <a:lnTo>
                      <a:pt x="615" y="105"/>
                    </a:lnTo>
                    <a:lnTo>
                      <a:pt x="608" y="105"/>
                    </a:lnTo>
                    <a:lnTo>
                      <a:pt x="608" y="105"/>
                    </a:lnTo>
                    <a:lnTo>
                      <a:pt x="601" y="105"/>
                    </a:lnTo>
                    <a:lnTo>
                      <a:pt x="556" y="98"/>
                    </a:lnTo>
                    <a:lnTo>
                      <a:pt x="543" y="92"/>
                    </a:lnTo>
                    <a:lnTo>
                      <a:pt x="536" y="92"/>
                    </a:lnTo>
                    <a:lnTo>
                      <a:pt x="517" y="92"/>
                    </a:lnTo>
                    <a:lnTo>
                      <a:pt x="510" y="92"/>
                    </a:lnTo>
                    <a:lnTo>
                      <a:pt x="504" y="92"/>
                    </a:lnTo>
                    <a:lnTo>
                      <a:pt x="490" y="85"/>
                    </a:lnTo>
                    <a:lnTo>
                      <a:pt x="477" y="85"/>
                    </a:lnTo>
                    <a:lnTo>
                      <a:pt x="471" y="85"/>
                    </a:lnTo>
                    <a:lnTo>
                      <a:pt x="464" y="85"/>
                    </a:lnTo>
                    <a:lnTo>
                      <a:pt x="445" y="79"/>
                    </a:lnTo>
                    <a:lnTo>
                      <a:pt x="425" y="79"/>
                    </a:lnTo>
                    <a:lnTo>
                      <a:pt x="399" y="72"/>
                    </a:lnTo>
                    <a:lnTo>
                      <a:pt x="392" y="72"/>
                    </a:lnTo>
                    <a:lnTo>
                      <a:pt x="379" y="66"/>
                    </a:lnTo>
                    <a:lnTo>
                      <a:pt x="366" y="66"/>
                    </a:lnTo>
                    <a:lnTo>
                      <a:pt x="366" y="66"/>
                    </a:lnTo>
                    <a:lnTo>
                      <a:pt x="347" y="66"/>
                    </a:lnTo>
                    <a:lnTo>
                      <a:pt x="294" y="53"/>
                    </a:lnTo>
                    <a:lnTo>
                      <a:pt x="288" y="53"/>
                    </a:lnTo>
                    <a:lnTo>
                      <a:pt x="281" y="53"/>
                    </a:lnTo>
                    <a:lnTo>
                      <a:pt x="281" y="53"/>
                    </a:lnTo>
                    <a:lnTo>
                      <a:pt x="275" y="53"/>
                    </a:lnTo>
                    <a:lnTo>
                      <a:pt x="262" y="46"/>
                    </a:lnTo>
                    <a:lnTo>
                      <a:pt x="262" y="46"/>
                    </a:lnTo>
                    <a:lnTo>
                      <a:pt x="242" y="46"/>
                    </a:lnTo>
                    <a:lnTo>
                      <a:pt x="229" y="40"/>
                    </a:lnTo>
                    <a:lnTo>
                      <a:pt x="216" y="40"/>
                    </a:lnTo>
                    <a:lnTo>
                      <a:pt x="210" y="40"/>
                    </a:lnTo>
                    <a:lnTo>
                      <a:pt x="203" y="33"/>
                    </a:lnTo>
                    <a:lnTo>
                      <a:pt x="190" y="33"/>
                    </a:lnTo>
                    <a:lnTo>
                      <a:pt x="190" y="33"/>
                    </a:lnTo>
                    <a:lnTo>
                      <a:pt x="183" y="33"/>
                    </a:lnTo>
                    <a:lnTo>
                      <a:pt x="183" y="33"/>
                    </a:lnTo>
                    <a:lnTo>
                      <a:pt x="170" y="33"/>
                    </a:lnTo>
                    <a:lnTo>
                      <a:pt x="164" y="27"/>
                    </a:lnTo>
                    <a:lnTo>
                      <a:pt x="144" y="27"/>
                    </a:lnTo>
                    <a:lnTo>
                      <a:pt x="144" y="27"/>
                    </a:lnTo>
                    <a:lnTo>
                      <a:pt x="125" y="20"/>
                    </a:lnTo>
                    <a:lnTo>
                      <a:pt x="112" y="20"/>
                    </a:lnTo>
                    <a:lnTo>
                      <a:pt x="98" y="13"/>
                    </a:lnTo>
                    <a:lnTo>
                      <a:pt x="79" y="13"/>
                    </a:lnTo>
                    <a:lnTo>
                      <a:pt x="72" y="13"/>
                    </a:lnTo>
                    <a:lnTo>
                      <a:pt x="59" y="7"/>
                    </a:lnTo>
                    <a:lnTo>
                      <a:pt x="33" y="0"/>
                    </a:lnTo>
                    <a:lnTo>
                      <a:pt x="33" y="0"/>
                    </a:lnTo>
                    <a:lnTo>
                      <a:pt x="27" y="0"/>
                    </a:lnTo>
                    <a:lnTo>
                      <a:pt x="14" y="66"/>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640" y="566"/>
                <a:ext cx="1085" cy="693"/>
              </a:xfrm>
              <a:custGeom>
                <a:avLst/>
                <a:gdLst>
                  <a:gd name="T0" fmla="*/ 170 w 1085"/>
                  <a:gd name="T1" fmla="*/ 33 h 693"/>
                  <a:gd name="T2" fmla="*/ 281 w 1085"/>
                  <a:gd name="T3" fmla="*/ 53 h 693"/>
                  <a:gd name="T4" fmla="*/ 471 w 1085"/>
                  <a:gd name="T5" fmla="*/ 85 h 693"/>
                  <a:gd name="T6" fmla="*/ 621 w 1085"/>
                  <a:gd name="T7" fmla="*/ 105 h 693"/>
                  <a:gd name="T8" fmla="*/ 856 w 1085"/>
                  <a:gd name="T9" fmla="*/ 138 h 693"/>
                  <a:gd name="T10" fmla="*/ 948 w 1085"/>
                  <a:gd name="T11" fmla="*/ 144 h 693"/>
                  <a:gd name="T12" fmla="*/ 1085 w 1085"/>
                  <a:gd name="T13" fmla="*/ 157 h 693"/>
                  <a:gd name="T14" fmla="*/ 1085 w 1085"/>
                  <a:gd name="T15" fmla="*/ 190 h 693"/>
                  <a:gd name="T16" fmla="*/ 1078 w 1085"/>
                  <a:gd name="T17" fmla="*/ 229 h 693"/>
                  <a:gd name="T18" fmla="*/ 1072 w 1085"/>
                  <a:gd name="T19" fmla="*/ 294 h 693"/>
                  <a:gd name="T20" fmla="*/ 1065 w 1085"/>
                  <a:gd name="T21" fmla="*/ 386 h 693"/>
                  <a:gd name="T22" fmla="*/ 1059 w 1085"/>
                  <a:gd name="T23" fmla="*/ 471 h 693"/>
                  <a:gd name="T24" fmla="*/ 1046 w 1085"/>
                  <a:gd name="T25" fmla="*/ 628 h 693"/>
                  <a:gd name="T26" fmla="*/ 974 w 1085"/>
                  <a:gd name="T27" fmla="*/ 686 h 693"/>
                  <a:gd name="T28" fmla="*/ 804 w 1085"/>
                  <a:gd name="T29" fmla="*/ 667 h 693"/>
                  <a:gd name="T30" fmla="*/ 680 w 1085"/>
                  <a:gd name="T31" fmla="*/ 654 h 693"/>
                  <a:gd name="T32" fmla="*/ 569 w 1085"/>
                  <a:gd name="T33" fmla="*/ 634 h 693"/>
                  <a:gd name="T34" fmla="*/ 458 w 1085"/>
                  <a:gd name="T35" fmla="*/ 621 h 693"/>
                  <a:gd name="T36" fmla="*/ 379 w 1085"/>
                  <a:gd name="T37" fmla="*/ 608 h 693"/>
                  <a:gd name="T38" fmla="*/ 360 w 1085"/>
                  <a:gd name="T39" fmla="*/ 667 h 693"/>
                  <a:gd name="T40" fmla="*/ 347 w 1085"/>
                  <a:gd name="T41" fmla="*/ 641 h 693"/>
                  <a:gd name="T42" fmla="*/ 334 w 1085"/>
                  <a:gd name="T43" fmla="*/ 641 h 693"/>
                  <a:gd name="T44" fmla="*/ 327 w 1085"/>
                  <a:gd name="T45" fmla="*/ 660 h 693"/>
                  <a:gd name="T46" fmla="*/ 294 w 1085"/>
                  <a:gd name="T47" fmla="*/ 660 h 693"/>
                  <a:gd name="T48" fmla="*/ 275 w 1085"/>
                  <a:gd name="T49" fmla="*/ 654 h 693"/>
                  <a:gd name="T50" fmla="*/ 255 w 1085"/>
                  <a:gd name="T51" fmla="*/ 647 h 693"/>
                  <a:gd name="T52" fmla="*/ 229 w 1085"/>
                  <a:gd name="T53" fmla="*/ 660 h 693"/>
                  <a:gd name="T54" fmla="*/ 210 w 1085"/>
                  <a:gd name="T55" fmla="*/ 647 h 693"/>
                  <a:gd name="T56" fmla="*/ 190 w 1085"/>
                  <a:gd name="T57" fmla="*/ 660 h 693"/>
                  <a:gd name="T58" fmla="*/ 183 w 1085"/>
                  <a:gd name="T59" fmla="*/ 628 h 693"/>
                  <a:gd name="T60" fmla="*/ 183 w 1085"/>
                  <a:gd name="T61" fmla="*/ 608 h 693"/>
                  <a:gd name="T62" fmla="*/ 157 w 1085"/>
                  <a:gd name="T63" fmla="*/ 601 h 693"/>
                  <a:gd name="T64" fmla="*/ 157 w 1085"/>
                  <a:gd name="T65" fmla="*/ 575 h 693"/>
                  <a:gd name="T66" fmla="*/ 151 w 1085"/>
                  <a:gd name="T67" fmla="*/ 556 h 693"/>
                  <a:gd name="T68" fmla="*/ 138 w 1085"/>
                  <a:gd name="T69" fmla="*/ 530 h 693"/>
                  <a:gd name="T70" fmla="*/ 138 w 1085"/>
                  <a:gd name="T71" fmla="*/ 497 h 693"/>
                  <a:gd name="T72" fmla="*/ 131 w 1085"/>
                  <a:gd name="T73" fmla="*/ 477 h 693"/>
                  <a:gd name="T74" fmla="*/ 118 w 1085"/>
                  <a:gd name="T75" fmla="*/ 477 h 693"/>
                  <a:gd name="T76" fmla="*/ 98 w 1085"/>
                  <a:gd name="T77" fmla="*/ 484 h 693"/>
                  <a:gd name="T78" fmla="*/ 79 w 1085"/>
                  <a:gd name="T79" fmla="*/ 484 h 693"/>
                  <a:gd name="T80" fmla="*/ 66 w 1085"/>
                  <a:gd name="T81" fmla="*/ 471 h 693"/>
                  <a:gd name="T82" fmla="*/ 72 w 1085"/>
                  <a:gd name="T83" fmla="*/ 445 h 693"/>
                  <a:gd name="T84" fmla="*/ 85 w 1085"/>
                  <a:gd name="T85" fmla="*/ 432 h 693"/>
                  <a:gd name="T86" fmla="*/ 85 w 1085"/>
                  <a:gd name="T87" fmla="*/ 412 h 693"/>
                  <a:gd name="T88" fmla="*/ 92 w 1085"/>
                  <a:gd name="T89" fmla="*/ 399 h 693"/>
                  <a:gd name="T90" fmla="*/ 98 w 1085"/>
                  <a:gd name="T91" fmla="*/ 379 h 693"/>
                  <a:gd name="T92" fmla="*/ 105 w 1085"/>
                  <a:gd name="T93" fmla="*/ 360 h 693"/>
                  <a:gd name="T94" fmla="*/ 118 w 1085"/>
                  <a:gd name="T95" fmla="*/ 340 h 693"/>
                  <a:gd name="T96" fmla="*/ 92 w 1085"/>
                  <a:gd name="T97" fmla="*/ 334 h 693"/>
                  <a:gd name="T98" fmla="*/ 85 w 1085"/>
                  <a:gd name="T99" fmla="*/ 321 h 693"/>
                  <a:gd name="T100" fmla="*/ 72 w 1085"/>
                  <a:gd name="T101" fmla="*/ 314 h 693"/>
                  <a:gd name="T102" fmla="*/ 66 w 1085"/>
                  <a:gd name="T103" fmla="*/ 301 h 693"/>
                  <a:gd name="T104" fmla="*/ 59 w 1085"/>
                  <a:gd name="T105" fmla="*/ 281 h 693"/>
                  <a:gd name="T106" fmla="*/ 53 w 1085"/>
                  <a:gd name="T107" fmla="*/ 255 h 693"/>
                  <a:gd name="T108" fmla="*/ 40 w 1085"/>
                  <a:gd name="T109" fmla="*/ 242 h 693"/>
                  <a:gd name="T110" fmla="*/ 27 w 1085"/>
                  <a:gd name="T111" fmla="*/ 229 h 693"/>
                  <a:gd name="T112" fmla="*/ 14 w 1085"/>
                  <a:gd name="T113" fmla="*/ 209 h 693"/>
                  <a:gd name="T114" fmla="*/ 14 w 1085"/>
                  <a:gd name="T115" fmla="*/ 190 h 693"/>
                  <a:gd name="T116" fmla="*/ 14 w 1085"/>
                  <a:gd name="T117" fmla="*/ 170 h 693"/>
                  <a:gd name="T118" fmla="*/ 7 w 1085"/>
                  <a:gd name="T119" fmla="*/ 157 h 693"/>
                  <a:gd name="T120" fmla="*/ 0 w 1085"/>
                  <a:gd name="T121" fmla="*/ 13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27" y="0"/>
                    </a:moveTo>
                    <a:lnTo>
                      <a:pt x="33" y="0"/>
                    </a:lnTo>
                    <a:lnTo>
                      <a:pt x="33" y="0"/>
                    </a:lnTo>
                    <a:lnTo>
                      <a:pt x="59" y="7"/>
                    </a:lnTo>
                    <a:lnTo>
                      <a:pt x="72" y="13"/>
                    </a:lnTo>
                    <a:lnTo>
                      <a:pt x="79" y="13"/>
                    </a:lnTo>
                    <a:lnTo>
                      <a:pt x="98" y="13"/>
                    </a:lnTo>
                    <a:lnTo>
                      <a:pt x="112" y="20"/>
                    </a:lnTo>
                    <a:lnTo>
                      <a:pt x="125" y="20"/>
                    </a:lnTo>
                    <a:lnTo>
                      <a:pt x="144" y="27"/>
                    </a:lnTo>
                    <a:lnTo>
                      <a:pt x="144" y="27"/>
                    </a:lnTo>
                    <a:lnTo>
                      <a:pt x="164" y="27"/>
                    </a:lnTo>
                    <a:lnTo>
                      <a:pt x="170" y="33"/>
                    </a:lnTo>
                    <a:lnTo>
                      <a:pt x="183" y="33"/>
                    </a:lnTo>
                    <a:lnTo>
                      <a:pt x="183" y="33"/>
                    </a:lnTo>
                    <a:lnTo>
                      <a:pt x="190" y="33"/>
                    </a:lnTo>
                    <a:lnTo>
                      <a:pt x="190" y="33"/>
                    </a:lnTo>
                    <a:lnTo>
                      <a:pt x="203" y="33"/>
                    </a:lnTo>
                    <a:lnTo>
                      <a:pt x="210" y="40"/>
                    </a:lnTo>
                    <a:lnTo>
                      <a:pt x="216" y="40"/>
                    </a:lnTo>
                    <a:lnTo>
                      <a:pt x="229" y="40"/>
                    </a:lnTo>
                    <a:lnTo>
                      <a:pt x="242" y="46"/>
                    </a:lnTo>
                    <a:lnTo>
                      <a:pt x="262" y="46"/>
                    </a:lnTo>
                    <a:lnTo>
                      <a:pt x="262" y="46"/>
                    </a:lnTo>
                    <a:lnTo>
                      <a:pt x="275" y="53"/>
                    </a:lnTo>
                    <a:lnTo>
                      <a:pt x="281" y="53"/>
                    </a:lnTo>
                    <a:lnTo>
                      <a:pt x="281" y="53"/>
                    </a:lnTo>
                    <a:lnTo>
                      <a:pt x="288" y="53"/>
                    </a:lnTo>
                    <a:lnTo>
                      <a:pt x="294" y="53"/>
                    </a:lnTo>
                    <a:lnTo>
                      <a:pt x="347" y="66"/>
                    </a:lnTo>
                    <a:lnTo>
                      <a:pt x="366" y="66"/>
                    </a:lnTo>
                    <a:lnTo>
                      <a:pt x="366" y="66"/>
                    </a:lnTo>
                    <a:lnTo>
                      <a:pt x="379" y="66"/>
                    </a:lnTo>
                    <a:lnTo>
                      <a:pt x="392" y="72"/>
                    </a:lnTo>
                    <a:lnTo>
                      <a:pt x="399" y="72"/>
                    </a:lnTo>
                    <a:lnTo>
                      <a:pt x="425" y="79"/>
                    </a:lnTo>
                    <a:lnTo>
                      <a:pt x="445" y="79"/>
                    </a:lnTo>
                    <a:lnTo>
                      <a:pt x="464" y="85"/>
                    </a:lnTo>
                    <a:lnTo>
                      <a:pt x="471" y="85"/>
                    </a:lnTo>
                    <a:lnTo>
                      <a:pt x="477" y="85"/>
                    </a:lnTo>
                    <a:lnTo>
                      <a:pt x="490" y="85"/>
                    </a:lnTo>
                    <a:lnTo>
                      <a:pt x="504" y="92"/>
                    </a:lnTo>
                    <a:lnTo>
                      <a:pt x="510" y="92"/>
                    </a:lnTo>
                    <a:lnTo>
                      <a:pt x="517" y="92"/>
                    </a:lnTo>
                    <a:lnTo>
                      <a:pt x="536" y="92"/>
                    </a:lnTo>
                    <a:lnTo>
                      <a:pt x="543" y="92"/>
                    </a:lnTo>
                    <a:lnTo>
                      <a:pt x="556" y="98"/>
                    </a:lnTo>
                    <a:lnTo>
                      <a:pt x="601" y="105"/>
                    </a:lnTo>
                    <a:lnTo>
                      <a:pt x="608" y="105"/>
                    </a:lnTo>
                    <a:lnTo>
                      <a:pt x="608" y="105"/>
                    </a:lnTo>
                    <a:lnTo>
                      <a:pt x="615" y="105"/>
                    </a:lnTo>
                    <a:lnTo>
                      <a:pt x="621" y="105"/>
                    </a:lnTo>
                    <a:lnTo>
                      <a:pt x="621" y="105"/>
                    </a:lnTo>
                    <a:lnTo>
                      <a:pt x="641" y="111"/>
                    </a:lnTo>
                    <a:lnTo>
                      <a:pt x="647" y="111"/>
                    </a:lnTo>
                    <a:lnTo>
                      <a:pt x="686" y="118"/>
                    </a:lnTo>
                    <a:lnTo>
                      <a:pt x="693" y="118"/>
                    </a:lnTo>
                    <a:lnTo>
                      <a:pt x="713" y="118"/>
                    </a:lnTo>
                    <a:lnTo>
                      <a:pt x="745" y="125"/>
                    </a:lnTo>
                    <a:lnTo>
                      <a:pt x="758" y="125"/>
                    </a:lnTo>
                    <a:lnTo>
                      <a:pt x="784" y="125"/>
                    </a:lnTo>
                    <a:lnTo>
                      <a:pt x="791" y="131"/>
                    </a:lnTo>
                    <a:lnTo>
                      <a:pt x="804" y="131"/>
                    </a:lnTo>
                    <a:lnTo>
                      <a:pt x="837" y="131"/>
                    </a:lnTo>
                    <a:lnTo>
                      <a:pt x="856" y="138"/>
                    </a:lnTo>
                    <a:lnTo>
                      <a:pt x="869" y="138"/>
                    </a:lnTo>
                    <a:lnTo>
                      <a:pt x="869" y="138"/>
                    </a:lnTo>
                    <a:lnTo>
                      <a:pt x="869" y="138"/>
                    </a:lnTo>
                    <a:lnTo>
                      <a:pt x="882" y="138"/>
                    </a:lnTo>
                    <a:lnTo>
                      <a:pt x="889" y="138"/>
                    </a:lnTo>
                    <a:lnTo>
                      <a:pt x="889" y="138"/>
                    </a:lnTo>
                    <a:lnTo>
                      <a:pt x="902" y="138"/>
                    </a:lnTo>
                    <a:lnTo>
                      <a:pt x="909" y="138"/>
                    </a:lnTo>
                    <a:lnTo>
                      <a:pt x="928" y="144"/>
                    </a:lnTo>
                    <a:lnTo>
                      <a:pt x="941" y="144"/>
                    </a:lnTo>
                    <a:lnTo>
                      <a:pt x="948" y="144"/>
                    </a:lnTo>
                    <a:lnTo>
                      <a:pt x="948" y="144"/>
                    </a:lnTo>
                    <a:lnTo>
                      <a:pt x="948" y="144"/>
                    </a:lnTo>
                    <a:lnTo>
                      <a:pt x="954" y="144"/>
                    </a:lnTo>
                    <a:lnTo>
                      <a:pt x="967" y="151"/>
                    </a:lnTo>
                    <a:lnTo>
                      <a:pt x="967" y="151"/>
                    </a:lnTo>
                    <a:lnTo>
                      <a:pt x="967" y="151"/>
                    </a:lnTo>
                    <a:lnTo>
                      <a:pt x="967" y="151"/>
                    </a:lnTo>
                    <a:lnTo>
                      <a:pt x="974" y="151"/>
                    </a:lnTo>
                    <a:lnTo>
                      <a:pt x="1000" y="151"/>
                    </a:lnTo>
                    <a:lnTo>
                      <a:pt x="1013" y="151"/>
                    </a:lnTo>
                    <a:lnTo>
                      <a:pt x="1020" y="151"/>
                    </a:lnTo>
                    <a:lnTo>
                      <a:pt x="1033" y="151"/>
                    </a:lnTo>
                    <a:lnTo>
                      <a:pt x="1065" y="157"/>
                    </a:lnTo>
                    <a:lnTo>
                      <a:pt x="1085" y="157"/>
                    </a:lnTo>
                    <a:lnTo>
                      <a:pt x="1085" y="157"/>
                    </a:lnTo>
                    <a:lnTo>
                      <a:pt x="1085" y="164"/>
                    </a:lnTo>
                    <a:lnTo>
                      <a:pt x="1085" y="164"/>
                    </a:lnTo>
                    <a:lnTo>
                      <a:pt x="1085" y="164"/>
                    </a:lnTo>
                    <a:lnTo>
                      <a:pt x="1085" y="170"/>
                    </a:lnTo>
                    <a:lnTo>
                      <a:pt x="1085" y="170"/>
                    </a:lnTo>
                    <a:lnTo>
                      <a:pt x="1085" y="170"/>
                    </a:lnTo>
                    <a:lnTo>
                      <a:pt x="1085" y="177"/>
                    </a:lnTo>
                    <a:lnTo>
                      <a:pt x="1085" y="177"/>
                    </a:lnTo>
                    <a:lnTo>
                      <a:pt x="1085" y="177"/>
                    </a:lnTo>
                    <a:lnTo>
                      <a:pt x="1085" y="190"/>
                    </a:lnTo>
                    <a:lnTo>
                      <a:pt x="1085" y="190"/>
                    </a:lnTo>
                    <a:lnTo>
                      <a:pt x="1085" y="190"/>
                    </a:lnTo>
                    <a:lnTo>
                      <a:pt x="1085" y="190"/>
                    </a:lnTo>
                    <a:lnTo>
                      <a:pt x="1078" y="203"/>
                    </a:lnTo>
                    <a:lnTo>
                      <a:pt x="1078" y="203"/>
                    </a:lnTo>
                    <a:lnTo>
                      <a:pt x="1078" y="209"/>
                    </a:lnTo>
                    <a:lnTo>
                      <a:pt x="1078" y="209"/>
                    </a:lnTo>
                    <a:lnTo>
                      <a:pt x="1078" y="209"/>
                    </a:lnTo>
                    <a:lnTo>
                      <a:pt x="1078" y="209"/>
                    </a:lnTo>
                    <a:lnTo>
                      <a:pt x="1078" y="216"/>
                    </a:lnTo>
                    <a:lnTo>
                      <a:pt x="1078" y="216"/>
                    </a:lnTo>
                    <a:lnTo>
                      <a:pt x="1078" y="223"/>
                    </a:lnTo>
                    <a:lnTo>
                      <a:pt x="1078" y="223"/>
                    </a:lnTo>
                    <a:lnTo>
                      <a:pt x="1078" y="223"/>
                    </a:lnTo>
                    <a:lnTo>
                      <a:pt x="1078" y="229"/>
                    </a:lnTo>
                    <a:lnTo>
                      <a:pt x="1078" y="229"/>
                    </a:lnTo>
                    <a:lnTo>
                      <a:pt x="1078" y="229"/>
                    </a:lnTo>
                    <a:lnTo>
                      <a:pt x="1078" y="236"/>
                    </a:lnTo>
                    <a:lnTo>
                      <a:pt x="1078" y="236"/>
                    </a:lnTo>
                    <a:lnTo>
                      <a:pt x="1078" y="236"/>
                    </a:lnTo>
                    <a:lnTo>
                      <a:pt x="1078" y="242"/>
                    </a:lnTo>
                    <a:lnTo>
                      <a:pt x="1078" y="249"/>
                    </a:lnTo>
                    <a:lnTo>
                      <a:pt x="1078" y="255"/>
                    </a:lnTo>
                    <a:lnTo>
                      <a:pt x="1078" y="255"/>
                    </a:lnTo>
                    <a:lnTo>
                      <a:pt x="1078" y="262"/>
                    </a:lnTo>
                    <a:lnTo>
                      <a:pt x="1078" y="268"/>
                    </a:lnTo>
                    <a:lnTo>
                      <a:pt x="1072" y="294"/>
                    </a:lnTo>
                    <a:lnTo>
                      <a:pt x="1072" y="294"/>
                    </a:lnTo>
                    <a:lnTo>
                      <a:pt x="1072" y="294"/>
                    </a:lnTo>
                    <a:lnTo>
                      <a:pt x="1072" y="307"/>
                    </a:lnTo>
                    <a:lnTo>
                      <a:pt x="1072" y="314"/>
                    </a:lnTo>
                    <a:lnTo>
                      <a:pt x="1072" y="314"/>
                    </a:lnTo>
                    <a:lnTo>
                      <a:pt x="1072" y="327"/>
                    </a:lnTo>
                    <a:lnTo>
                      <a:pt x="1072" y="340"/>
                    </a:lnTo>
                    <a:lnTo>
                      <a:pt x="1072" y="340"/>
                    </a:lnTo>
                    <a:lnTo>
                      <a:pt x="1072" y="340"/>
                    </a:lnTo>
                    <a:lnTo>
                      <a:pt x="1072" y="353"/>
                    </a:lnTo>
                    <a:lnTo>
                      <a:pt x="1065" y="373"/>
                    </a:lnTo>
                    <a:lnTo>
                      <a:pt x="1065" y="373"/>
                    </a:lnTo>
                    <a:lnTo>
                      <a:pt x="1065" y="379"/>
                    </a:lnTo>
                    <a:lnTo>
                      <a:pt x="1065" y="386"/>
                    </a:lnTo>
                    <a:lnTo>
                      <a:pt x="1065" y="386"/>
                    </a:lnTo>
                    <a:lnTo>
                      <a:pt x="1065" y="386"/>
                    </a:lnTo>
                    <a:lnTo>
                      <a:pt x="1065" y="392"/>
                    </a:lnTo>
                    <a:lnTo>
                      <a:pt x="1065" y="405"/>
                    </a:lnTo>
                    <a:lnTo>
                      <a:pt x="1065" y="412"/>
                    </a:lnTo>
                    <a:lnTo>
                      <a:pt x="1065" y="412"/>
                    </a:lnTo>
                    <a:lnTo>
                      <a:pt x="1065" y="419"/>
                    </a:lnTo>
                    <a:lnTo>
                      <a:pt x="1065" y="419"/>
                    </a:lnTo>
                    <a:lnTo>
                      <a:pt x="1065" y="432"/>
                    </a:lnTo>
                    <a:lnTo>
                      <a:pt x="1065" y="432"/>
                    </a:lnTo>
                    <a:lnTo>
                      <a:pt x="1059" y="445"/>
                    </a:lnTo>
                    <a:lnTo>
                      <a:pt x="1059" y="458"/>
                    </a:lnTo>
                    <a:lnTo>
                      <a:pt x="1059" y="464"/>
                    </a:lnTo>
                    <a:lnTo>
                      <a:pt x="1059" y="471"/>
                    </a:lnTo>
                    <a:lnTo>
                      <a:pt x="1059" y="490"/>
                    </a:lnTo>
                    <a:lnTo>
                      <a:pt x="1059" y="503"/>
                    </a:lnTo>
                    <a:lnTo>
                      <a:pt x="1059" y="510"/>
                    </a:lnTo>
                    <a:lnTo>
                      <a:pt x="1052" y="543"/>
                    </a:lnTo>
                    <a:lnTo>
                      <a:pt x="1052" y="556"/>
                    </a:lnTo>
                    <a:lnTo>
                      <a:pt x="1052" y="562"/>
                    </a:lnTo>
                    <a:lnTo>
                      <a:pt x="1052" y="575"/>
                    </a:lnTo>
                    <a:lnTo>
                      <a:pt x="1052" y="575"/>
                    </a:lnTo>
                    <a:lnTo>
                      <a:pt x="1052" y="588"/>
                    </a:lnTo>
                    <a:lnTo>
                      <a:pt x="1046" y="615"/>
                    </a:lnTo>
                    <a:lnTo>
                      <a:pt x="1046" y="615"/>
                    </a:lnTo>
                    <a:lnTo>
                      <a:pt x="1046" y="621"/>
                    </a:lnTo>
                    <a:lnTo>
                      <a:pt x="1046" y="628"/>
                    </a:lnTo>
                    <a:lnTo>
                      <a:pt x="1046" y="628"/>
                    </a:lnTo>
                    <a:lnTo>
                      <a:pt x="1046" y="634"/>
                    </a:lnTo>
                    <a:lnTo>
                      <a:pt x="1046" y="641"/>
                    </a:lnTo>
                    <a:lnTo>
                      <a:pt x="1046" y="647"/>
                    </a:lnTo>
                    <a:lnTo>
                      <a:pt x="1039" y="673"/>
                    </a:lnTo>
                    <a:lnTo>
                      <a:pt x="1039" y="693"/>
                    </a:lnTo>
                    <a:lnTo>
                      <a:pt x="1039" y="693"/>
                    </a:lnTo>
                    <a:lnTo>
                      <a:pt x="1020" y="686"/>
                    </a:lnTo>
                    <a:lnTo>
                      <a:pt x="1007" y="686"/>
                    </a:lnTo>
                    <a:lnTo>
                      <a:pt x="1000" y="686"/>
                    </a:lnTo>
                    <a:lnTo>
                      <a:pt x="980" y="686"/>
                    </a:lnTo>
                    <a:lnTo>
                      <a:pt x="974" y="686"/>
                    </a:lnTo>
                    <a:lnTo>
                      <a:pt x="974" y="686"/>
                    </a:lnTo>
                    <a:lnTo>
                      <a:pt x="948" y="680"/>
                    </a:lnTo>
                    <a:lnTo>
                      <a:pt x="948" y="680"/>
                    </a:lnTo>
                    <a:lnTo>
                      <a:pt x="928" y="680"/>
                    </a:lnTo>
                    <a:lnTo>
                      <a:pt x="915" y="680"/>
                    </a:lnTo>
                    <a:lnTo>
                      <a:pt x="895" y="673"/>
                    </a:lnTo>
                    <a:lnTo>
                      <a:pt x="895" y="673"/>
                    </a:lnTo>
                    <a:lnTo>
                      <a:pt x="869" y="673"/>
                    </a:lnTo>
                    <a:lnTo>
                      <a:pt x="863" y="673"/>
                    </a:lnTo>
                    <a:lnTo>
                      <a:pt x="863" y="673"/>
                    </a:lnTo>
                    <a:lnTo>
                      <a:pt x="856" y="673"/>
                    </a:lnTo>
                    <a:lnTo>
                      <a:pt x="837" y="673"/>
                    </a:lnTo>
                    <a:lnTo>
                      <a:pt x="830" y="673"/>
                    </a:lnTo>
                    <a:lnTo>
                      <a:pt x="804" y="667"/>
                    </a:lnTo>
                    <a:lnTo>
                      <a:pt x="804" y="667"/>
                    </a:lnTo>
                    <a:lnTo>
                      <a:pt x="771" y="667"/>
                    </a:lnTo>
                    <a:lnTo>
                      <a:pt x="758" y="660"/>
                    </a:lnTo>
                    <a:lnTo>
                      <a:pt x="758" y="660"/>
                    </a:lnTo>
                    <a:lnTo>
                      <a:pt x="752" y="660"/>
                    </a:lnTo>
                    <a:lnTo>
                      <a:pt x="752" y="660"/>
                    </a:lnTo>
                    <a:lnTo>
                      <a:pt x="752" y="660"/>
                    </a:lnTo>
                    <a:lnTo>
                      <a:pt x="739" y="660"/>
                    </a:lnTo>
                    <a:lnTo>
                      <a:pt x="726" y="660"/>
                    </a:lnTo>
                    <a:lnTo>
                      <a:pt x="713" y="654"/>
                    </a:lnTo>
                    <a:lnTo>
                      <a:pt x="706" y="654"/>
                    </a:lnTo>
                    <a:lnTo>
                      <a:pt x="693" y="654"/>
                    </a:lnTo>
                    <a:lnTo>
                      <a:pt x="680" y="654"/>
                    </a:lnTo>
                    <a:lnTo>
                      <a:pt x="667" y="654"/>
                    </a:lnTo>
                    <a:lnTo>
                      <a:pt x="654" y="647"/>
                    </a:lnTo>
                    <a:lnTo>
                      <a:pt x="647" y="647"/>
                    </a:lnTo>
                    <a:lnTo>
                      <a:pt x="647" y="647"/>
                    </a:lnTo>
                    <a:lnTo>
                      <a:pt x="641" y="647"/>
                    </a:lnTo>
                    <a:lnTo>
                      <a:pt x="641" y="647"/>
                    </a:lnTo>
                    <a:lnTo>
                      <a:pt x="621" y="647"/>
                    </a:lnTo>
                    <a:lnTo>
                      <a:pt x="615" y="647"/>
                    </a:lnTo>
                    <a:lnTo>
                      <a:pt x="615" y="647"/>
                    </a:lnTo>
                    <a:lnTo>
                      <a:pt x="601" y="641"/>
                    </a:lnTo>
                    <a:lnTo>
                      <a:pt x="588" y="641"/>
                    </a:lnTo>
                    <a:lnTo>
                      <a:pt x="575" y="641"/>
                    </a:lnTo>
                    <a:lnTo>
                      <a:pt x="569" y="634"/>
                    </a:lnTo>
                    <a:lnTo>
                      <a:pt x="562" y="634"/>
                    </a:lnTo>
                    <a:lnTo>
                      <a:pt x="562" y="634"/>
                    </a:lnTo>
                    <a:lnTo>
                      <a:pt x="549" y="634"/>
                    </a:lnTo>
                    <a:lnTo>
                      <a:pt x="536" y="634"/>
                    </a:lnTo>
                    <a:lnTo>
                      <a:pt x="517" y="628"/>
                    </a:lnTo>
                    <a:lnTo>
                      <a:pt x="510" y="628"/>
                    </a:lnTo>
                    <a:lnTo>
                      <a:pt x="504" y="628"/>
                    </a:lnTo>
                    <a:lnTo>
                      <a:pt x="497" y="628"/>
                    </a:lnTo>
                    <a:lnTo>
                      <a:pt x="490" y="628"/>
                    </a:lnTo>
                    <a:lnTo>
                      <a:pt x="477" y="628"/>
                    </a:lnTo>
                    <a:lnTo>
                      <a:pt x="477" y="621"/>
                    </a:lnTo>
                    <a:lnTo>
                      <a:pt x="471" y="621"/>
                    </a:lnTo>
                    <a:lnTo>
                      <a:pt x="458" y="621"/>
                    </a:lnTo>
                    <a:lnTo>
                      <a:pt x="451" y="621"/>
                    </a:lnTo>
                    <a:lnTo>
                      <a:pt x="451" y="621"/>
                    </a:lnTo>
                    <a:lnTo>
                      <a:pt x="445" y="621"/>
                    </a:lnTo>
                    <a:lnTo>
                      <a:pt x="445" y="621"/>
                    </a:lnTo>
                    <a:lnTo>
                      <a:pt x="438" y="621"/>
                    </a:lnTo>
                    <a:lnTo>
                      <a:pt x="432" y="621"/>
                    </a:lnTo>
                    <a:lnTo>
                      <a:pt x="425" y="615"/>
                    </a:lnTo>
                    <a:lnTo>
                      <a:pt x="412" y="615"/>
                    </a:lnTo>
                    <a:lnTo>
                      <a:pt x="412" y="615"/>
                    </a:lnTo>
                    <a:lnTo>
                      <a:pt x="406" y="615"/>
                    </a:lnTo>
                    <a:lnTo>
                      <a:pt x="406" y="615"/>
                    </a:lnTo>
                    <a:lnTo>
                      <a:pt x="379" y="608"/>
                    </a:lnTo>
                    <a:lnTo>
                      <a:pt x="379" y="608"/>
                    </a:lnTo>
                    <a:lnTo>
                      <a:pt x="379" y="615"/>
                    </a:lnTo>
                    <a:lnTo>
                      <a:pt x="379" y="628"/>
                    </a:lnTo>
                    <a:lnTo>
                      <a:pt x="373" y="641"/>
                    </a:lnTo>
                    <a:lnTo>
                      <a:pt x="373" y="647"/>
                    </a:lnTo>
                    <a:lnTo>
                      <a:pt x="373" y="660"/>
                    </a:lnTo>
                    <a:lnTo>
                      <a:pt x="373" y="680"/>
                    </a:lnTo>
                    <a:lnTo>
                      <a:pt x="366" y="680"/>
                    </a:lnTo>
                    <a:lnTo>
                      <a:pt x="366" y="673"/>
                    </a:lnTo>
                    <a:lnTo>
                      <a:pt x="360" y="673"/>
                    </a:lnTo>
                    <a:lnTo>
                      <a:pt x="360" y="673"/>
                    </a:lnTo>
                    <a:lnTo>
                      <a:pt x="360" y="667"/>
                    </a:lnTo>
                    <a:lnTo>
                      <a:pt x="360" y="667"/>
                    </a:lnTo>
                    <a:lnTo>
                      <a:pt x="360" y="667"/>
                    </a:lnTo>
                    <a:lnTo>
                      <a:pt x="360" y="667"/>
                    </a:lnTo>
                    <a:lnTo>
                      <a:pt x="360" y="667"/>
                    </a:lnTo>
                    <a:lnTo>
                      <a:pt x="360" y="667"/>
                    </a:lnTo>
                    <a:lnTo>
                      <a:pt x="353" y="660"/>
                    </a:lnTo>
                    <a:lnTo>
                      <a:pt x="353" y="660"/>
                    </a:lnTo>
                    <a:lnTo>
                      <a:pt x="353" y="654"/>
                    </a:lnTo>
                    <a:lnTo>
                      <a:pt x="353" y="654"/>
                    </a:lnTo>
                    <a:lnTo>
                      <a:pt x="353" y="654"/>
                    </a:lnTo>
                    <a:lnTo>
                      <a:pt x="353" y="647"/>
                    </a:lnTo>
                    <a:lnTo>
                      <a:pt x="353" y="647"/>
                    </a:lnTo>
                    <a:lnTo>
                      <a:pt x="347" y="641"/>
                    </a:lnTo>
                    <a:lnTo>
                      <a:pt x="347" y="641"/>
                    </a:lnTo>
                    <a:lnTo>
                      <a:pt x="347" y="641"/>
                    </a:lnTo>
                    <a:lnTo>
                      <a:pt x="347" y="641"/>
                    </a:lnTo>
                    <a:lnTo>
                      <a:pt x="347" y="641"/>
                    </a:lnTo>
                    <a:lnTo>
                      <a:pt x="347" y="634"/>
                    </a:lnTo>
                    <a:lnTo>
                      <a:pt x="347" y="634"/>
                    </a:lnTo>
                    <a:lnTo>
                      <a:pt x="340" y="634"/>
                    </a:lnTo>
                    <a:lnTo>
                      <a:pt x="340" y="641"/>
                    </a:lnTo>
                    <a:lnTo>
                      <a:pt x="340" y="641"/>
                    </a:lnTo>
                    <a:lnTo>
                      <a:pt x="340" y="641"/>
                    </a:lnTo>
                    <a:lnTo>
                      <a:pt x="340" y="641"/>
                    </a:lnTo>
                    <a:lnTo>
                      <a:pt x="340" y="641"/>
                    </a:lnTo>
                    <a:lnTo>
                      <a:pt x="334" y="641"/>
                    </a:lnTo>
                    <a:lnTo>
                      <a:pt x="334" y="641"/>
                    </a:lnTo>
                    <a:lnTo>
                      <a:pt x="334" y="641"/>
                    </a:lnTo>
                    <a:lnTo>
                      <a:pt x="334" y="647"/>
                    </a:lnTo>
                    <a:lnTo>
                      <a:pt x="334" y="647"/>
                    </a:lnTo>
                    <a:lnTo>
                      <a:pt x="334" y="647"/>
                    </a:lnTo>
                    <a:lnTo>
                      <a:pt x="327" y="654"/>
                    </a:lnTo>
                    <a:lnTo>
                      <a:pt x="327" y="654"/>
                    </a:lnTo>
                    <a:lnTo>
                      <a:pt x="327" y="654"/>
                    </a:lnTo>
                    <a:lnTo>
                      <a:pt x="327" y="660"/>
                    </a:lnTo>
                    <a:lnTo>
                      <a:pt x="327" y="660"/>
                    </a:lnTo>
                    <a:lnTo>
                      <a:pt x="334" y="660"/>
                    </a:lnTo>
                    <a:lnTo>
                      <a:pt x="334" y="667"/>
                    </a:lnTo>
                    <a:lnTo>
                      <a:pt x="327" y="667"/>
                    </a:lnTo>
                    <a:lnTo>
                      <a:pt x="327" y="660"/>
                    </a:lnTo>
                    <a:lnTo>
                      <a:pt x="327" y="660"/>
                    </a:lnTo>
                    <a:lnTo>
                      <a:pt x="321" y="660"/>
                    </a:lnTo>
                    <a:lnTo>
                      <a:pt x="321" y="660"/>
                    </a:lnTo>
                    <a:lnTo>
                      <a:pt x="321" y="660"/>
                    </a:lnTo>
                    <a:lnTo>
                      <a:pt x="321" y="660"/>
                    </a:lnTo>
                    <a:lnTo>
                      <a:pt x="314" y="660"/>
                    </a:lnTo>
                    <a:lnTo>
                      <a:pt x="314" y="660"/>
                    </a:lnTo>
                    <a:lnTo>
                      <a:pt x="308" y="660"/>
                    </a:lnTo>
                    <a:lnTo>
                      <a:pt x="308" y="660"/>
                    </a:lnTo>
                    <a:lnTo>
                      <a:pt x="308" y="660"/>
                    </a:lnTo>
                    <a:lnTo>
                      <a:pt x="308" y="660"/>
                    </a:lnTo>
                    <a:lnTo>
                      <a:pt x="301" y="660"/>
                    </a:lnTo>
                    <a:lnTo>
                      <a:pt x="301" y="660"/>
                    </a:lnTo>
                    <a:lnTo>
                      <a:pt x="294" y="660"/>
                    </a:lnTo>
                    <a:lnTo>
                      <a:pt x="294" y="660"/>
                    </a:lnTo>
                    <a:lnTo>
                      <a:pt x="294" y="660"/>
                    </a:lnTo>
                    <a:lnTo>
                      <a:pt x="294" y="654"/>
                    </a:lnTo>
                    <a:lnTo>
                      <a:pt x="294" y="654"/>
                    </a:lnTo>
                    <a:lnTo>
                      <a:pt x="288" y="654"/>
                    </a:lnTo>
                    <a:lnTo>
                      <a:pt x="288" y="654"/>
                    </a:lnTo>
                    <a:lnTo>
                      <a:pt x="288" y="654"/>
                    </a:lnTo>
                    <a:lnTo>
                      <a:pt x="281" y="654"/>
                    </a:lnTo>
                    <a:lnTo>
                      <a:pt x="281" y="654"/>
                    </a:lnTo>
                    <a:lnTo>
                      <a:pt x="281" y="654"/>
                    </a:lnTo>
                    <a:lnTo>
                      <a:pt x="275" y="654"/>
                    </a:lnTo>
                    <a:lnTo>
                      <a:pt x="275" y="654"/>
                    </a:lnTo>
                    <a:lnTo>
                      <a:pt x="275" y="654"/>
                    </a:lnTo>
                    <a:lnTo>
                      <a:pt x="275" y="654"/>
                    </a:lnTo>
                    <a:lnTo>
                      <a:pt x="275" y="654"/>
                    </a:lnTo>
                    <a:lnTo>
                      <a:pt x="275" y="654"/>
                    </a:lnTo>
                    <a:lnTo>
                      <a:pt x="268" y="654"/>
                    </a:lnTo>
                    <a:lnTo>
                      <a:pt x="268" y="654"/>
                    </a:lnTo>
                    <a:lnTo>
                      <a:pt x="268" y="654"/>
                    </a:lnTo>
                    <a:lnTo>
                      <a:pt x="268" y="654"/>
                    </a:lnTo>
                    <a:lnTo>
                      <a:pt x="262" y="654"/>
                    </a:lnTo>
                    <a:lnTo>
                      <a:pt x="262" y="654"/>
                    </a:lnTo>
                    <a:lnTo>
                      <a:pt x="262" y="647"/>
                    </a:lnTo>
                    <a:lnTo>
                      <a:pt x="262" y="647"/>
                    </a:lnTo>
                    <a:lnTo>
                      <a:pt x="255" y="647"/>
                    </a:lnTo>
                    <a:lnTo>
                      <a:pt x="255" y="647"/>
                    </a:lnTo>
                    <a:lnTo>
                      <a:pt x="255" y="647"/>
                    </a:lnTo>
                    <a:lnTo>
                      <a:pt x="249" y="647"/>
                    </a:lnTo>
                    <a:lnTo>
                      <a:pt x="249" y="647"/>
                    </a:lnTo>
                    <a:lnTo>
                      <a:pt x="249" y="654"/>
                    </a:lnTo>
                    <a:lnTo>
                      <a:pt x="249" y="647"/>
                    </a:lnTo>
                    <a:lnTo>
                      <a:pt x="249" y="654"/>
                    </a:lnTo>
                    <a:lnTo>
                      <a:pt x="249" y="654"/>
                    </a:lnTo>
                    <a:lnTo>
                      <a:pt x="242" y="660"/>
                    </a:lnTo>
                    <a:lnTo>
                      <a:pt x="242" y="660"/>
                    </a:lnTo>
                    <a:lnTo>
                      <a:pt x="236" y="660"/>
                    </a:lnTo>
                    <a:lnTo>
                      <a:pt x="236" y="654"/>
                    </a:lnTo>
                    <a:lnTo>
                      <a:pt x="236" y="654"/>
                    </a:lnTo>
                    <a:lnTo>
                      <a:pt x="229" y="660"/>
                    </a:lnTo>
                    <a:lnTo>
                      <a:pt x="229" y="654"/>
                    </a:lnTo>
                    <a:lnTo>
                      <a:pt x="229" y="654"/>
                    </a:lnTo>
                    <a:lnTo>
                      <a:pt x="229" y="654"/>
                    </a:lnTo>
                    <a:lnTo>
                      <a:pt x="229" y="654"/>
                    </a:lnTo>
                    <a:lnTo>
                      <a:pt x="223" y="654"/>
                    </a:lnTo>
                    <a:lnTo>
                      <a:pt x="223" y="654"/>
                    </a:lnTo>
                    <a:lnTo>
                      <a:pt x="216" y="654"/>
                    </a:lnTo>
                    <a:lnTo>
                      <a:pt x="216" y="654"/>
                    </a:lnTo>
                    <a:lnTo>
                      <a:pt x="216" y="654"/>
                    </a:lnTo>
                    <a:lnTo>
                      <a:pt x="216" y="647"/>
                    </a:lnTo>
                    <a:lnTo>
                      <a:pt x="210" y="647"/>
                    </a:lnTo>
                    <a:lnTo>
                      <a:pt x="210" y="647"/>
                    </a:lnTo>
                    <a:lnTo>
                      <a:pt x="210" y="647"/>
                    </a:lnTo>
                    <a:lnTo>
                      <a:pt x="203" y="647"/>
                    </a:lnTo>
                    <a:lnTo>
                      <a:pt x="203" y="654"/>
                    </a:lnTo>
                    <a:lnTo>
                      <a:pt x="203" y="654"/>
                    </a:lnTo>
                    <a:lnTo>
                      <a:pt x="203" y="660"/>
                    </a:lnTo>
                    <a:lnTo>
                      <a:pt x="203" y="660"/>
                    </a:lnTo>
                    <a:lnTo>
                      <a:pt x="203" y="660"/>
                    </a:lnTo>
                    <a:lnTo>
                      <a:pt x="203" y="667"/>
                    </a:lnTo>
                    <a:lnTo>
                      <a:pt x="203" y="667"/>
                    </a:lnTo>
                    <a:lnTo>
                      <a:pt x="196" y="667"/>
                    </a:lnTo>
                    <a:lnTo>
                      <a:pt x="196" y="667"/>
                    </a:lnTo>
                    <a:lnTo>
                      <a:pt x="196" y="660"/>
                    </a:lnTo>
                    <a:lnTo>
                      <a:pt x="196" y="660"/>
                    </a:lnTo>
                    <a:lnTo>
                      <a:pt x="190" y="660"/>
                    </a:lnTo>
                    <a:lnTo>
                      <a:pt x="190" y="654"/>
                    </a:lnTo>
                    <a:lnTo>
                      <a:pt x="183" y="654"/>
                    </a:lnTo>
                    <a:lnTo>
                      <a:pt x="183" y="654"/>
                    </a:lnTo>
                    <a:lnTo>
                      <a:pt x="183" y="647"/>
                    </a:lnTo>
                    <a:lnTo>
                      <a:pt x="183" y="641"/>
                    </a:lnTo>
                    <a:lnTo>
                      <a:pt x="183" y="641"/>
                    </a:lnTo>
                    <a:lnTo>
                      <a:pt x="183" y="641"/>
                    </a:lnTo>
                    <a:lnTo>
                      <a:pt x="183" y="634"/>
                    </a:lnTo>
                    <a:lnTo>
                      <a:pt x="183" y="634"/>
                    </a:lnTo>
                    <a:lnTo>
                      <a:pt x="183" y="634"/>
                    </a:lnTo>
                    <a:lnTo>
                      <a:pt x="183" y="628"/>
                    </a:lnTo>
                    <a:lnTo>
                      <a:pt x="183" y="628"/>
                    </a:lnTo>
                    <a:lnTo>
                      <a:pt x="183" y="628"/>
                    </a:lnTo>
                    <a:lnTo>
                      <a:pt x="183" y="628"/>
                    </a:lnTo>
                    <a:lnTo>
                      <a:pt x="183" y="621"/>
                    </a:lnTo>
                    <a:lnTo>
                      <a:pt x="183" y="621"/>
                    </a:lnTo>
                    <a:lnTo>
                      <a:pt x="183" y="621"/>
                    </a:lnTo>
                    <a:lnTo>
                      <a:pt x="183" y="621"/>
                    </a:lnTo>
                    <a:lnTo>
                      <a:pt x="183" y="615"/>
                    </a:lnTo>
                    <a:lnTo>
                      <a:pt x="183" y="615"/>
                    </a:lnTo>
                    <a:lnTo>
                      <a:pt x="183" y="615"/>
                    </a:lnTo>
                    <a:lnTo>
                      <a:pt x="183" y="615"/>
                    </a:lnTo>
                    <a:lnTo>
                      <a:pt x="183" y="608"/>
                    </a:lnTo>
                    <a:lnTo>
                      <a:pt x="177" y="608"/>
                    </a:lnTo>
                    <a:lnTo>
                      <a:pt x="177" y="608"/>
                    </a:lnTo>
                    <a:lnTo>
                      <a:pt x="183" y="608"/>
                    </a:lnTo>
                    <a:lnTo>
                      <a:pt x="183" y="608"/>
                    </a:lnTo>
                    <a:lnTo>
                      <a:pt x="177" y="608"/>
                    </a:lnTo>
                    <a:lnTo>
                      <a:pt x="177" y="608"/>
                    </a:lnTo>
                    <a:lnTo>
                      <a:pt x="177" y="601"/>
                    </a:lnTo>
                    <a:lnTo>
                      <a:pt x="177" y="601"/>
                    </a:lnTo>
                    <a:lnTo>
                      <a:pt x="177" y="601"/>
                    </a:lnTo>
                    <a:lnTo>
                      <a:pt x="170" y="601"/>
                    </a:lnTo>
                    <a:lnTo>
                      <a:pt x="170" y="601"/>
                    </a:lnTo>
                    <a:lnTo>
                      <a:pt x="170" y="601"/>
                    </a:lnTo>
                    <a:lnTo>
                      <a:pt x="170" y="601"/>
                    </a:lnTo>
                    <a:lnTo>
                      <a:pt x="164" y="601"/>
                    </a:lnTo>
                    <a:lnTo>
                      <a:pt x="164" y="601"/>
                    </a:lnTo>
                    <a:lnTo>
                      <a:pt x="157" y="601"/>
                    </a:lnTo>
                    <a:lnTo>
                      <a:pt x="164" y="601"/>
                    </a:lnTo>
                    <a:lnTo>
                      <a:pt x="164" y="595"/>
                    </a:lnTo>
                    <a:lnTo>
                      <a:pt x="157" y="595"/>
                    </a:lnTo>
                    <a:lnTo>
                      <a:pt x="151" y="595"/>
                    </a:lnTo>
                    <a:lnTo>
                      <a:pt x="151" y="588"/>
                    </a:lnTo>
                    <a:lnTo>
                      <a:pt x="151" y="582"/>
                    </a:lnTo>
                    <a:lnTo>
                      <a:pt x="151" y="582"/>
                    </a:lnTo>
                    <a:lnTo>
                      <a:pt x="151" y="575"/>
                    </a:lnTo>
                    <a:lnTo>
                      <a:pt x="151" y="575"/>
                    </a:lnTo>
                    <a:lnTo>
                      <a:pt x="151" y="575"/>
                    </a:lnTo>
                    <a:lnTo>
                      <a:pt x="157" y="575"/>
                    </a:lnTo>
                    <a:lnTo>
                      <a:pt x="157" y="575"/>
                    </a:lnTo>
                    <a:lnTo>
                      <a:pt x="157" y="575"/>
                    </a:lnTo>
                    <a:lnTo>
                      <a:pt x="157" y="575"/>
                    </a:lnTo>
                    <a:lnTo>
                      <a:pt x="157" y="569"/>
                    </a:lnTo>
                    <a:lnTo>
                      <a:pt x="157" y="569"/>
                    </a:lnTo>
                    <a:lnTo>
                      <a:pt x="157" y="569"/>
                    </a:lnTo>
                    <a:lnTo>
                      <a:pt x="157" y="562"/>
                    </a:lnTo>
                    <a:lnTo>
                      <a:pt x="157" y="562"/>
                    </a:lnTo>
                    <a:lnTo>
                      <a:pt x="157" y="562"/>
                    </a:lnTo>
                    <a:lnTo>
                      <a:pt x="157" y="562"/>
                    </a:lnTo>
                    <a:lnTo>
                      <a:pt x="151" y="562"/>
                    </a:lnTo>
                    <a:lnTo>
                      <a:pt x="151" y="556"/>
                    </a:lnTo>
                    <a:lnTo>
                      <a:pt x="151" y="556"/>
                    </a:lnTo>
                    <a:lnTo>
                      <a:pt x="151" y="556"/>
                    </a:lnTo>
                    <a:lnTo>
                      <a:pt x="151" y="556"/>
                    </a:lnTo>
                    <a:lnTo>
                      <a:pt x="151" y="556"/>
                    </a:lnTo>
                    <a:lnTo>
                      <a:pt x="151" y="556"/>
                    </a:lnTo>
                    <a:lnTo>
                      <a:pt x="144" y="549"/>
                    </a:lnTo>
                    <a:lnTo>
                      <a:pt x="144" y="549"/>
                    </a:lnTo>
                    <a:lnTo>
                      <a:pt x="144" y="543"/>
                    </a:lnTo>
                    <a:lnTo>
                      <a:pt x="144" y="543"/>
                    </a:lnTo>
                    <a:lnTo>
                      <a:pt x="144" y="543"/>
                    </a:lnTo>
                    <a:lnTo>
                      <a:pt x="144" y="536"/>
                    </a:lnTo>
                    <a:lnTo>
                      <a:pt x="144" y="536"/>
                    </a:lnTo>
                    <a:lnTo>
                      <a:pt x="144" y="536"/>
                    </a:lnTo>
                    <a:lnTo>
                      <a:pt x="138" y="530"/>
                    </a:lnTo>
                    <a:lnTo>
                      <a:pt x="138" y="530"/>
                    </a:lnTo>
                    <a:lnTo>
                      <a:pt x="138" y="530"/>
                    </a:lnTo>
                    <a:lnTo>
                      <a:pt x="138" y="523"/>
                    </a:lnTo>
                    <a:lnTo>
                      <a:pt x="138" y="523"/>
                    </a:lnTo>
                    <a:lnTo>
                      <a:pt x="138" y="517"/>
                    </a:lnTo>
                    <a:lnTo>
                      <a:pt x="138" y="517"/>
                    </a:lnTo>
                    <a:lnTo>
                      <a:pt x="138" y="510"/>
                    </a:lnTo>
                    <a:lnTo>
                      <a:pt x="138" y="510"/>
                    </a:lnTo>
                    <a:lnTo>
                      <a:pt x="138" y="510"/>
                    </a:lnTo>
                    <a:lnTo>
                      <a:pt x="138" y="510"/>
                    </a:lnTo>
                    <a:lnTo>
                      <a:pt x="138" y="503"/>
                    </a:lnTo>
                    <a:lnTo>
                      <a:pt x="138" y="503"/>
                    </a:lnTo>
                    <a:lnTo>
                      <a:pt x="138" y="497"/>
                    </a:lnTo>
                    <a:lnTo>
                      <a:pt x="138" y="497"/>
                    </a:lnTo>
                    <a:lnTo>
                      <a:pt x="138" y="497"/>
                    </a:lnTo>
                    <a:lnTo>
                      <a:pt x="138" y="497"/>
                    </a:lnTo>
                    <a:lnTo>
                      <a:pt x="131" y="497"/>
                    </a:lnTo>
                    <a:lnTo>
                      <a:pt x="138" y="490"/>
                    </a:lnTo>
                    <a:lnTo>
                      <a:pt x="138" y="490"/>
                    </a:lnTo>
                    <a:lnTo>
                      <a:pt x="138" y="484"/>
                    </a:lnTo>
                    <a:lnTo>
                      <a:pt x="138" y="484"/>
                    </a:lnTo>
                    <a:lnTo>
                      <a:pt x="138" y="484"/>
                    </a:lnTo>
                    <a:lnTo>
                      <a:pt x="131" y="484"/>
                    </a:lnTo>
                    <a:lnTo>
                      <a:pt x="131" y="484"/>
                    </a:lnTo>
                    <a:lnTo>
                      <a:pt x="131" y="484"/>
                    </a:lnTo>
                    <a:lnTo>
                      <a:pt x="131" y="477"/>
                    </a:lnTo>
                    <a:lnTo>
                      <a:pt x="131" y="477"/>
                    </a:lnTo>
                    <a:lnTo>
                      <a:pt x="131" y="477"/>
                    </a:lnTo>
                    <a:lnTo>
                      <a:pt x="131" y="477"/>
                    </a:lnTo>
                    <a:lnTo>
                      <a:pt x="125" y="477"/>
                    </a:lnTo>
                    <a:lnTo>
                      <a:pt x="125" y="471"/>
                    </a:lnTo>
                    <a:lnTo>
                      <a:pt x="125" y="471"/>
                    </a:lnTo>
                    <a:lnTo>
                      <a:pt x="125" y="471"/>
                    </a:lnTo>
                    <a:lnTo>
                      <a:pt x="118" y="471"/>
                    </a:lnTo>
                    <a:lnTo>
                      <a:pt x="118" y="471"/>
                    </a:lnTo>
                    <a:lnTo>
                      <a:pt x="118" y="471"/>
                    </a:lnTo>
                    <a:lnTo>
                      <a:pt x="118" y="471"/>
                    </a:lnTo>
                    <a:lnTo>
                      <a:pt x="118" y="477"/>
                    </a:lnTo>
                    <a:lnTo>
                      <a:pt x="118" y="477"/>
                    </a:lnTo>
                    <a:lnTo>
                      <a:pt x="118" y="477"/>
                    </a:lnTo>
                    <a:lnTo>
                      <a:pt x="118" y="477"/>
                    </a:lnTo>
                    <a:lnTo>
                      <a:pt x="112" y="477"/>
                    </a:lnTo>
                    <a:lnTo>
                      <a:pt x="112" y="477"/>
                    </a:lnTo>
                    <a:lnTo>
                      <a:pt x="112" y="484"/>
                    </a:lnTo>
                    <a:lnTo>
                      <a:pt x="112" y="484"/>
                    </a:lnTo>
                    <a:lnTo>
                      <a:pt x="105" y="484"/>
                    </a:lnTo>
                    <a:lnTo>
                      <a:pt x="105" y="484"/>
                    </a:lnTo>
                    <a:lnTo>
                      <a:pt x="105" y="484"/>
                    </a:lnTo>
                    <a:lnTo>
                      <a:pt x="105" y="484"/>
                    </a:lnTo>
                    <a:lnTo>
                      <a:pt x="105" y="484"/>
                    </a:lnTo>
                    <a:lnTo>
                      <a:pt x="105" y="484"/>
                    </a:lnTo>
                    <a:lnTo>
                      <a:pt x="98" y="484"/>
                    </a:lnTo>
                    <a:lnTo>
                      <a:pt x="98" y="484"/>
                    </a:lnTo>
                    <a:lnTo>
                      <a:pt x="98" y="484"/>
                    </a:lnTo>
                    <a:lnTo>
                      <a:pt x="98" y="484"/>
                    </a:lnTo>
                    <a:lnTo>
                      <a:pt x="98" y="484"/>
                    </a:lnTo>
                    <a:lnTo>
                      <a:pt x="98" y="490"/>
                    </a:lnTo>
                    <a:lnTo>
                      <a:pt x="92" y="490"/>
                    </a:lnTo>
                    <a:lnTo>
                      <a:pt x="92" y="490"/>
                    </a:lnTo>
                    <a:lnTo>
                      <a:pt x="85" y="497"/>
                    </a:lnTo>
                    <a:lnTo>
                      <a:pt x="85" y="497"/>
                    </a:lnTo>
                    <a:lnTo>
                      <a:pt x="85" y="490"/>
                    </a:lnTo>
                    <a:lnTo>
                      <a:pt x="85" y="490"/>
                    </a:lnTo>
                    <a:lnTo>
                      <a:pt x="79" y="490"/>
                    </a:lnTo>
                    <a:lnTo>
                      <a:pt x="79" y="484"/>
                    </a:lnTo>
                    <a:lnTo>
                      <a:pt x="79" y="484"/>
                    </a:lnTo>
                    <a:lnTo>
                      <a:pt x="79" y="484"/>
                    </a:lnTo>
                    <a:lnTo>
                      <a:pt x="79" y="477"/>
                    </a:lnTo>
                    <a:lnTo>
                      <a:pt x="72" y="477"/>
                    </a:lnTo>
                    <a:lnTo>
                      <a:pt x="72" y="477"/>
                    </a:lnTo>
                    <a:lnTo>
                      <a:pt x="72" y="477"/>
                    </a:lnTo>
                    <a:lnTo>
                      <a:pt x="72" y="477"/>
                    </a:lnTo>
                    <a:lnTo>
                      <a:pt x="72" y="477"/>
                    </a:lnTo>
                    <a:lnTo>
                      <a:pt x="66" y="477"/>
                    </a:lnTo>
                    <a:lnTo>
                      <a:pt x="66" y="477"/>
                    </a:lnTo>
                    <a:lnTo>
                      <a:pt x="66" y="471"/>
                    </a:lnTo>
                    <a:lnTo>
                      <a:pt x="72" y="471"/>
                    </a:lnTo>
                    <a:lnTo>
                      <a:pt x="72" y="471"/>
                    </a:lnTo>
                    <a:lnTo>
                      <a:pt x="66" y="471"/>
                    </a:lnTo>
                    <a:lnTo>
                      <a:pt x="66" y="471"/>
                    </a:lnTo>
                    <a:lnTo>
                      <a:pt x="66" y="464"/>
                    </a:lnTo>
                    <a:lnTo>
                      <a:pt x="72" y="464"/>
                    </a:lnTo>
                    <a:lnTo>
                      <a:pt x="72" y="464"/>
                    </a:lnTo>
                    <a:lnTo>
                      <a:pt x="72" y="464"/>
                    </a:lnTo>
                    <a:lnTo>
                      <a:pt x="79" y="464"/>
                    </a:lnTo>
                    <a:lnTo>
                      <a:pt x="79" y="458"/>
                    </a:lnTo>
                    <a:lnTo>
                      <a:pt x="79" y="458"/>
                    </a:lnTo>
                    <a:lnTo>
                      <a:pt x="79" y="458"/>
                    </a:lnTo>
                    <a:lnTo>
                      <a:pt x="72" y="458"/>
                    </a:lnTo>
                    <a:lnTo>
                      <a:pt x="72" y="451"/>
                    </a:lnTo>
                    <a:lnTo>
                      <a:pt x="72" y="451"/>
                    </a:lnTo>
                    <a:lnTo>
                      <a:pt x="72" y="445"/>
                    </a:lnTo>
                    <a:lnTo>
                      <a:pt x="72" y="445"/>
                    </a:lnTo>
                    <a:lnTo>
                      <a:pt x="79" y="445"/>
                    </a:lnTo>
                    <a:lnTo>
                      <a:pt x="79" y="445"/>
                    </a:lnTo>
                    <a:lnTo>
                      <a:pt x="79" y="438"/>
                    </a:lnTo>
                    <a:lnTo>
                      <a:pt x="79" y="438"/>
                    </a:lnTo>
                    <a:lnTo>
                      <a:pt x="85" y="438"/>
                    </a:lnTo>
                    <a:lnTo>
                      <a:pt x="85" y="438"/>
                    </a:lnTo>
                    <a:lnTo>
                      <a:pt x="85" y="438"/>
                    </a:lnTo>
                    <a:lnTo>
                      <a:pt x="85" y="445"/>
                    </a:lnTo>
                    <a:lnTo>
                      <a:pt x="92" y="438"/>
                    </a:lnTo>
                    <a:lnTo>
                      <a:pt x="92" y="438"/>
                    </a:lnTo>
                    <a:lnTo>
                      <a:pt x="92" y="438"/>
                    </a:lnTo>
                    <a:lnTo>
                      <a:pt x="92" y="432"/>
                    </a:lnTo>
                    <a:lnTo>
                      <a:pt x="85" y="432"/>
                    </a:lnTo>
                    <a:lnTo>
                      <a:pt x="85" y="432"/>
                    </a:lnTo>
                    <a:lnTo>
                      <a:pt x="92" y="425"/>
                    </a:lnTo>
                    <a:lnTo>
                      <a:pt x="92" y="425"/>
                    </a:lnTo>
                    <a:lnTo>
                      <a:pt x="92" y="425"/>
                    </a:lnTo>
                    <a:lnTo>
                      <a:pt x="85" y="425"/>
                    </a:lnTo>
                    <a:lnTo>
                      <a:pt x="85" y="419"/>
                    </a:lnTo>
                    <a:lnTo>
                      <a:pt x="85" y="419"/>
                    </a:lnTo>
                    <a:lnTo>
                      <a:pt x="85" y="419"/>
                    </a:lnTo>
                    <a:lnTo>
                      <a:pt x="85" y="419"/>
                    </a:lnTo>
                    <a:lnTo>
                      <a:pt x="85" y="419"/>
                    </a:lnTo>
                    <a:lnTo>
                      <a:pt x="85" y="419"/>
                    </a:lnTo>
                    <a:lnTo>
                      <a:pt x="85" y="419"/>
                    </a:lnTo>
                    <a:lnTo>
                      <a:pt x="85" y="412"/>
                    </a:lnTo>
                    <a:lnTo>
                      <a:pt x="85" y="412"/>
                    </a:lnTo>
                    <a:lnTo>
                      <a:pt x="92" y="412"/>
                    </a:lnTo>
                    <a:lnTo>
                      <a:pt x="92" y="405"/>
                    </a:lnTo>
                    <a:lnTo>
                      <a:pt x="92" y="405"/>
                    </a:lnTo>
                    <a:lnTo>
                      <a:pt x="85" y="405"/>
                    </a:lnTo>
                    <a:lnTo>
                      <a:pt x="85" y="405"/>
                    </a:lnTo>
                    <a:lnTo>
                      <a:pt x="85" y="399"/>
                    </a:lnTo>
                    <a:lnTo>
                      <a:pt x="85" y="399"/>
                    </a:lnTo>
                    <a:lnTo>
                      <a:pt x="92" y="399"/>
                    </a:lnTo>
                    <a:lnTo>
                      <a:pt x="92" y="399"/>
                    </a:lnTo>
                    <a:lnTo>
                      <a:pt x="92" y="399"/>
                    </a:lnTo>
                    <a:lnTo>
                      <a:pt x="92" y="399"/>
                    </a:lnTo>
                    <a:lnTo>
                      <a:pt x="92" y="399"/>
                    </a:lnTo>
                    <a:lnTo>
                      <a:pt x="92" y="392"/>
                    </a:lnTo>
                    <a:lnTo>
                      <a:pt x="92" y="392"/>
                    </a:lnTo>
                    <a:lnTo>
                      <a:pt x="92" y="392"/>
                    </a:lnTo>
                    <a:lnTo>
                      <a:pt x="92" y="386"/>
                    </a:lnTo>
                    <a:lnTo>
                      <a:pt x="92" y="386"/>
                    </a:lnTo>
                    <a:lnTo>
                      <a:pt x="92" y="386"/>
                    </a:lnTo>
                    <a:lnTo>
                      <a:pt x="98" y="386"/>
                    </a:lnTo>
                    <a:lnTo>
                      <a:pt x="98" y="386"/>
                    </a:lnTo>
                    <a:lnTo>
                      <a:pt x="98" y="386"/>
                    </a:lnTo>
                    <a:lnTo>
                      <a:pt x="98" y="386"/>
                    </a:lnTo>
                    <a:lnTo>
                      <a:pt x="98" y="386"/>
                    </a:lnTo>
                    <a:lnTo>
                      <a:pt x="98" y="379"/>
                    </a:lnTo>
                    <a:lnTo>
                      <a:pt x="98" y="379"/>
                    </a:lnTo>
                    <a:lnTo>
                      <a:pt x="98" y="379"/>
                    </a:lnTo>
                    <a:lnTo>
                      <a:pt x="98" y="373"/>
                    </a:lnTo>
                    <a:lnTo>
                      <a:pt x="98" y="373"/>
                    </a:lnTo>
                    <a:lnTo>
                      <a:pt x="98" y="373"/>
                    </a:lnTo>
                    <a:lnTo>
                      <a:pt x="105" y="373"/>
                    </a:lnTo>
                    <a:lnTo>
                      <a:pt x="105" y="366"/>
                    </a:lnTo>
                    <a:lnTo>
                      <a:pt x="105" y="366"/>
                    </a:lnTo>
                    <a:lnTo>
                      <a:pt x="105" y="360"/>
                    </a:lnTo>
                    <a:lnTo>
                      <a:pt x="105" y="360"/>
                    </a:lnTo>
                    <a:lnTo>
                      <a:pt x="105" y="360"/>
                    </a:lnTo>
                    <a:lnTo>
                      <a:pt x="105" y="360"/>
                    </a:lnTo>
                    <a:lnTo>
                      <a:pt x="105" y="360"/>
                    </a:lnTo>
                    <a:lnTo>
                      <a:pt x="105" y="360"/>
                    </a:lnTo>
                    <a:lnTo>
                      <a:pt x="105" y="360"/>
                    </a:lnTo>
                    <a:lnTo>
                      <a:pt x="112" y="360"/>
                    </a:lnTo>
                    <a:lnTo>
                      <a:pt x="112" y="360"/>
                    </a:lnTo>
                    <a:lnTo>
                      <a:pt x="112" y="353"/>
                    </a:lnTo>
                    <a:lnTo>
                      <a:pt x="112" y="353"/>
                    </a:lnTo>
                    <a:lnTo>
                      <a:pt x="112" y="353"/>
                    </a:lnTo>
                    <a:lnTo>
                      <a:pt x="112" y="353"/>
                    </a:lnTo>
                    <a:lnTo>
                      <a:pt x="112" y="353"/>
                    </a:lnTo>
                    <a:lnTo>
                      <a:pt x="112" y="347"/>
                    </a:lnTo>
                    <a:lnTo>
                      <a:pt x="112" y="347"/>
                    </a:lnTo>
                    <a:lnTo>
                      <a:pt x="112" y="347"/>
                    </a:lnTo>
                    <a:lnTo>
                      <a:pt x="118" y="347"/>
                    </a:lnTo>
                    <a:lnTo>
                      <a:pt x="118" y="340"/>
                    </a:lnTo>
                    <a:lnTo>
                      <a:pt x="118" y="340"/>
                    </a:lnTo>
                    <a:lnTo>
                      <a:pt x="118" y="340"/>
                    </a:lnTo>
                    <a:lnTo>
                      <a:pt x="112" y="334"/>
                    </a:lnTo>
                    <a:lnTo>
                      <a:pt x="112" y="334"/>
                    </a:lnTo>
                    <a:lnTo>
                      <a:pt x="112" y="334"/>
                    </a:lnTo>
                    <a:lnTo>
                      <a:pt x="105" y="334"/>
                    </a:lnTo>
                    <a:lnTo>
                      <a:pt x="105" y="334"/>
                    </a:lnTo>
                    <a:lnTo>
                      <a:pt x="105" y="340"/>
                    </a:lnTo>
                    <a:lnTo>
                      <a:pt x="105" y="340"/>
                    </a:lnTo>
                    <a:lnTo>
                      <a:pt x="98" y="340"/>
                    </a:lnTo>
                    <a:lnTo>
                      <a:pt x="98" y="334"/>
                    </a:lnTo>
                    <a:lnTo>
                      <a:pt x="98" y="334"/>
                    </a:lnTo>
                    <a:lnTo>
                      <a:pt x="92" y="334"/>
                    </a:lnTo>
                    <a:lnTo>
                      <a:pt x="92" y="334"/>
                    </a:lnTo>
                    <a:lnTo>
                      <a:pt x="92" y="334"/>
                    </a:lnTo>
                    <a:lnTo>
                      <a:pt x="92" y="334"/>
                    </a:lnTo>
                    <a:lnTo>
                      <a:pt x="92" y="334"/>
                    </a:lnTo>
                    <a:lnTo>
                      <a:pt x="85" y="334"/>
                    </a:lnTo>
                    <a:lnTo>
                      <a:pt x="85" y="327"/>
                    </a:lnTo>
                    <a:lnTo>
                      <a:pt x="92" y="327"/>
                    </a:lnTo>
                    <a:lnTo>
                      <a:pt x="92" y="327"/>
                    </a:lnTo>
                    <a:lnTo>
                      <a:pt x="92" y="327"/>
                    </a:lnTo>
                    <a:lnTo>
                      <a:pt x="92" y="327"/>
                    </a:lnTo>
                    <a:lnTo>
                      <a:pt x="92" y="321"/>
                    </a:lnTo>
                    <a:lnTo>
                      <a:pt x="85" y="321"/>
                    </a:lnTo>
                    <a:lnTo>
                      <a:pt x="85" y="321"/>
                    </a:lnTo>
                    <a:lnTo>
                      <a:pt x="85" y="321"/>
                    </a:lnTo>
                    <a:lnTo>
                      <a:pt x="79" y="321"/>
                    </a:lnTo>
                    <a:lnTo>
                      <a:pt x="79" y="321"/>
                    </a:lnTo>
                    <a:lnTo>
                      <a:pt x="79" y="327"/>
                    </a:lnTo>
                    <a:lnTo>
                      <a:pt x="79" y="327"/>
                    </a:lnTo>
                    <a:lnTo>
                      <a:pt x="79" y="321"/>
                    </a:lnTo>
                    <a:lnTo>
                      <a:pt x="79" y="321"/>
                    </a:lnTo>
                    <a:lnTo>
                      <a:pt x="79" y="321"/>
                    </a:lnTo>
                    <a:lnTo>
                      <a:pt x="79" y="321"/>
                    </a:lnTo>
                    <a:lnTo>
                      <a:pt x="79" y="314"/>
                    </a:lnTo>
                    <a:lnTo>
                      <a:pt x="79" y="314"/>
                    </a:lnTo>
                    <a:lnTo>
                      <a:pt x="79" y="314"/>
                    </a:lnTo>
                    <a:lnTo>
                      <a:pt x="72" y="314"/>
                    </a:lnTo>
                    <a:lnTo>
                      <a:pt x="72" y="314"/>
                    </a:lnTo>
                    <a:lnTo>
                      <a:pt x="72" y="307"/>
                    </a:lnTo>
                    <a:lnTo>
                      <a:pt x="72" y="307"/>
                    </a:lnTo>
                    <a:lnTo>
                      <a:pt x="72" y="307"/>
                    </a:lnTo>
                    <a:lnTo>
                      <a:pt x="72" y="307"/>
                    </a:lnTo>
                    <a:lnTo>
                      <a:pt x="72" y="307"/>
                    </a:lnTo>
                    <a:lnTo>
                      <a:pt x="72" y="307"/>
                    </a:lnTo>
                    <a:lnTo>
                      <a:pt x="66" y="307"/>
                    </a:lnTo>
                    <a:lnTo>
                      <a:pt x="66" y="307"/>
                    </a:lnTo>
                    <a:lnTo>
                      <a:pt x="66" y="301"/>
                    </a:lnTo>
                    <a:lnTo>
                      <a:pt x="66" y="301"/>
                    </a:lnTo>
                    <a:lnTo>
                      <a:pt x="66" y="301"/>
                    </a:lnTo>
                    <a:lnTo>
                      <a:pt x="66" y="301"/>
                    </a:lnTo>
                    <a:lnTo>
                      <a:pt x="66" y="301"/>
                    </a:lnTo>
                    <a:lnTo>
                      <a:pt x="66" y="301"/>
                    </a:lnTo>
                    <a:lnTo>
                      <a:pt x="66" y="301"/>
                    </a:lnTo>
                    <a:lnTo>
                      <a:pt x="66" y="294"/>
                    </a:lnTo>
                    <a:lnTo>
                      <a:pt x="66" y="294"/>
                    </a:lnTo>
                    <a:lnTo>
                      <a:pt x="66" y="294"/>
                    </a:lnTo>
                    <a:lnTo>
                      <a:pt x="66" y="294"/>
                    </a:lnTo>
                    <a:lnTo>
                      <a:pt x="66" y="288"/>
                    </a:lnTo>
                    <a:lnTo>
                      <a:pt x="66" y="288"/>
                    </a:lnTo>
                    <a:lnTo>
                      <a:pt x="66" y="281"/>
                    </a:lnTo>
                    <a:lnTo>
                      <a:pt x="59" y="281"/>
                    </a:lnTo>
                    <a:lnTo>
                      <a:pt x="59" y="281"/>
                    </a:lnTo>
                    <a:lnTo>
                      <a:pt x="59" y="281"/>
                    </a:lnTo>
                    <a:lnTo>
                      <a:pt x="59" y="281"/>
                    </a:lnTo>
                    <a:lnTo>
                      <a:pt x="59" y="281"/>
                    </a:lnTo>
                    <a:lnTo>
                      <a:pt x="59" y="275"/>
                    </a:lnTo>
                    <a:lnTo>
                      <a:pt x="59" y="275"/>
                    </a:lnTo>
                    <a:lnTo>
                      <a:pt x="59" y="275"/>
                    </a:lnTo>
                    <a:lnTo>
                      <a:pt x="53" y="268"/>
                    </a:lnTo>
                    <a:lnTo>
                      <a:pt x="53" y="268"/>
                    </a:lnTo>
                    <a:lnTo>
                      <a:pt x="53" y="268"/>
                    </a:lnTo>
                    <a:lnTo>
                      <a:pt x="53" y="268"/>
                    </a:lnTo>
                    <a:lnTo>
                      <a:pt x="53" y="262"/>
                    </a:lnTo>
                    <a:lnTo>
                      <a:pt x="53" y="262"/>
                    </a:lnTo>
                    <a:lnTo>
                      <a:pt x="53" y="262"/>
                    </a:lnTo>
                    <a:lnTo>
                      <a:pt x="53" y="255"/>
                    </a:lnTo>
                    <a:lnTo>
                      <a:pt x="46" y="255"/>
                    </a:lnTo>
                    <a:lnTo>
                      <a:pt x="46" y="255"/>
                    </a:lnTo>
                    <a:lnTo>
                      <a:pt x="46" y="255"/>
                    </a:lnTo>
                    <a:lnTo>
                      <a:pt x="46" y="255"/>
                    </a:lnTo>
                    <a:lnTo>
                      <a:pt x="46" y="255"/>
                    </a:lnTo>
                    <a:lnTo>
                      <a:pt x="46" y="249"/>
                    </a:lnTo>
                    <a:lnTo>
                      <a:pt x="40" y="249"/>
                    </a:lnTo>
                    <a:lnTo>
                      <a:pt x="46" y="249"/>
                    </a:lnTo>
                    <a:lnTo>
                      <a:pt x="46" y="249"/>
                    </a:lnTo>
                    <a:lnTo>
                      <a:pt x="40" y="242"/>
                    </a:lnTo>
                    <a:lnTo>
                      <a:pt x="40" y="242"/>
                    </a:lnTo>
                    <a:lnTo>
                      <a:pt x="40" y="242"/>
                    </a:lnTo>
                    <a:lnTo>
                      <a:pt x="40" y="242"/>
                    </a:lnTo>
                    <a:lnTo>
                      <a:pt x="40" y="242"/>
                    </a:lnTo>
                    <a:lnTo>
                      <a:pt x="40" y="236"/>
                    </a:lnTo>
                    <a:lnTo>
                      <a:pt x="33" y="236"/>
                    </a:lnTo>
                    <a:lnTo>
                      <a:pt x="33" y="236"/>
                    </a:lnTo>
                    <a:lnTo>
                      <a:pt x="33" y="236"/>
                    </a:lnTo>
                    <a:lnTo>
                      <a:pt x="33" y="236"/>
                    </a:lnTo>
                    <a:lnTo>
                      <a:pt x="33" y="236"/>
                    </a:lnTo>
                    <a:lnTo>
                      <a:pt x="33" y="236"/>
                    </a:lnTo>
                    <a:lnTo>
                      <a:pt x="27" y="236"/>
                    </a:lnTo>
                    <a:lnTo>
                      <a:pt x="27" y="236"/>
                    </a:lnTo>
                    <a:lnTo>
                      <a:pt x="27" y="229"/>
                    </a:lnTo>
                    <a:lnTo>
                      <a:pt x="27" y="229"/>
                    </a:lnTo>
                    <a:lnTo>
                      <a:pt x="27" y="229"/>
                    </a:lnTo>
                    <a:lnTo>
                      <a:pt x="27" y="223"/>
                    </a:lnTo>
                    <a:lnTo>
                      <a:pt x="20" y="223"/>
                    </a:lnTo>
                    <a:lnTo>
                      <a:pt x="20" y="223"/>
                    </a:lnTo>
                    <a:lnTo>
                      <a:pt x="20" y="216"/>
                    </a:lnTo>
                    <a:lnTo>
                      <a:pt x="20" y="216"/>
                    </a:lnTo>
                    <a:lnTo>
                      <a:pt x="20" y="216"/>
                    </a:lnTo>
                    <a:lnTo>
                      <a:pt x="20" y="216"/>
                    </a:lnTo>
                    <a:lnTo>
                      <a:pt x="14" y="216"/>
                    </a:lnTo>
                    <a:lnTo>
                      <a:pt x="14" y="216"/>
                    </a:lnTo>
                    <a:lnTo>
                      <a:pt x="14" y="209"/>
                    </a:lnTo>
                    <a:lnTo>
                      <a:pt x="14" y="209"/>
                    </a:lnTo>
                    <a:lnTo>
                      <a:pt x="14" y="209"/>
                    </a:lnTo>
                    <a:lnTo>
                      <a:pt x="14" y="209"/>
                    </a:lnTo>
                    <a:lnTo>
                      <a:pt x="14" y="209"/>
                    </a:lnTo>
                    <a:lnTo>
                      <a:pt x="14" y="209"/>
                    </a:lnTo>
                    <a:lnTo>
                      <a:pt x="20" y="209"/>
                    </a:lnTo>
                    <a:lnTo>
                      <a:pt x="20" y="209"/>
                    </a:lnTo>
                    <a:lnTo>
                      <a:pt x="20" y="209"/>
                    </a:lnTo>
                    <a:lnTo>
                      <a:pt x="14" y="203"/>
                    </a:lnTo>
                    <a:lnTo>
                      <a:pt x="14" y="203"/>
                    </a:lnTo>
                    <a:lnTo>
                      <a:pt x="14" y="203"/>
                    </a:lnTo>
                    <a:lnTo>
                      <a:pt x="14" y="196"/>
                    </a:lnTo>
                    <a:lnTo>
                      <a:pt x="14" y="196"/>
                    </a:lnTo>
                    <a:lnTo>
                      <a:pt x="14" y="196"/>
                    </a:lnTo>
                    <a:lnTo>
                      <a:pt x="14" y="196"/>
                    </a:lnTo>
                    <a:lnTo>
                      <a:pt x="14" y="190"/>
                    </a:lnTo>
                    <a:lnTo>
                      <a:pt x="14" y="190"/>
                    </a:lnTo>
                    <a:lnTo>
                      <a:pt x="20" y="190"/>
                    </a:lnTo>
                    <a:lnTo>
                      <a:pt x="20" y="190"/>
                    </a:lnTo>
                    <a:lnTo>
                      <a:pt x="20" y="183"/>
                    </a:lnTo>
                    <a:lnTo>
                      <a:pt x="20" y="183"/>
                    </a:lnTo>
                    <a:lnTo>
                      <a:pt x="20" y="183"/>
                    </a:lnTo>
                    <a:lnTo>
                      <a:pt x="14" y="183"/>
                    </a:lnTo>
                    <a:lnTo>
                      <a:pt x="14" y="183"/>
                    </a:lnTo>
                    <a:lnTo>
                      <a:pt x="20" y="177"/>
                    </a:lnTo>
                    <a:lnTo>
                      <a:pt x="20" y="177"/>
                    </a:lnTo>
                    <a:lnTo>
                      <a:pt x="20" y="177"/>
                    </a:lnTo>
                    <a:lnTo>
                      <a:pt x="14" y="170"/>
                    </a:lnTo>
                    <a:lnTo>
                      <a:pt x="14" y="170"/>
                    </a:lnTo>
                    <a:lnTo>
                      <a:pt x="14" y="170"/>
                    </a:lnTo>
                    <a:lnTo>
                      <a:pt x="14" y="170"/>
                    </a:lnTo>
                    <a:lnTo>
                      <a:pt x="14" y="170"/>
                    </a:lnTo>
                    <a:lnTo>
                      <a:pt x="14" y="170"/>
                    </a:lnTo>
                    <a:lnTo>
                      <a:pt x="14" y="164"/>
                    </a:lnTo>
                    <a:lnTo>
                      <a:pt x="14" y="170"/>
                    </a:lnTo>
                    <a:lnTo>
                      <a:pt x="14" y="164"/>
                    </a:lnTo>
                    <a:lnTo>
                      <a:pt x="14" y="164"/>
                    </a:lnTo>
                    <a:lnTo>
                      <a:pt x="14" y="164"/>
                    </a:lnTo>
                    <a:lnTo>
                      <a:pt x="14" y="164"/>
                    </a:lnTo>
                    <a:lnTo>
                      <a:pt x="14" y="157"/>
                    </a:lnTo>
                    <a:lnTo>
                      <a:pt x="14" y="157"/>
                    </a:lnTo>
                    <a:lnTo>
                      <a:pt x="7" y="157"/>
                    </a:lnTo>
                    <a:lnTo>
                      <a:pt x="7" y="151"/>
                    </a:lnTo>
                    <a:lnTo>
                      <a:pt x="7" y="151"/>
                    </a:lnTo>
                    <a:lnTo>
                      <a:pt x="7" y="151"/>
                    </a:lnTo>
                    <a:lnTo>
                      <a:pt x="7" y="151"/>
                    </a:lnTo>
                    <a:lnTo>
                      <a:pt x="0" y="144"/>
                    </a:lnTo>
                    <a:lnTo>
                      <a:pt x="0" y="144"/>
                    </a:lnTo>
                    <a:lnTo>
                      <a:pt x="0" y="144"/>
                    </a:lnTo>
                    <a:lnTo>
                      <a:pt x="0" y="144"/>
                    </a:lnTo>
                    <a:lnTo>
                      <a:pt x="0" y="138"/>
                    </a:lnTo>
                    <a:lnTo>
                      <a:pt x="0" y="138"/>
                    </a:lnTo>
                    <a:lnTo>
                      <a:pt x="0" y="138"/>
                    </a:lnTo>
                    <a:lnTo>
                      <a:pt x="0" y="131"/>
                    </a:lnTo>
                    <a:lnTo>
                      <a:pt x="0" y="131"/>
                    </a:lnTo>
                    <a:lnTo>
                      <a:pt x="0" y="131"/>
                    </a:lnTo>
                    <a:lnTo>
                      <a:pt x="0" y="125"/>
                    </a:lnTo>
                    <a:lnTo>
                      <a:pt x="0" y="125"/>
                    </a:lnTo>
                    <a:lnTo>
                      <a:pt x="0" y="118"/>
                    </a:lnTo>
                    <a:lnTo>
                      <a:pt x="0" y="111"/>
                    </a:lnTo>
                    <a:lnTo>
                      <a:pt x="7" y="98"/>
                    </a:lnTo>
                    <a:lnTo>
                      <a:pt x="7" y="98"/>
                    </a:lnTo>
                    <a:lnTo>
                      <a:pt x="7" y="92"/>
                    </a:lnTo>
                    <a:lnTo>
                      <a:pt x="7" y="92"/>
                    </a:lnTo>
                    <a:lnTo>
                      <a:pt x="7" y="79"/>
                    </a:lnTo>
                    <a:lnTo>
                      <a:pt x="14" y="66"/>
                    </a:lnTo>
                    <a:lnTo>
                      <a:pt x="27"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userDrawn="1"/>
            </p:nvSpPr>
            <p:spPr bwMode="auto">
              <a:xfrm>
                <a:off x="1660" y="1128"/>
                <a:ext cx="744" cy="497"/>
              </a:xfrm>
              <a:custGeom>
                <a:avLst/>
                <a:gdLst>
                  <a:gd name="T0" fmla="*/ 98 w 744"/>
                  <a:gd name="T1" fmla="*/ 7 h 497"/>
                  <a:gd name="T2" fmla="*/ 163 w 744"/>
                  <a:gd name="T3" fmla="*/ 13 h 497"/>
                  <a:gd name="T4" fmla="*/ 215 w 744"/>
                  <a:gd name="T5" fmla="*/ 13 h 497"/>
                  <a:gd name="T6" fmla="*/ 261 w 744"/>
                  <a:gd name="T7" fmla="*/ 20 h 497"/>
                  <a:gd name="T8" fmla="*/ 320 w 744"/>
                  <a:gd name="T9" fmla="*/ 20 h 497"/>
                  <a:gd name="T10" fmla="*/ 385 w 744"/>
                  <a:gd name="T11" fmla="*/ 26 h 497"/>
                  <a:gd name="T12" fmla="*/ 437 w 744"/>
                  <a:gd name="T13" fmla="*/ 26 h 497"/>
                  <a:gd name="T14" fmla="*/ 496 w 744"/>
                  <a:gd name="T15" fmla="*/ 26 h 497"/>
                  <a:gd name="T16" fmla="*/ 620 w 744"/>
                  <a:gd name="T17" fmla="*/ 33 h 497"/>
                  <a:gd name="T18" fmla="*/ 712 w 744"/>
                  <a:gd name="T19" fmla="*/ 33 h 497"/>
                  <a:gd name="T20" fmla="*/ 731 w 744"/>
                  <a:gd name="T21" fmla="*/ 39 h 497"/>
                  <a:gd name="T22" fmla="*/ 725 w 744"/>
                  <a:gd name="T23" fmla="*/ 59 h 497"/>
                  <a:gd name="T24" fmla="*/ 705 w 744"/>
                  <a:gd name="T25" fmla="*/ 72 h 497"/>
                  <a:gd name="T26" fmla="*/ 712 w 744"/>
                  <a:gd name="T27" fmla="*/ 92 h 497"/>
                  <a:gd name="T28" fmla="*/ 725 w 744"/>
                  <a:gd name="T29" fmla="*/ 105 h 497"/>
                  <a:gd name="T30" fmla="*/ 738 w 744"/>
                  <a:gd name="T31" fmla="*/ 118 h 497"/>
                  <a:gd name="T32" fmla="*/ 744 w 744"/>
                  <a:gd name="T33" fmla="*/ 177 h 497"/>
                  <a:gd name="T34" fmla="*/ 738 w 744"/>
                  <a:gd name="T35" fmla="*/ 235 h 497"/>
                  <a:gd name="T36" fmla="*/ 738 w 744"/>
                  <a:gd name="T37" fmla="*/ 294 h 497"/>
                  <a:gd name="T38" fmla="*/ 725 w 744"/>
                  <a:gd name="T39" fmla="*/ 360 h 497"/>
                  <a:gd name="T40" fmla="*/ 731 w 744"/>
                  <a:gd name="T41" fmla="*/ 373 h 497"/>
                  <a:gd name="T42" fmla="*/ 731 w 744"/>
                  <a:gd name="T43" fmla="*/ 386 h 497"/>
                  <a:gd name="T44" fmla="*/ 731 w 744"/>
                  <a:gd name="T45" fmla="*/ 399 h 497"/>
                  <a:gd name="T46" fmla="*/ 738 w 744"/>
                  <a:gd name="T47" fmla="*/ 405 h 497"/>
                  <a:gd name="T48" fmla="*/ 738 w 744"/>
                  <a:gd name="T49" fmla="*/ 418 h 497"/>
                  <a:gd name="T50" fmla="*/ 738 w 744"/>
                  <a:gd name="T51" fmla="*/ 425 h 497"/>
                  <a:gd name="T52" fmla="*/ 731 w 744"/>
                  <a:gd name="T53" fmla="*/ 438 h 497"/>
                  <a:gd name="T54" fmla="*/ 731 w 744"/>
                  <a:gd name="T55" fmla="*/ 445 h 497"/>
                  <a:gd name="T56" fmla="*/ 725 w 744"/>
                  <a:gd name="T57" fmla="*/ 458 h 497"/>
                  <a:gd name="T58" fmla="*/ 725 w 744"/>
                  <a:gd name="T59" fmla="*/ 464 h 497"/>
                  <a:gd name="T60" fmla="*/ 731 w 744"/>
                  <a:gd name="T61" fmla="*/ 471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71 h 497"/>
                  <a:gd name="T74" fmla="*/ 686 w 744"/>
                  <a:gd name="T75" fmla="*/ 464 h 497"/>
                  <a:gd name="T76" fmla="*/ 673 w 744"/>
                  <a:gd name="T77" fmla="*/ 458 h 497"/>
                  <a:gd name="T78" fmla="*/ 659 w 744"/>
                  <a:gd name="T79" fmla="*/ 451 h 497"/>
                  <a:gd name="T80" fmla="*/ 646 w 744"/>
                  <a:gd name="T81" fmla="*/ 445 h 497"/>
                  <a:gd name="T82" fmla="*/ 627 w 744"/>
                  <a:gd name="T83" fmla="*/ 445 h 497"/>
                  <a:gd name="T84" fmla="*/ 607 w 744"/>
                  <a:gd name="T85" fmla="*/ 445 h 497"/>
                  <a:gd name="T86" fmla="*/ 594 w 744"/>
                  <a:gd name="T87" fmla="*/ 458 h 497"/>
                  <a:gd name="T88" fmla="*/ 581 w 744"/>
                  <a:gd name="T89" fmla="*/ 458 h 497"/>
                  <a:gd name="T90" fmla="*/ 568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92 w 744"/>
                  <a:gd name="T103" fmla="*/ 418 h 497"/>
                  <a:gd name="T104" fmla="*/ 307 w 744"/>
                  <a:gd name="T105" fmla="*/ 418 h 497"/>
                  <a:gd name="T106" fmla="*/ 228 w 744"/>
                  <a:gd name="T107" fmla="*/ 412 h 497"/>
                  <a:gd name="T108" fmla="*/ 117 w 744"/>
                  <a:gd name="T109" fmla="*/ 405 h 497"/>
                  <a:gd name="T110" fmla="*/ 32 w 744"/>
                  <a:gd name="T111" fmla="*/ 399 h 497"/>
                  <a:gd name="T112" fmla="*/ 6 w 744"/>
                  <a:gd name="T113" fmla="*/ 320 h 497"/>
                  <a:gd name="T114" fmla="*/ 19 w 744"/>
                  <a:gd name="T115" fmla="*/ 144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lnTo>
                      <a:pt x="117" y="405"/>
                    </a:lnTo>
                    <a:close/>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059" y="1736"/>
                <a:ext cx="777" cy="614"/>
              </a:xfrm>
              <a:custGeom>
                <a:avLst/>
                <a:gdLst>
                  <a:gd name="T0" fmla="*/ 65 w 777"/>
                  <a:gd name="T1" fmla="*/ 52 h 614"/>
                  <a:gd name="T2" fmla="*/ 58 w 777"/>
                  <a:gd name="T3" fmla="*/ 111 h 614"/>
                  <a:gd name="T4" fmla="*/ 39 w 777"/>
                  <a:gd name="T5" fmla="*/ 255 h 614"/>
                  <a:gd name="T6" fmla="*/ 26 w 777"/>
                  <a:gd name="T7" fmla="*/ 320 h 614"/>
                  <a:gd name="T8" fmla="*/ 19 w 777"/>
                  <a:gd name="T9" fmla="*/ 385 h 614"/>
                  <a:gd name="T10" fmla="*/ 19 w 777"/>
                  <a:gd name="T11" fmla="*/ 418 h 614"/>
                  <a:gd name="T12" fmla="*/ 13 w 777"/>
                  <a:gd name="T13" fmla="*/ 438 h 614"/>
                  <a:gd name="T14" fmla="*/ 13 w 777"/>
                  <a:gd name="T15" fmla="*/ 457 h 614"/>
                  <a:gd name="T16" fmla="*/ 6 w 777"/>
                  <a:gd name="T17" fmla="*/ 503 h 614"/>
                  <a:gd name="T18" fmla="*/ 0 w 777"/>
                  <a:gd name="T19" fmla="*/ 523 h 614"/>
                  <a:gd name="T20" fmla="*/ 71 w 777"/>
                  <a:gd name="T21" fmla="*/ 549 h 614"/>
                  <a:gd name="T22" fmla="*/ 91 w 777"/>
                  <a:gd name="T23" fmla="*/ 549 h 614"/>
                  <a:gd name="T24" fmla="*/ 137 w 777"/>
                  <a:gd name="T25" fmla="*/ 555 h 614"/>
                  <a:gd name="T26" fmla="*/ 163 w 777"/>
                  <a:gd name="T27" fmla="*/ 562 h 614"/>
                  <a:gd name="T28" fmla="*/ 196 w 777"/>
                  <a:gd name="T29" fmla="*/ 562 h 614"/>
                  <a:gd name="T30" fmla="*/ 248 w 777"/>
                  <a:gd name="T31" fmla="*/ 568 h 614"/>
                  <a:gd name="T32" fmla="*/ 274 w 777"/>
                  <a:gd name="T33" fmla="*/ 568 h 614"/>
                  <a:gd name="T34" fmla="*/ 320 w 777"/>
                  <a:gd name="T35" fmla="*/ 575 h 614"/>
                  <a:gd name="T36" fmla="*/ 378 w 777"/>
                  <a:gd name="T37" fmla="*/ 581 h 614"/>
                  <a:gd name="T38" fmla="*/ 418 w 777"/>
                  <a:gd name="T39" fmla="*/ 588 h 614"/>
                  <a:gd name="T40" fmla="*/ 476 w 777"/>
                  <a:gd name="T41" fmla="*/ 594 h 614"/>
                  <a:gd name="T42" fmla="*/ 509 w 777"/>
                  <a:gd name="T43" fmla="*/ 594 h 614"/>
                  <a:gd name="T44" fmla="*/ 601 w 777"/>
                  <a:gd name="T45" fmla="*/ 601 h 614"/>
                  <a:gd name="T46" fmla="*/ 640 w 777"/>
                  <a:gd name="T47" fmla="*/ 607 h 614"/>
                  <a:gd name="T48" fmla="*/ 666 w 777"/>
                  <a:gd name="T49" fmla="*/ 607 h 614"/>
                  <a:gd name="T50" fmla="*/ 718 w 777"/>
                  <a:gd name="T51" fmla="*/ 607 h 614"/>
                  <a:gd name="T52" fmla="*/ 744 w 777"/>
                  <a:gd name="T53" fmla="*/ 594 h 614"/>
                  <a:gd name="T54" fmla="*/ 744 w 777"/>
                  <a:gd name="T55" fmla="*/ 568 h 614"/>
                  <a:gd name="T56" fmla="*/ 744 w 777"/>
                  <a:gd name="T57" fmla="*/ 555 h 614"/>
                  <a:gd name="T58" fmla="*/ 744 w 777"/>
                  <a:gd name="T59" fmla="*/ 529 h 614"/>
                  <a:gd name="T60" fmla="*/ 744 w 777"/>
                  <a:gd name="T61" fmla="*/ 503 h 614"/>
                  <a:gd name="T62" fmla="*/ 751 w 777"/>
                  <a:gd name="T63" fmla="*/ 464 h 614"/>
                  <a:gd name="T64" fmla="*/ 751 w 777"/>
                  <a:gd name="T65" fmla="*/ 431 h 614"/>
                  <a:gd name="T66" fmla="*/ 751 w 777"/>
                  <a:gd name="T67" fmla="*/ 411 h 614"/>
                  <a:gd name="T68" fmla="*/ 757 w 777"/>
                  <a:gd name="T69" fmla="*/ 392 h 614"/>
                  <a:gd name="T70" fmla="*/ 757 w 777"/>
                  <a:gd name="T71" fmla="*/ 372 h 614"/>
                  <a:gd name="T72" fmla="*/ 757 w 777"/>
                  <a:gd name="T73" fmla="*/ 294 h 614"/>
                  <a:gd name="T74" fmla="*/ 764 w 777"/>
                  <a:gd name="T75" fmla="*/ 255 h 614"/>
                  <a:gd name="T76" fmla="*/ 764 w 777"/>
                  <a:gd name="T77" fmla="*/ 196 h 614"/>
                  <a:gd name="T78" fmla="*/ 764 w 777"/>
                  <a:gd name="T79" fmla="*/ 176 h 614"/>
                  <a:gd name="T80" fmla="*/ 770 w 777"/>
                  <a:gd name="T81" fmla="*/ 131 h 614"/>
                  <a:gd name="T82" fmla="*/ 764 w 777"/>
                  <a:gd name="T83" fmla="*/ 72 h 614"/>
                  <a:gd name="T84" fmla="*/ 751 w 777"/>
                  <a:gd name="T85" fmla="*/ 72 h 614"/>
                  <a:gd name="T86" fmla="*/ 725 w 777"/>
                  <a:gd name="T87" fmla="*/ 65 h 614"/>
                  <a:gd name="T88" fmla="*/ 705 w 777"/>
                  <a:gd name="T89" fmla="*/ 65 h 614"/>
                  <a:gd name="T90" fmla="*/ 692 w 777"/>
                  <a:gd name="T91" fmla="*/ 65 h 614"/>
                  <a:gd name="T92" fmla="*/ 679 w 777"/>
                  <a:gd name="T93" fmla="*/ 65 h 614"/>
                  <a:gd name="T94" fmla="*/ 640 w 777"/>
                  <a:gd name="T95" fmla="*/ 65 h 614"/>
                  <a:gd name="T96" fmla="*/ 620 w 777"/>
                  <a:gd name="T97" fmla="*/ 59 h 614"/>
                  <a:gd name="T98" fmla="*/ 588 w 777"/>
                  <a:gd name="T99" fmla="*/ 59 h 614"/>
                  <a:gd name="T100" fmla="*/ 568 w 777"/>
                  <a:gd name="T101" fmla="*/ 59 h 614"/>
                  <a:gd name="T102" fmla="*/ 522 w 777"/>
                  <a:gd name="T103" fmla="*/ 52 h 614"/>
                  <a:gd name="T104" fmla="*/ 483 w 777"/>
                  <a:gd name="T105" fmla="*/ 46 h 614"/>
                  <a:gd name="T106" fmla="*/ 405 w 777"/>
                  <a:gd name="T107" fmla="*/ 39 h 614"/>
                  <a:gd name="T108" fmla="*/ 346 w 777"/>
                  <a:gd name="T109" fmla="*/ 33 h 614"/>
                  <a:gd name="T110" fmla="*/ 280 w 777"/>
                  <a:gd name="T111" fmla="*/ 26 h 614"/>
                  <a:gd name="T112" fmla="*/ 228 w 777"/>
                  <a:gd name="T113" fmla="*/ 19 h 614"/>
                  <a:gd name="T114" fmla="*/ 156 w 777"/>
                  <a:gd name="T115" fmla="*/ 13 h 614"/>
                  <a:gd name="T116" fmla="*/ 117 w 777"/>
                  <a:gd name="T117" fmla="*/ 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71" y="13"/>
                    </a:moveTo>
                    <a:lnTo>
                      <a:pt x="71" y="19"/>
                    </a:lnTo>
                    <a:lnTo>
                      <a:pt x="71" y="26"/>
                    </a:lnTo>
                    <a:lnTo>
                      <a:pt x="71" y="33"/>
                    </a:lnTo>
                    <a:lnTo>
                      <a:pt x="71" y="39"/>
                    </a:lnTo>
                    <a:lnTo>
                      <a:pt x="65" y="46"/>
                    </a:lnTo>
                    <a:lnTo>
                      <a:pt x="65" y="52"/>
                    </a:lnTo>
                    <a:lnTo>
                      <a:pt x="65" y="65"/>
                    </a:lnTo>
                    <a:lnTo>
                      <a:pt x="65" y="65"/>
                    </a:lnTo>
                    <a:lnTo>
                      <a:pt x="65" y="65"/>
                    </a:lnTo>
                    <a:lnTo>
                      <a:pt x="65" y="72"/>
                    </a:lnTo>
                    <a:lnTo>
                      <a:pt x="65" y="72"/>
                    </a:lnTo>
                    <a:lnTo>
                      <a:pt x="58" y="104"/>
                    </a:lnTo>
                    <a:lnTo>
                      <a:pt x="58" y="111"/>
                    </a:lnTo>
                    <a:lnTo>
                      <a:pt x="58" y="117"/>
                    </a:lnTo>
                    <a:lnTo>
                      <a:pt x="58" y="124"/>
                    </a:lnTo>
                    <a:lnTo>
                      <a:pt x="52" y="150"/>
                    </a:lnTo>
                    <a:lnTo>
                      <a:pt x="45" y="183"/>
                    </a:lnTo>
                    <a:lnTo>
                      <a:pt x="45" y="202"/>
                    </a:lnTo>
                    <a:lnTo>
                      <a:pt x="45" y="222"/>
                    </a:lnTo>
                    <a:lnTo>
                      <a:pt x="39" y="255"/>
                    </a:lnTo>
                    <a:lnTo>
                      <a:pt x="39" y="255"/>
                    </a:lnTo>
                    <a:lnTo>
                      <a:pt x="39" y="268"/>
                    </a:lnTo>
                    <a:lnTo>
                      <a:pt x="32" y="287"/>
                    </a:lnTo>
                    <a:lnTo>
                      <a:pt x="32" y="287"/>
                    </a:lnTo>
                    <a:lnTo>
                      <a:pt x="32" y="294"/>
                    </a:lnTo>
                    <a:lnTo>
                      <a:pt x="32" y="307"/>
                    </a:lnTo>
                    <a:lnTo>
                      <a:pt x="26" y="320"/>
                    </a:lnTo>
                    <a:lnTo>
                      <a:pt x="26" y="333"/>
                    </a:lnTo>
                    <a:lnTo>
                      <a:pt x="19" y="359"/>
                    </a:lnTo>
                    <a:lnTo>
                      <a:pt x="19" y="366"/>
                    </a:lnTo>
                    <a:lnTo>
                      <a:pt x="19" y="372"/>
                    </a:lnTo>
                    <a:lnTo>
                      <a:pt x="19" y="372"/>
                    </a:lnTo>
                    <a:lnTo>
                      <a:pt x="19" y="379"/>
                    </a:lnTo>
                    <a:lnTo>
                      <a:pt x="19" y="385"/>
                    </a:lnTo>
                    <a:lnTo>
                      <a:pt x="19" y="385"/>
                    </a:lnTo>
                    <a:lnTo>
                      <a:pt x="19" y="405"/>
                    </a:lnTo>
                    <a:lnTo>
                      <a:pt x="19" y="405"/>
                    </a:lnTo>
                    <a:lnTo>
                      <a:pt x="19" y="411"/>
                    </a:lnTo>
                    <a:lnTo>
                      <a:pt x="19" y="418"/>
                    </a:lnTo>
                    <a:lnTo>
                      <a:pt x="19" y="418"/>
                    </a:lnTo>
                    <a:lnTo>
                      <a:pt x="19" y="418"/>
                    </a:lnTo>
                    <a:lnTo>
                      <a:pt x="13" y="418"/>
                    </a:lnTo>
                    <a:lnTo>
                      <a:pt x="13" y="425"/>
                    </a:lnTo>
                    <a:lnTo>
                      <a:pt x="13" y="425"/>
                    </a:lnTo>
                    <a:lnTo>
                      <a:pt x="13" y="425"/>
                    </a:lnTo>
                    <a:lnTo>
                      <a:pt x="13" y="431"/>
                    </a:lnTo>
                    <a:lnTo>
                      <a:pt x="13" y="431"/>
                    </a:lnTo>
                    <a:lnTo>
                      <a:pt x="13" y="438"/>
                    </a:lnTo>
                    <a:lnTo>
                      <a:pt x="13" y="438"/>
                    </a:lnTo>
                    <a:lnTo>
                      <a:pt x="13" y="444"/>
                    </a:lnTo>
                    <a:lnTo>
                      <a:pt x="13" y="444"/>
                    </a:lnTo>
                    <a:lnTo>
                      <a:pt x="13" y="444"/>
                    </a:lnTo>
                    <a:lnTo>
                      <a:pt x="13" y="451"/>
                    </a:lnTo>
                    <a:lnTo>
                      <a:pt x="13" y="451"/>
                    </a:lnTo>
                    <a:lnTo>
                      <a:pt x="13" y="457"/>
                    </a:lnTo>
                    <a:lnTo>
                      <a:pt x="13" y="457"/>
                    </a:lnTo>
                    <a:lnTo>
                      <a:pt x="13" y="464"/>
                    </a:lnTo>
                    <a:lnTo>
                      <a:pt x="6" y="470"/>
                    </a:lnTo>
                    <a:lnTo>
                      <a:pt x="6" y="470"/>
                    </a:lnTo>
                    <a:lnTo>
                      <a:pt x="6" y="483"/>
                    </a:lnTo>
                    <a:lnTo>
                      <a:pt x="6" y="503"/>
                    </a:lnTo>
                    <a:lnTo>
                      <a:pt x="6" y="503"/>
                    </a:lnTo>
                    <a:lnTo>
                      <a:pt x="0" y="509"/>
                    </a:lnTo>
                    <a:lnTo>
                      <a:pt x="0" y="509"/>
                    </a:lnTo>
                    <a:lnTo>
                      <a:pt x="0" y="509"/>
                    </a:lnTo>
                    <a:lnTo>
                      <a:pt x="0" y="523"/>
                    </a:lnTo>
                    <a:lnTo>
                      <a:pt x="0" y="523"/>
                    </a:lnTo>
                    <a:lnTo>
                      <a:pt x="0" y="523"/>
                    </a:lnTo>
                    <a:lnTo>
                      <a:pt x="0" y="523"/>
                    </a:lnTo>
                    <a:lnTo>
                      <a:pt x="0" y="529"/>
                    </a:lnTo>
                    <a:lnTo>
                      <a:pt x="0" y="536"/>
                    </a:lnTo>
                    <a:lnTo>
                      <a:pt x="6" y="536"/>
                    </a:lnTo>
                    <a:lnTo>
                      <a:pt x="32" y="542"/>
                    </a:lnTo>
                    <a:lnTo>
                      <a:pt x="45" y="542"/>
                    </a:lnTo>
                    <a:lnTo>
                      <a:pt x="58" y="542"/>
                    </a:lnTo>
                    <a:lnTo>
                      <a:pt x="71" y="549"/>
                    </a:lnTo>
                    <a:lnTo>
                      <a:pt x="71" y="549"/>
                    </a:lnTo>
                    <a:lnTo>
                      <a:pt x="71" y="549"/>
                    </a:lnTo>
                    <a:lnTo>
                      <a:pt x="71" y="549"/>
                    </a:lnTo>
                    <a:lnTo>
                      <a:pt x="78" y="549"/>
                    </a:lnTo>
                    <a:lnTo>
                      <a:pt x="85" y="549"/>
                    </a:lnTo>
                    <a:lnTo>
                      <a:pt x="91" y="549"/>
                    </a:lnTo>
                    <a:lnTo>
                      <a:pt x="91" y="549"/>
                    </a:lnTo>
                    <a:lnTo>
                      <a:pt x="104" y="549"/>
                    </a:lnTo>
                    <a:lnTo>
                      <a:pt x="111" y="549"/>
                    </a:lnTo>
                    <a:lnTo>
                      <a:pt x="124" y="555"/>
                    </a:lnTo>
                    <a:lnTo>
                      <a:pt x="124" y="555"/>
                    </a:lnTo>
                    <a:lnTo>
                      <a:pt x="124" y="555"/>
                    </a:lnTo>
                    <a:lnTo>
                      <a:pt x="130" y="555"/>
                    </a:lnTo>
                    <a:lnTo>
                      <a:pt x="137" y="555"/>
                    </a:lnTo>
                    <a:lnTo>
                      <a:pt x="137" y="555"/>
                    </a:lnTo>
                    <a:lnTo>
                      <a:pt x="143" y="555"/>
                    </a:lnTo>
                    <a:lnTo>
                      <a:pt x="150" y="555"/>
                    </a:lnTo>
                    <a:lnTo>
                      <a:pt x="150" y="555"/>
                    </a:lnTo>
                    <a:lnTo>
                      <a:pt x="156" y="555"/>
                    </a:lnTo>
                    <a:lnTo>
                      <a:pt x="163" y="562"/>
                    </a:lnTo>
                    <a:lnTo>
                      <a:pt x="163" y="562"/>
                    </a:lnTo>
                    <a:lnTo>
                      <a:pt x="169" y="562"/>
                    </a:lnTo>
                    <a:lnTo>
                      <a:pt x="169" y="562"/>
                    </a:lnTo>
                    <a:lnTo>
                      <a:pt x="176" y="562"/>
                    </a:lnTo>
                    <a:lnTo>
                      <a:pt x="189" y="562"/>
                    </a:lnTo>
                    <a:lnTo>
                      <a:pt x="196" y="562"/>
                    </a:lnTo>
                    <a:lnTo>
                      <a:pt x="196" y="562"/>
                    </a:lnTo>
                    <a:lnTo>
                      <a:pt x="196" y="562"/>
                    </a:lnTo>
                    <a:lnTo>
                      <a:pt x="209" y="562"/>
                    </a:lnTo>
                    <a:lnTo>
                      <a:pt x="215" y="562"/>
                    </a:lnTo>
                    <a:lnTo>
                      <a:pt x="228" y="568"/>
                    </a:lnTo>
                    <a:lnTo>
                      <a:pt x="228" y="568"/>
                    </a:lnTo>
                    <a:lnTo>
                      <a:pt x="241" y="568"/>
                    </a:lnTo>
                    <a:lnTo>
                      <a:pt x="248" y="568"/>
                    </a:lnTo>
                    <a:lnTo>
                      <a:pt x="248" y="568"/>
                    </a:lnTo>
                    <a:lnTo>
                      <a:pt x="254" y="568"/>
                    </a:lnTo>
                    <a:lnTo>
                      <a:pt x="254" y="568"/>
                    </a:lnTo>
                    <a:lnTo>
                      <a:pt x="254" y="568"/>
                    </a:lnTo>
                    <a:lnTo>
                      <a:pt x="267" y="568"/>
                    </a:lnTo>
                    <a:lnTo>
                      <a:pt x="267" y="568"/>
                    </a:lnTo>
                    <a:lnTo>
                      <a:pt x="267" y="568"/>
                    </a:lnTo>
                    <a:lnTo>
                      <a:pt x="274" y="568"/>
                    </a:lnTo>
                    <a:lnTo>
                      <a:pt x="287" y="575"/>
                    </a:lnTo>
                    <a:lnTo>
                      <a:pt x="287" y="575"/>
                    </a:lnTo>
                    <a:lnTo>
                      <a:pt x="294" y="575"/>
                    </a:lnTo>
                    <a:lnTo>
                      <a:pt x="300" y="575"/>
                    </a:lnTo>
                    <a:lnTo>
                      <a:pt x="313" y="575"/>
                    </a:lnTo>
                    <a:lnTo>
                      <a:pt x="320" y="575"/>
                    </a:lnTo>
                    <a:lnTo>
                      <a:pt x="320" y="575"/>
                    </a:lnTo>
                    <a:lnTo>
                      <a:pt x="352" y="581"/>
                    </a:lnTo>
                    <a:lnTo>
                      <a:pt x="352" y="581"/>
                    </a:lnTo>
                    <a:lnTo>
                      <a:pt x="359" y="581"/>
                    </a:lnTo>
                    <a:lnTo>
                      <a:pt x="359" y="581"/>
                    </a:lnTo>
                    <a:lnTo>
                      <a:pt x="372" y="581"/>
                    </a:lnTo>
                    <a:lnTo>
                      <a:pt x="372" y="581"/>
                    </a:lnTo>
                    <a:lnTo>
                      <a:pt x="378" y="581"/>
                    </a:lnTo>
                    <a:lnTo>
                      <a:pt x="378" y="581"/>
                    </a:lnTo>
                    <a:lnTo>
                      <a:pt x="385" y="581"/>
                    </a:lnTo>
                    <a:lnTo>
                      <a:pt x="398" y="588"/>
                    </a:lnTo>
                    <a:lnTo>
                      <a:pt x="405" y="588"/>
                    </a:lnTo>
                    <a:lnTo>
                      <a:pt x="411" y="588"/>
                    </a:lnTo>
                    <a:lnTo>
                      <a:pt x="411" y="588"/>
                    </a:lnTo>
                    <a:lnTo>
                      <a:pt x="418" y="588"/>
                    </a:lnTo>
                    <a:lnTo>
                      <a:pt x="424" y="588"/>
                    </a:lnTo>
                    <a:lnTo>
                      <a:pt x="424" y="588"/>
                    </a:lnTo>
                    <a:lnTo>
                      <a:pt x="444" y="588"/>
                    </a:lnTo>
                    <a:lnTo>
                      <a:pt x="463" y="588"/>
                    </a:lnTo>
                    <a:lnTo>
                      <a:pt x="463" y="588"/>
                    </a:lnTo>
                    <a:lnTo>
                      <a:pt x="476" y="594"/>
                    </a:lnTo>
                    <a:lnTo>
                      <a:pt x="476" y="594"/>
                    </a:lnTo>
                    <a:lnTo>
                      <a:pt x="490" y="594"/>
                    </a:lnTo>
                    <a:lnTo>
                      <a:pt x="490" y="594"/>
                    </a:lnTo>
                    <a:lnTo>
                      <a:pt x="496" y="594"/>
                    </a:lnTo>
                    <a:lnTo>
                      <a:pt x="496" y="594"/>
                    </a:lnTo>
                    <a:lnTo>
                      <a:pt x="496" y="594"/>
                    </a:lnTo>
                    <a:lnTo>
                      <a:pt x="503" y="594"/>
                    </a:lnTo>
                    <a:lnTo>
                      <a:pt x="509" y="594"/>
                    </a:lnTo>
                    <a:lnTo>
                      <a:pt x="509" y="594"/>
                    </a:lnTo>
                    <a:lnTo>
                      <a:pt x="529" y="594"/>
                    </a:lnTo>
                    <a:lnTo>
                      <a:pt x="535" y="594"/>
                    </a:lnTo>
                    <a:lnTo>
                      <a:pt x="561" y="601"/>
                    </a:lnTo>
                    <a:lnTo>
                      <a:pt x="588" y="601"/>
                    </a:lnTo>
                    <a:lnTo>
                      <a:pt x="594" y="601"/>
                    </a:lnTo>
                    <a:lnTo>
                      <a:pt x="601" y="601"/>
                    </a:lnTo>
                    <a:lnTo>
                      <a:pt x="614" y="601"/>
                    </a:lnTo>
                    <a:lnTo>
                      <a:pt x="614" y="601"/>
                    </a:lnTo>
                    <a:lnTo>
                      <a:pt x="620" y="601"/>
                    </a:lnTo>
                    <a:lnTo>
                      <a:pt x="627" y="601"/>
                    </a:lnTo>
                    <a:lnTo>
                      <a:pt x="627" y="601"/>
                    </a:lnTo>
                    <a:lnTo>
                      <a:pt x="640" y="607"/>
                    </a:lnTo>
                    <a:lnTo>
                      <a:pt x="640" y="607"/>
                    </a:lnTo>
                    <a:lnTo>
                      <a:pt x="640" y="607"/>
                    </a:lnTo>
                    <a:lnTo>
                      <a:pt x="653" y="607"/>
                    </a:lnTo>
                    <a:lnTo>
                      <a:pt x="653" y="607"/>
                    </a:lnTo>
                    <a:lnTo>
                      <a:pt x="659" y="607"/>
                    </a:lnTo>
                    <a:lnTo>
                      <a:pt x="659" y="607"/>
                    </a:lnTo>
                    <a:lnTo>
                      <a:pt x="659" y="607"/>
                    </a:lnTo>
                    <a:lnTo>
                      <a:pt x="666" y="607"/>
                    </a:lnTo>
                    <a:lnTo>
                      <a:pt x="666" y="607"/>
                    </a:lnTo>
                    <a:lnTo>
                      <a:pt x="672" y="607"/>
                    </a:lnTo>
                    <a:lnTo>
                      <a:pt x="692" y="607"/>
                    </a:lnTo>
                    <a:lnTo>
                      <a:pt x="705" y="607"/>
                    </a:lnTo>
                    <a:lnTo>
                      <a:pt x="718" y="607"/>
                    </a:lnTo>
                    <a:lnTo>
                      <a:pt x="718" y="607"/>
                    </a:lnTo>
                    <a:lnTo>
                      <a:pt x="718" y="607"/>
                    </a:lnTo>
                    <a:lnTo>
                      <a:pt x="725" y="614"/>
                    </a:lnTo>
                    <a:lnTo>
                      <a:pt x="725" y="614"/>
                    </a:lnTo>
                    <a:lnTo>
                      <a:pt x="738" y="614"/>
                    </a:lnTo>
                    <a:lnTo>
                      <a:pt x="738" y="607"/>
                    </a:lnTo>
                    <a:lnTo>
                      <a:pt x="738" y="607"/>
                    </a:lnTo>
                    <a:lnTo>
                      <a:pt x="744" y="594"/>
                    </a:lnTo>
                    <a:lnTo>
                      <a:pt x="744" y="594"/>
                    </a:lnTo>
                    <a:lnTo>
                      <a:pt x="744" y="594"/>
                    </a:lnTo>
                    <a:lnTo>
                      <a:pt x="744" y="594"/>
                    </a:lnTo>
                    <a:lnTo>
                      <a:pt x="744" y="581"/>
                    </a:lnTo>
                    <a:lnTo>
                      <a:pt x="744" y="575"/>
                    </a:lnTo>
                    <a:lnTo>
                      <a:pt x="744" y="575"/>
                    </a:lnTo>
                    <a:lnTo>
                      <a:pt x="744" y="568"/>
                    </a:lnTo>
                    <a:lnTo>
                      <a:pt x="744" y="568"/>
                    </a:lnTo>
                    <a:lnTo>
                      <a:pt x="744" y="568"/>
                    </a:lnTo>
                    <a:lnTo>
                      <a:pt x="744" y="562"/>
                    </a:lnTo>
                    <a:lnTo>
                      <a:pt x="744" y="562"/>
                    </a:lnTo>
                    <a:lnTo>
                      <a:pt x="744" y="562"/>
                    </a:lnTo>
                    <a:lnTo>
                      <a:pt x="744" y="562"/>
                    </a:lnTo>
                    <a:lnTo>
                      <a:pt x="744" y="555"/>
                    </a:lnTo>
                    <a:lnTo>
                      <a:pt x="744" y="555"/>
                    </a:lnTo>
                    <a:lnTo>
                      <a:pt x="744" y="549"/>
                    </a:lnTo>
                    <a:lnTo>
                      <a:pt x="744" y="542"/>
                    </a:lnTo>
                    <a:lnTo>
                      <a:pt x="744" y="542"/>
                    </a:lnTo>
                    <a:lnTo>
                      <a:pt x="744" y="536"/>
                    </a:lnTo>
                    <a:lnTo>
                      <a:pt x="744" y="536"/>
                    </a:lnTo>
                    <a:lnTo>
                      <a:pt x="744" y="529"/>
                    </a:lnTo>
                    <a:lnTo>
                      <a:pt x="744" y="529"/>
                    </a:lnTo>
                    <a:lnTo>
                      <a:pt x="744" y="523"/>
                    </a:lnTo>
                    <a:lnTo>
                      <a:pt x="744" y="523"/>
                    </a:lnTo>
                    <a:lnTo>
                      <a:pt x="744" y="523"/>
                    </a:lnTo>
                    <a:lnTo>
                      <a:pt x="744" y="523"/>
                    </a:lnTo>
                    <a:lnTo>
                      <a:pt x="744" y="509"/>
                    </a:lnTo>
                    <a:lnTo>
                      <a:pt x="744" y="509"/>
                    </a:lnTo>
                    <a:lnTo>
                      <a:pt x="744" y="503"/>
                    </a:lnTo>
                    <a:lnTo>
                      <a:pt x="744" y="503"/>
                    </a:lnTo>
                    <a:lnTo>
                      <a:pt x="744" y="496"/>
                    </a:lnTo>
                    <a:lnTo>
                      <a:pt x="744" y="496"/>
                    </a:lnTo>
                    <a:lnTo>
                      <a:pt x="744" y="483"/>
                    </a:lnTo>
                    <a:lnTo>
                      <a:pt x="751" y="470"/>
                    </a:lnTo>
                    <a:lnTo>
                      <a:pt x="751" y="470"/>
                    </a:lnTo>
                    <a:lnTo>
                      <a:pt x="751" y="464"/>
                    </a:lnTo>
                    <a:lnTo>
                      <a:pt x="751" y="457"/>
                    </a:lnTo>
                    <a:lnTo>
                      <a:pt x="751" y="457"/>
                    </a:lnTo>
                    <a:lnTo>
                      <a:pt x="751" y="444"/>
                    </a:lnTo>
                    <a:lnTo>
                      <a:pt x="751" y="444"/>
                    </a:lnTo>
                    <a:lnTo>
                      <a:pt x="751" y="438"/>
                    </a:lnTo>
                    <a:lnTo>
                      <a:pt x="751" y="438"/>
                    </a:lnTo>
                    <a:lnTo>
                      <a:pt x="751" y="431"/>
                    </a:lnTo>
                    <a:lnTo>
                      <a:pt x="751" y="425"/>
                    </a:lnTo>
                    <a:lnTo>
                      <a:pt x="751" y="425"/>
                    </a:lnTo>
                    <a:lnTo>
                      <a:pt x="751" y="425"/>
                    </a:lnTo>
                    <a:lnTo>
                      <a:pt x="751" y="418"/>
                    </a:lnTo>
                    <a:lnTo>
                      <a:pt x="751" y="418"/>
                    </a:lnTo>
                    <a:lnTo>
                      <a:pt x="751" y="418"/>
                    </a:lnTo>
                    <a:lnTo>
                      <a:pt x="751" y="411"/>
                    </a:lnTo>
                    <a:lnTo>
                      <a:pt x="751" y="411"/>
                    </a:lnTo>
                    <a:lnTo>
                      <a:pt x="751" y="405"/>
                    </a:lnTo>
                    <a:lnTo>
                      <a:pt x="751" y="405"/>
                    </a:lnTo>
                    <a:lnTo>
                      <a:pt x="751" y="405"/>
                    </a:lnTo>
                    <a:lnTo>
                      <a:pt x="751" y="398"/>
                    </a:lnTo>
                    <a:lnTo>
                      <a:pt x="757" y="398"/>
                    </a:lnTo>
                    <a:lnTo>
                      <a:pt x="757" y="392"/>
                    </a:lnTo>
                    <a:lnTo>
                      <a:pt x="757" y="385"/>
                    </a:lnTo>
                    <a:lnTo>
                      <a:pt x="757" y="385"/>
                    </a:lnTo>
                    <a:lnTo>
                      <a:pt x="757" y="379"/>
                    </a:lnTo>
                    <a:lnTo>
                      <a:pt x="757" y="372"/>
                    </a:lnTo>
                    <a:lnTo>
                      <a:pt x="757" y="372"/>
                    </a:lnTo>
                    <a:lnTo>
                      <a:pt x="757" y="372"/>
                    </a:lnTo>
                    <a:lnTo>
                      <a:pt x="757" y="372"/>
                    </a:lnTo>
                    <a:lnTo>
                      <a:pt x="757" y="366"/>
                    </a:lnTo>
                    <a:lnTo>
                      <a:pt x="757" y="366"/>
                    </a:lnTo>
                    <a:lnTo>
                      <a:pt x="757" y="333"/>
                    </a:lnTo>
                    <a:lnTo>
                      <a:pt x="757" y="327"/>
                    </a:lnTo>
                    <a:lnTo>
                      <a:pt x="757" y="320"/>
                    </a:lnTo>
                    <a:lnTo>
                      <a:pt x="757" y="300"/>
                    </a:lnTo>
                    <a:lnTo>
                      <a:pt x="757" y="294"/>
                    </a:lnTo>
                    <a:lnTo>
                      <a:pt x="757" y="287"/>
                    </a:lnTo>
                    <a:lnTo>
                      <a:pt x="757" y="287"/>
                    </a:lnTo>
                    <a:lnTo>
                      <a:pt x="764" y="274"/>
                    </a:lnTo>
                    <a:lnTo>
                      <a:pt x="764" y="268"/>
                    </a:lnTo>
                    <a:lnTo>
                      <a:pt x="764" y="268"/>
                    </a:lnTo>
                    <a:lnTo>
                      <a:pt x="764" y="261"/>
                    </a:lnTo>
                    <a:lnTo>
                      <a:pt x="764" y="255"/>
                    </a:lnTo>
                    <a:lnTo>
                      <a:pt x="764" y="255"/>
                    </a:lnTo>
                    <a:lnTo>
                      <a:pt x="764" y="248"/>
                    </a:lnTo>
                    <a:lnTo>
                      <a:pt x="764" y="229"/>
                    </a:lnTo>
                    <a:lnTo>
                      <a:pt x="764" y="229"/>
                    </a:lnTo>
                    <a:lnTo>
                      <a:pt x="764" y="209"/>
                    </a:lnTo>
                    <a:lnTo>
                      <a:pt x="764" y="209"/>
                    </a:lnTo>
                    <a:lnTo>
                      <a:pt x="764" y="196"/>
                    </a:lnTo>
                    <a:lnTo>
                      <a:pt x="764" y="189"/>
                    </a:lnTo>
                    <a:lnTo>
                      <a:pt x="764" y="183"/>
                    </a:lnTo>
                    <a:lnTo>
                      <a:pt x="764" y="183"/>
                    </a:lnTo>
                    <a:lnTo>
                      <a:pt x="764" y="176"/>
                    </a:lnTo>
                    <a:lnTo>
                      <a:pt x="764" y="176"/>
                    </a:lnTo>
                    <a:lnTo>
                      <a:pt x="764" y="176"/>
                    </a:lnTo>
                    <a:lnTo>
                      <a:pt x="764" y="176"/>
                    </a:lnTo>
                    <a:lnTo>
                      <a:pt x="770" y="163"/>
                    </a:lnTo>
                    <a:lnTo>
                      <a:pt x="770" y="157"/>
                    </a:lnTo>
                    <a:lnTo>
                      <a:pt x="770" y="157"/>
                    </a:lnTo>
                    <a:lnTo>
                      <a:pt x="770" y="150"/>
                    </a:lnTo>
                    <a:lnTo>
                      <a:pt x="770" y="150"/>
                    </a:lnTo>
                    <a:lnTo>
                      <a:pt x="770" y="137"/>
                    </a:lnTo>
                    <a:lnTo>
                      <a:pt x="770" y="131"/>
                    </a:lnTo>
                    <a:lnTo>
                      <a:pt x="770" y="124"/>
                    </a:lnTo>
                    <a:lnTo>
                      <a:pt x="770" y="111"/>
                    </a:lnTo>
                    <a:lnTo>
                      <a:pt x="770" y="104"/>
                    </a:lnTo>
                    <a:lnTo>
                      <a:pt x="777" y="72"/>
                    </a:lnTo>
                    <a:lnTo>
                      <a:pt x="770" y="72"/>
                    </a:lnTo>
                    <a:lnTo>
                      <a:pt x="770" y="72"/>
                    </a:lnTo>
                    <a:lnTo>
                      <a:pt x="764" y="72"/>
                    </a:lnTo>
                    <a:lnTo>
                      <a:pt x="764" y="72"/>
                    </a:lnTo>
                    <a:lnTo>
                      <a:pt x="757" y="72"/>
                    </a:lnTo>
                    <a:lnTo>
                      <a:pt x="757" y="72"/>
                    </a:lnTo>
                    <a:lnTo>
                      <a:pt x="757" y="72"/>
                    </a:lnTo>
                    <a:lnTo>
                      <a:pt x="757" y="72"/>
                    </a:lnTo>
                    <a:lnTo>
                      <a:pt x="751" y="72"/>
                    </a:lnTo>
                    <a:lnTo>
                      <a:pt x="751" y="72"/>
                    </a:lnTo>
                    <a:lnTo>
                      <a:pt x="751" y="72"/>
                    </a:lnTo>
                    <a:lnTo>
                      <a:pt x="744" y="72"/>
                    </a:lnTo>
                    <a:lnTo>
                      <a:pt x="738" y="72"/>
                    </a:lnTo>
                    <a:lnTo>
                      <a:pt x="738" y="72"/>
                    </a:lnTo>
                    <a:lnTo>
                      <a:pt x="731" y="72"/>
                    </a:lnTo>
                    <a:lnTo>
                      <a:pt x="731" y="65"/>
                    </a:lnTo>
                    <a:lnTo>
                      <a:pt x="725" y="65"/>
                    </a:lnTo>
                    <a:lnTo>
                      <a:pt x="725" y="65"/>
                    </a:lnTo>
                    <a:lnTo>
                      <a:pt x="718" y="65"/>
                    </a:lnTo>
                    <a:lnTo>
                      <a:pt x="718" y="65"/>
                    </a:lnTo>
                    <a:lnTo>
                      <a:pt x="712" y="65"/>
                    </a:lnTo>
                    <a:lnTo>
                      <a:pt x="705" y="65"/>
                    </a:lnTo>
                    <a:lnTo>
                      <a:pt x="705" y="65"/>
                    </a:lnTo>
                    <a:lnTo>
                      <a:pt x="705" y="65"/>
                    </a:lnTo>
                    <a:lnTo>
                      <a:pt x="699" y="65"/>
                    </a:lnTo>
                    <a:lnTo>
                      <a:pt x="699" y="65"/>
                    </a:lnTo>
                    <a:lnTo>
                      <a:pt x="699" y="65"/>
                    </a:lnTo>
                    <a:lnTo>
                      <a:pt x="692" y="65"/>
                    </a:lnTo>
                    <a:lnTo>
                      <a:pt x="692" y="65"/>
                    </a:lnTo>
                    <a:lnTo>
                      <a:pt x="692" y="65"/>
                    </a:lnTo>
                    <a:lnTo>
                      <a:pt x="692" y="65"/>
                    </a:lnTo>
                    <a:lnTo>
                      <a:pt x="686" y="65"/>
                    </a:lnTo>
                    <a:lnTo>
                      <a:pt x="686" y="65"/>
                    </a:lnTo>
                    <a:lnTo>
                      <a:pt x="686" y="65"/>
                    </a:lnTo>
                    <a:lnTo>
                      <a:pt x="679" y="65"/>
                    </a:lnTo>
                    <a:lnTo>
                      <a:pt x="679" y="65"/>
                    </a:lnTo>
                    <a:lnTo>
                      <a:pt x="679" y="65"/>
                    </a:lnTo>
                    <a:lnTo>
                      <a:pt x="679" y="65"/>
                    </a:lnTo>
                    <a:lnTo>
                      <a:pt x="672" y="65"/>
                    </a:lnTo>
                    <a:lnTo>
                      <a:pt x="672" y="65"/>
                    </a:lnTo>
                    <a:lnTo>
                      <a:pt x="672" y="65"/>
                    </a:lnTo>
                    <a:lnTo>
                      <a:pt x="672" y="65"/>
                    </a:lnTo>
                    <a:lnTo>
                      <a:pt x="666" y="65"/>
                    </a:lnTo>
                    <a:lnTo>
                      <a:pt x="640" y="65"/>
                    </a:lnTo>
                    <a:lnTo>
                      <a:pt x="640" y="65"/>
                    </a:lnTo>
                    <a:lnTo>
                      <a:pt x="640" y="65"/>
                    </a:lnTo>
                    <a:lnTo>
                      <a:pt x="633" y="65"/>
                    </a:lnTo>
                    <a:lnTo>
                      <a:pt x="633" y="59"/>
                    </a:lnTo>
                    <a:lnTo>
                      <a:pt x="633" y="59"/>
                    </a:lnTo>
                    <a:lnTo>
                      <a:pt x="627" y="59"/>
                    </a:lnTo>
                    <a:lnTo>
                      <a:pt x="627" y="59"/>
                    </a:lnTo>
                    <a:lnTo>
                      <a:pt x="620" y="59"/>
                    </a:lnTo>
                    <a:lnTo>
                      <a:pt x="601" y="59"/>
                    </a:lnTo>
                    <a:lnTo>
                      <a:pt x="601" y="59"/>
                    </a:lnTo>
                    <a:lnTo>
                      <a:pt x="601" y="59"/>
                    </a:lnTo>
                    <a:lnTo>
                      <a:pt x="594" y="59"/>
                    </a:lnTo>
                    <a:lnTo>
                      <a:pt x="588" y="59"/>
                    </a:lnTo>
                    <a:lnTo>
                      <a:pt x="588" y="59"/>
                    </a:lnTo>
                    <a:lnTo>
                      <a:pt x="588" y="59"/>
                    </a:lnTo>
                    <a:lnTo>
                      <a:pt x="581" y="59"/>
                    </a:lnTo>
                    <a:lnTo>
                      <a:pt x="581" y="59"/>
                    </a:lnTo>
                    <a:lnTo>
                      <a:pt x="574" y="59"/>
                    </a:lnTo>
                    <a:lnTo>
                      <a:pt x="574" y="59"/>
                    </a:lnTo>
                    <a:lnTo>
                      <a:pt x="574" y="59"/>
                    </a:lnTo>
                    <a:lnTo>
                      <a:pt x="574" y="59"/>
                    </a:lnTo>
                    <a:lnTo>
                      <a:pt x="568" y="59"/>
                    </a:lnTo>
                    <a:lnTo>
                      <a:pt x="568" y="59"/>
                    </a:lnTo>
                    <a:lnTo>
                      <a:pt x="568" y="52"/>
                    </a:lnTo>
                    <a:lnTo>
                      <a:pt x="555" y="52"/>
                    </a:lnTo>
                    <a:lnTo>
                      <a:pt x="542" y="52"/>
                    </a:lnTo>
                    <a:lnTo>
                      <a:pt x="529" y="52"/>
                    </a:lnTo>
                    <a:lnTo>
                      <a:pt x="529" y="52"/>
                    </a:lnTo>
                    <a:lnTo>
                      <a:pt x="522" y="52"/>
                    </a:lnTo>
                    <a:lnTo>
                      <a:pt x="516" y="52"/>
                    </a:lnTo>
                    <a:lnTo>
                      <a:pt x="516" y="52"/>
                    </a:lnTo>
                    <a:lnTo>
                      <a:pt x="509" y="52"/>
                    </a:lnTo>
                    <a:lnTo>
                      <a:pt x="509" y="52"/>
                    </a:lnTo>
                    <a:lnTo>
                      <a:pt x="496" y="52"/>
                    </a:lnTo>
                    <a:lnTo>
                      <a:pt x="490" y="52"/>
                    </a:lnTo>
                    <a:lnTo>
                      <a:pt x="483" y="46"/>
                    </a:lnTo>
                    <a:lnTo>
                      <a:pt x="476" y="46"/>
                    </a:lnTo>
                    <a:lnTo>
                      <a:pt x="463" y="46"/>
                    </a:lnTo>
                    <a:lnTo>
                      <a:pt x="450" y="46"/>
                    </a:lnTo>
                    <a:lnTo>
                      <a:pt x="437" y="46"/>
                    </a:lnTo>
                    <a:lnTo>
                      <a:pt x="424" y="46"/>
                    </a:lnTo>
                    <a:lnTo>
                      <a:pt x="418" y="46"/>
                    </a:lnTo>
                    <a:lnTo>
                      <a:pt x="405" y="39"/>
                    </a:lnTo>
                    <a:lnTo>
                      <a:pt x="405" y="39"/>
                    </a:lnTo>
                    <a:lnTo>
                      <a:pt x="405" y="39"/>
                    </a:lnTo>
                    <a:lnTo>
                      <a:pt x="372" y="39"/>
                    </a:lnTo>
                    <a:lnTo>
                      <a:pt x="365" y="39"/>
                    </a:lnTo>
                    <a:lnTo>
                      <a:pt x="359" y="33"/>
                    </a:lnTo>
                    <a:lnTo>
                      <a:pt x="352" y="33"/>
                    </a:lnTo>
                    <a:lnTo>
                      <a:pt x="346" y="33"/>
                    </a:lnTo>
                    <a:lnTo>
                      <a:pt x="339" y="33"/>
                    </a:lnTo>
                    <a:lnTo>
                      <a:pt x="333" y="33"/>
                    </a:lnTo>
                    <a:lnTo>
                      <a:pt x="333" y="33"/>
                    </a:lnTo>
                    <a:lnTo>
                      <a:pt x="333" y="33"/>
                    </a:lnTo>
                    <a:lnTo>
                      <a:pt x="294" y="26"/>
                    </a:lnTo>
                    <a:lnTo>
                      <a:pt x="294" y="26"/>
                    </a:lnTo>
                    <a:lnTo>
                      <a:pt x="280" y="26"/>
                    </a:lnTo>
                    <a:lnTo>
                      <a:pt x="267" y="26"/>
                    </a:lnTo>
                    <a:lnTo>
                      <a:pt x="261" y="26"/>
                    </a:lnTo>
                    <a:lnTo>
                      <a:pt x="254" y="26"/>
                    </a:lnTo>
                    <a:lnTo>
                      <a:pt x="248" y="26"/>
                    </a:lnTo>
                    <a:lnTo>
                      <a:pt x="248" y="26"/>
                    </a:lnTo>
                    <a:lnTo>
                      <a:pt x="241" y="19"/>
                    </a:lnTo>
                    <a:lnTo>
                      <a:pt x="228" y="19"/>
                    </a:lnTo>
                    <a:lnTo>
                      <a:pt x="215" y="19"/>
                    </a:lnTo>
                    <a:lnTo>
                      <a:pt x="215" y="19"/>
                    </a:lnTo>
                    <a:lnTo>
                      <a:pt x="209" y="19"/>
                    </a:lnTo>
                    <a:lnTo>
                      <a:pt x="182" y="13"/>
                    </a:lnTo>
                    <a:lnTo>
                      <a:pt x="176" y="13"/>
                    </a:lnTo>
                    <a:lnTo>
                      <a:pt x="169" y="13"/>
                    </a:lnTo>
                    <a:lnTo>
                      <a:pt x="156" y="13"/>
                    </a:lnTo>
                    <a:lnTo>
                      <a:pt x="156" y="13"/>
                    </a:lnTo>
                    <a:lnTo>
                      <a:pt x="150" y="13"/>
                    </a:lnTo>
                    <a:lnTo>
                      <a:pt x="150" y="13"/>
                    </a:lnTo>
                    <a:lnTo>
                      <a:pt x="130" y="6"/>
                    </a:lnTo>
                    <a:lnTo>
                      <a:pt x="124" y="6"/>
                    </a:lnTo>
                    <a:lnTo>
                      <a:pt x="124" y="6"/>
                    </a:lnTo>
                    <a:lnTo>
                      <a:pt x="117" y="6"/>
                    </a:lnTo>
                    <a:lnTo>
                      <a:pt x="117" y="6"/>
                    </a:lnTo>
                    <a:lnTo>
                      <a:pt x="104" y="6"/>
                    </a:lnTo>
                    <a:lnTo>
                      <a:pt x="98" y="6"/>
                    </a:lnTo>
                    <a:lnTo>
                      <a:pt x="91" y="6"/>
                    </a:lnTo>
                    <a:lnTo>
                      <a:pt x="71" y="0"/>
                    </a:lnTo>
                    <a:lnTo>
                      <a:pt x="71" y="1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1059" y="1736"/>
                <a:ext cx="777" cy="614"/>
              </a:xfrm>
              <a:custGeom>
                <a:avLst/>
                <a:gdLst>
                  <a:gd name="T0" fmla="*/ 280 w 777"/>
                  <a:gd name="T1" fmla="*/ 26 h 614"/>
                  <a:gd name="T2" fmla="*/ 346 w 777"/>
                  <a:gd name="T3" fmla="*/ 33 h 614"/>
                  <a:gd name="T4" fmla="*/ 405 w 777"/>
                  <a:gd name="T5" fmla="*/ 39 h 614"/>
                  <a:gd name="T6" fmla="*/ 483 w 777"/>
                  <a:gd name="T7" fmla="*/ 46 h 614"/>
                  <a:gd name="T8" fmla="*/ 522 w 777"/>
                  <a:gd name="T9" fmla="*/ 52 h 614"/>
                  <a:gd name="T10" fmla="*/ 568 w 777"/>
                  <a:gd name="T11" fmla="*/ 59 h 614"/>
                  <a:gd name="T12" fmla="*/ 588 w 777"/>
                  <a:gd name="T13" fmla="*/ 59 h 614"/>
                  <a:gd name="T14" fmla="*/ 620 w 777"/>
                  <a:gd name="T15" fmla="*/ 59 h 614"/>
                  <a:gd name="T16" fmla="*/ 640 w 777"/>
                  <a:gd name="T17" fmla="*/ 65 h 614"/>
                  <a:gd name="T18" fmla="*/ 679 w 777"/>
                  <a:gd name="T19" fmla="*/ 65 h 614"/>
                  <a:gd name="T20" fmla="*/ 692 w 777"/>
                  <a:gd name="T21" fmla="*/ 65 h 614"/>
                  <a:gd name="T22" fmla="*/ 705 w 777"/>
                  <a:gd name="T23" fmla="*/ 65 h 614"/>
                  <a:gd name="T24" fmla="*/ 725 w 777"/>
                  <a:gd name="T25" fmla="*/ 65 h 614"/>
                  <a:gd name="T26" fmla="*/ 751 w 777"/>
                  <a:gd name="T27" fmla="*/ 72 h 614"/>
                  <a:gd name="T28" fmla="*/ 764 w 777"/>
                  <a:gd name="T29" fmla="*/ 72 h 614"/>
                  <a:gd name="T30" fmla="*/ 770 w 777"/>
                  <a:gd name="T31" fmla="*/ 131 h 614"/>
                  <a:gd name="T32" fmla="*/ 764 w 777"/>
                  <a:gd name="T33" fmla="*/ 176 h 614"/>
                  <a:gd name="T34" fmla="*/ 764 w 777"/>
                  <a:gd name="T35" fmla="*/ 196 h 614"/>
                  <a:gd name="T36" fmla="*/ 764 w 777"/>
                  <a:gd name="T37" fmla="*/ 255 h 614"/>
                  <a:gd name="T38" fmla="*/ 757 w 777"/>
                  <a:gd name="T39" fmla="*/ 294 h 614"/>
                  <a:gd name="T40" fmla="*/ 757 w 777"/>
                  <a:gd name="T41" fmla="*/ 372 h 614"/>
                  <a:gd name="T42" fmla="*/ 757 w 777"/>
                  <a:gd name="T43" fmla="*/ 392 h 614"/>
                  <a:gd name="T44" fmla="*/ 751 w 777"/>
                  <a:gd name="T45" fmla="*/ 411 h 614"/>
                  <a:gd name="T46" fmla="*/ 751 w 777"/>
                  <a:gd name="T47" fmla="*/ 431 h 614"/>
                  <a:gd name="T48" fmla="*/ 751 w 777"/>
                  <a:gd name="T49" fmla="*/ 464 h 614"/>
                  <a:gd name="T50" fmla="*/ 744 w 777"/>
                  <a:gd name="T51" fmla="*/ 503 h 614"/>
                  <a:gd name="T52" fmla="*/ 744 w 777"/>
                  <a:gd name="T53" fmla="*/ 529 h 614"/>
                  <a:gd name="T54" fmla="*/ 744 w 777"/>
                  <a:gd name="T55" fmla="*/ 555 h 614"/>
                  <a:gd name="T56" fmla="*/ 744 w 777"/>
                  <a:gd name="T57" fmla="*/ 568 h 614"/>
                  <a:gd name="T58" fmla="*/ 744 w 777"/>
                  <a:gd name="T59" fmla="*/ 594 h 614"/>
                  <a:gd name="T60" fmla="*/ 718 w 777"/>
                  <a:gd name="T61" fmla="*/ 607 h 614"/>
                  <a:gd name="T62" fmla="*/ 666 w 777"/>
                  <a:gd name="T63" fmla="*/ 607 h 614"/>
                  <a:gd name="T64" fmla="*/ 640 w 777"/>
                  <a:gd name="T65" fmla="*/ 607 h 614"/>
                  <a:gd name="T66" fmla="*/ 601 w 777"/>
                  <a:gd name="T67" fmla="*/ 601 h 614"/>
                  <a:gd name="T68" fmla="*/ 509 w 777"/>
                  <a:gd name="T69" fmla="*/ 594 h 614"/>
                  <a:gd name="T70" fmla="*/ 476 w 777"/>
                  <a:gd name="T71" fmla="*/ 594 h 614"/>
                  <a:gd name="T72" fmla="*/ 418 w 777"/>
                  <a:gd name="T73" fmla="*/ 588 h 614"/>
                  <a:gd name="T74" fmla="*/ 378 w 777"/>
                  <a:gd name="T75" fmla="*/ 581 h 614"/>
                  <a:gd name="T76" fmla="*/ 320 w 777"/>
                  <a:gd name="T77" fmla="*/ 575 h 614"/>
                  <a:gd name="T78" fmla="*/ 274 w 777"/>
                  <a:gd name="T79" fmla="*/ 568 h 614"/>
                  <a:gd name="T80" fmla="*/ 248 w 777"/>
                  <a:gd name="T81" fmla="*/ 568 h 614"/>
                  <a:gd name="T82" fmla="*/ 196 w 777"/>
                  <a:gd name="T83" fmla="*/ 562 h 614"/>
                  <a:gd name="T84" fmla="*/ 163 w 777"/>
                  <a:gd name="T85" fmla="*/ 562 h 614"/>
                  <a:gd name="T86" fmla="*/ 137 w 777"/>
                  <a:gd name="T87" fmla="*/ 555 h 614"/>
                  <a:gd name="T88" fmla="*/ 91 w 777"/>
                  <a:gd name="T89" fmla="*/ 549 h 614"/>
                  <a:gd name="T90" fmla="*/ 71 w 777"/>
                  <a:gd name="T91" fmla="*/ 549 h 614"/>
                  <a:gd name="T92" fmla="*/ 0 w 777"/>
                  <a:gd name="T93" fmla="*/ 523 h 614"/>
                  <a:gd name="T94" fmla="*/ 6 w 777"/>
                  <a:gd name="T95" fmla="*/ 503 h 614"/>
                  <a:gd name="T96" fmla="*/ 13 w 777"/>
                  <a:gd name="T97" fmla="*/ 457 h 614"/>
                  <a:gd name="T98" fmla="*/ 13 w 777"/>
                  <a:gd name="T99" fmla="*/ 438 h 614"/>
                  <a:gd name="T100" fmla="*/ 19 w 777"/>
                  <a:gd name="T101" fmla="*/ 418 h 614"/>
                  <a:gd name="T102" fmla="*/ 19 w 777"/>
                  <a:gd name="T103" fmla="*/ 385 h 614"/>
                  <a:gd name="T104" fmla="*/ 26 w 777"/>
                  <a:gd name="T105" fmla="*/ 320 h 614"/>
                  <a:gd name="T106" fmla="*/ 39 w 777"/>
                  <a:gd name="T107" fmla="*/ 255 h 614"/>
                  <a:gd name="T108" fmla="*/ 58 w 777"/>
                  <a:gd name="T109" fmla="*/ 111 h 614"/>
                  <a:gd name="T110" fmla="*/ 65 w 777"/>
                  <a:gd name="T111" fmla="*/ 52 h 614"/>
                  <a:gd name="T112" fmla="*/ 71 w 777"/>
                  <a:gd name="T113" fmla="*/ 0 h 614"/>
                  <a:gd name="T114" fmla="*/ 124 w 777"/>
                  <a:gd name="T115" fmla="*/ 6 h 614"/>
                  <a:gd name="T116" fmla="*/ 176 w 777"/>
                  <a:gd name="T117" fmla="*/ 1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241" y="19"/>
                    </a:moveTo>
                    <a:lnTo>
                      <a:pt x="248" y="26"/>
                    </a:lnTo>
                    <a:lnTo>
                      <a:pt x="248" y="26"/>
                    </a:lnTo>
                    <a:lnTo>
                      <a:pt x="254" y="26"/>
                    </a:lnTo>
                    <a:lnTo>
                      <a:pt x="261" y="26"/>
                    </a:lnTo>
                    <a:lnTo>
                      <a:pt x="267" y="26"/>
                    </a:lnTo>
                    <a:lnTo>
                      <a:pt x="280" y="26"/>
                    </a:lnTo>
                    <a:lnTo>
                      <a:pt x="294" y="26"/>
                    </a:lnTo>
                    <a:lnTo>
                      <a:pt x="294" y="26"/>
                    </a:lnTo>
                    <a:lnTo>
                      <a:pt x="333" y="33"/>
                    </a:lnTo>
                    <a:lnTo>
                      <a:pt x="333" y="33"/>
                    </a:lnTo>
                    <a:lnTo>
                      <a:pt x="333" y="33"/>
                    </a:lnTo>
                    <a:lnTo>
                      <a:pt x="339" y="33"/>
                    </a:lnTo>
                    <a:lnTo>
                      <a:pt x="346" y="33"/>
                    </a:lnTo>
                    <a:lnTo>
                      <a:pt x="352" y="33"/>
                    </a:lnTo>
                    <a:lnTo>
                      <a:pt x="359" y="33"/>
                    </a:lnTo>
                    <a:lnTo>
                      <a:pt x="365" y="39"/>
                    </a:lnTo>
                    <a:lnTo>
                      <a:pt x="372" y="39"/>
                    </a:lnTo>
                    <a:lnTo>
                      <a:pt x="405" y="39"/>
                    </a:lnTo>
                    <a:lnTo>
                      <a:pt x="405" y="39"/>
                    </a:lnTo>
                    <a:lnTo>
                      <a:pt x="405" y="39"/>
                    </a:lnTo>
                    <a:lnTo>
                      <a:pt x="418" y="46"/>
                    </a:lnTo>
                    <a:lnTo>
                      <a:pt x="424" y="46"/>
                    </a:lnTo>
                    <a:lnTo>
                      <a:pt x="437" y="46"/>
                    </a:lnTo>
                    <a:lnTo>
                      <a:pt x="450" y="46"/>
                    </a:lnTo>
                    <a:lnTo>
                      <a:pt x="463" y="46"/>
                    </a:lnTo>
                    <a:lnTo>
                      <a:pt x="476" y="46"/>
                    </a:lnTo>
                    <a:lnTo>
                      <a:pt x="483" y="46"/>
                    </a:lnTo>
                    <a:lnTo>
                      <a:pt x="490" y="52"/>
                    </a:lnTo>
                    <a:lnTo>
                      <a:pt x="496" y="52"/>
                    </a:lnTo>
                    <a:lnTo>
                      <a:pt x="509" y="52"/>
                    </a:lnTo>
                    <a:lnTo>
                      <a:pt x="509" y="52"/>
                    </a:lnTo>
                    <a:lnTo>
                      <a:pt x="516" y="52"/>
                    </a:lnTo>
                    <a:lnTo>
                      <a:pt x="516" y="52"/>
                    </a:lnTo>
                    <a:lnTo>
                      <a:pt x="522" y="52"/>
                    </a:lnTo>
                    <a:lnTo>
                      <a:pt x="529" y="52"/>
                    </a:lnTo>
                    <a:lnTo>
                      <a:pt x="529" y="52"/>
                    </a:lnTo>
                    <a:lnTo>
                      <a:pt x="542" y="52"/>
                    </a:lnTo>
                    <a:lnTo>
                      <a:pt x="555" y="52"/>
                    </a:lnTo>
                    <a:lnTo>
                      <a:pt x="568" y="52"/>
                    </a:lnTo>
                    <a:lnTo>
                      <a:pt x="568" y="59"/>
                    </a:lnTo>
                    <a:lnTo>
                      <a:pt x="568" y="59"/>
                    </a:lnTo>
                    <a:lnTo>
                      <a:pt x="574" y="59"/>
                    </a:lnTo>
                    <a:lnTo>
                      <a:pt x="574" y="59"/>
                    </a:lnTo>
                    <a:lnTo>
                      <a:pt x="574" y="59"/>
                    </a:lnTo>
                    <a:lnTo>
                      <a:pt x="574" y="59"/>
                    </a:lnTo>
                    <a:lnTo>
                      <a:pt x="581" y="59"/>
                    </a:lnTo>
                    <a:lnTo>
                      <a:pt x="581" y="59"/>
                    </a:lnTo>
                    <a:lnTo>
                      <a:pt x="588" y="59"/>
                    </a:lnTo>
                    <a:lnTo>
                      <a:pt x="588" y="59"/>
                    </a:lnTo>
                    <a:lnTo>
                      <a:pt x="588" y="59"/>
                    </a:lnTo>
                    <a:lnTo>
                      <a:pt x="594" y="59"/>
                    </a:lnTo>
                    <a:lnTo>
                      <a:pt x="601" y="59"/>
                    </a:lnTo>
                    <a:lnTo>
                      <a:pt x="601" y="59"/>
                    </a:lnTo>
                    <a:lnTo>
                      <a:pt x="601" y="59"/>
                    </a:lnTo>
                    <a:lnTo>
                      <a:pt x="620" y="59"/>
                    </a:lnTo>
                    <a:lnTo>
                      <a:pt x="627" y="59"/>
                    </a:lnTo>
                    <a:lnTo>
                      <a:pt x="627" y="59"/>
                    </a:lnTo>
                    <a:lnTo>
                      <a:pt x="633" y="59"/>
                    </a:lnTo>
                    <a:lnTo>
                      <a:pt x="633" y="59"/>
                    </a:lnTo>
                    <a:lnTo>
                      <a:pt x="633" y="65"/>
                    </a:lnTo>
                    <a:lnTo>
                      <a:pt x="640" y="65"/>
                    </a:lnTo>
                    <a:lnTo>
                      <a:pt x="640" y="65"/>
                    </a:lnTo>
                    <a:lnTo>
                      <a:pt x="640" y="65"/>
                    </a:lnTo>
                    <a:lnTo>
                      <a:pt x="666" y="65"/>
                    </a:lnTo>
                    <a:lnTo>
                      <a:pt x="672" y="65"/>
                    </a:lnTo>
                    <a:lnTo>
                      <a:pt x="672" y="65"/>
                    </a:lnTo>
                    <a:lnTo>
                      <a:pt x="672" y="65"/>
                    </a:lnTo>
                    <a:lnTo>
                      <a:pt x="672" y="65"/>
                    </a:lnTo>
                    <a:lnTo>
                      <a:pt x="679" y="65"/>
                    </a:lnTo>
                    <a:lnTo>
                      <a:pt x="679" y="65"/>
                    </a:lnTo>
                    <a:lnTo>
                      <a:pt x="679" y="65"/>
                    </a:lnTo>
                    <a:lnTo>
                      <a:pt x="679" y="65"/>
                    </a:lnTo>
                    <a:lnTo>
                      <a:pt x="686" y="65"/>
                    </a:lnTo>
                    <a:lnTo>
                      <a:pt x="686" y="65"/>
                    </a:lnTo>
                    <a:lnTo>
                      <a:pt x="686" y="65"/>
                    </a:lnTo>
                    <a:lnTo>
                      <a:pt x="692" y="65"/>
                    </a:lnTo>
                    <a:lnTo>
                      <a:pt x="692" y="65"/>
                    </a:lnTo>
                    <a:lnTo>
                      <a:pt x="692" y="65"/>
                    </a:lnTo>
                    <a:lnTo>
                      <a:pt x="692" y="65"/>
                    </a:lnTo>
                    <a:lnTo>
                      <a:pt x="699" y="65"/>
                    </a:lnTo>
                    <a:lnTo>
                      <a:pt x="699" y="65"/>
                    </a:lnTo>
                    <a:lnTo>
                      <a:pt x="699" y="65"/>
                    </a:lnTo>
                    <a:lnTo>
                      <a:pt x="705" y="65"/>
                    </a:lnTo>
                    <a:lnTo>
                      <a:pt x="705" y="65"/>
                    </a:lnTo>
                    <a:lnTo>
                      <a:pt x="705" y="65"/>
                    </a:lnTo>
                    <a:lnTo>
                      <a:pt x="712" y="65"/>
                    </a:lnTo>
                    <a:lnTo>
                      <a:pt x="718" y="65"/>
                    </a:lnTo>
                    <a:lnTo>
                      <a:pt x="718" y="65"/>
                    </a:lnTo>
                    <a:lnTo>
                      <a:pt x="725" y="65"/>
                    </a:lnTo>
                    <a:lnTo>
                      <a:pt x="725" y="65"/>
                    </a:lnTo>
                    <a:lnTo>
                      <a:pt x="731" y="65"/>
                    </a:lnTo>
                    <a:lnTo>
                      <a:pt x="731" y="72"/>
                    </a:lnTo>
                    <a:lnTo>
                      <a:pt x="738" y="72"/>
                    </a:lnTo>
                    <a:lnTo>
                      <a:pt x="738" y="72"/>
                    </a:lnTo>
                    <a:lnTo>
                      <a:pt x="744" y="72"/>
                    </a:lnTo>
                    <a:lnTo>
                      <a:pt x="751" y="72"/>
                    </a:lnTo>
                    <a:lnTo>
                      <a:pt x="751" y="72"/>
                    </a:lnTo>
                    <a:lnTo>
                      <a:pt x="751" y="72"/>
                    </a:lnTo>
                    <a:lnTo>
                      <a:pt x="757" y="72"/>
                    </a:lnTo>
                    <a:lnTo>
                      <a:pt x="757" y="72"/>
                    </a:lnTo>
                    <a:lnTo>
                      <a:pt x="757" y="72"/>
                    </a:lnTo>
                    <a:lnTo>
                      <a:pt x="757" y="72"/>
                    </a:lnTo>
                    <a:lnTo>
                      <a:pt x="764" y="72"/>
                    </a:lnTo>
                    <a:lnTo>
                      <a:pt x="764" y="72"/>
                    </a:lnTo>
                    <a:lnTo>
                      <a:pt x="770" y="72"/>
                    </a:lnTo>
                    <a:lnTo>
                      <a:pt x="770" y="72"/>
                    </a:lnTo>
                    <a:lnTo>
                      <a:pt x="777" y="72"/>
                    </a:lnTo>
                    <a:lnTo>
                      <a:pt x="770" y="104"/>
                    </a:lnTo>
                    <a:lnTo>
                      <a:pt x="770" y="111"/>
                    </a:lnTo>
                    <a:lnTo>
                      <a:pt x="770" y="124"/>
                    </a:lnTo>
                    <a:lnTo>
                      <a:pt x="770" y="131"/>
                    </a:lnTo>
                    <a:lnTo>
                      <a:pt x="770" y="137"/>
                    </a:lnTo>
                    <a:lnTo>
                      <a:pt x="770" y="150"/>
                    </a:lnTo>
                    <a:lnTo>
                      <a:pt x="770" y="150"/>
                    </a:lnTo>
                    <a:lnTo>
                      <a:pt x="770" y="157"/>
                    </a:lnTo>
                    <a:lnTo>
                      <a:pt x="770" y="157"/>
                    </a:lnTo>
                    <a:lnTo>
                      <a:pt x="770" y="163"/>
                    </a:lnTo>
                    <a:lnTo>
                      <a:pt x="764" y="176"/>
                    </a:lnTo>
                    <a:lnTo>
                      <a:pt x="764" y="176"/>
                    </a:lnTo>
                    <a:lnTo>
                      <a:pt x="764" y="176"/>
                    </a:lnTo>
                    <a:lnTo>
                      <a:pt x="764" y="176"/>
                    </a:lnTo>
                    <a:lnTo>
                      <a:pt x="764" y="183"/>
                    </a:lnTo>
                    <a:lnTo>
                      <a:pt x="764" y="183"/>
                    </a:lnTo>
                    <a:lnTo>
                      <a:pt x="764" y="189"/>
                    </a:lnTo>
                    <a:lnTo>
                      <a:pt x="764" y="196"/>
                    </a:lnTo>
                    <a:lnTo>
                      <a:pt x="764" y="209"/>
                    </a:lnTo>
                    <a:lnTo>
                      <a:pt x="764" y="209"/>
                    </a:lnTo>
                    <a:lnTo>
                      <a:pt x="764" y="229"/>
                    </a:lnTo>
                    <a:lnTo>
                      <a:pt x="764" y="229"/>
                    </a:lnTo>
                    <a:lnTo>
                      <a:pt x="764" y="248"/>
                    </a:lnTo>
                    <a:lnTo>
                      <a:pt x="764" y="255"/>
                    </a:lnTo>
                    <a:lnTo>
                      <a:pt x="764" y="255"/>
                    </a:lnTo>
                    <a:lnTo>
                      <a:pt x="764" y="261"/>
                    </a:lnTo>
                    <a:lnTo>
                      <a:pt x="764" y="268"/>
                    </a:lnTo>
                    <a:lnTo>
                      <a:pt x="764" y="268"/>
                    </a:lnTo>
                    <a:lnTo>
                      <a:pt x="764" y="274"/>
                    </a:lnTo>
                    <a:lnTo>
                      <a:pt x="757" y="287"/>
                    </a:lnTo>
                    <a:lnTo>
                      <a:pt x="757" y="287"/>
                    </a:lnTo>
                    <a:lnTo>
                      <a:pt x="757" y="294"/>
                    </a:lnTo>
                    <a:lnTo>
                      <a:pt x="757" y="300"/>
                    </a:lnTo>
                    <a:lnTo>
                      <a:pt x="757" y="320"/>
                    </a:lnTo>
                    <a:lnTo>
                      <a:pt x="757" y="327"/>
                    </a:lnTo>
                    <a:lnTo>
                      <a:pt x="757" y="333"/>
                    </a:lnTo>
                    <a:lnTo>
                      <a:pt x="757" y="366"/>
                    </a:lnTo>
                    <a:lnTo>
                      <a:pt x="757" y="366"/>
                    </a:lnTo>
                    <a:lnTo>
                      <a:pt x="757" y="372"/>
                    </a:lnTo>
                    <a:lnTo>
                      <a:pt x="757" y="372"/>
                    </a:lnTo>
                    <a:lnTo>
                      <a:pt x="757" y="372"/>
                    </a:lnTo>
                    <a:lnTo>
                      <a:pt x="757" y="372"/>
                    </a:lnTo>
                    <a:lnTo>
                      <a:pt x="757" y="379"/>
                    </a:lnTo>
                    <a:lnTo>
                      <a:pt x="757" y="385"/>
                    </a:lnTo>
                    <a:lnTo>
                      <a:pt x="757" y="385"/>
                    </a:lnTo>
                    <a:lnTo>
                      <a:pt x="757" y="392"/>
                    </a:lnTo>
                    <a:lnTo>
                      <a:pt x="757" y="398"/>
                    </a:lnTo>
                    <a:lnTo>
                      <a:pt x="751" y="398"/>
                    </a:lnTo>
                    <a:lnTo>
                      <a:pt x="751" y="405"/>
                    </a:lnTo>
                    <a:lnTo>
                      <a:pt x="751" y="405"/>
                    </a:lnTo>
                    <a:lnTo>
                      <a:pt x="751" y="405"/>
                    </a:lnTo>
                    <a:lnTo>
                      <a:pt x="751" y="411"/>
                    </a:lnTo>
                    <a:lnTo>
                      <a:pt x="751" y="411"/>
                    </a:lnTo>
                    <a:lnTo>
                      <a:pt x="751" y="418"/>
                    </a:lnTo>
                    <a:lnTo>
                      <a:pt x="751" y="418"/>
                    </a:lnTo>
                    <a:lnTo>
                      <a:pt x="751" y="418"/>
                    </a:lnTo>
                    <a:lnTo>
                      <a:pt x="751" y="425"/>
                    </a:lnTo>
                    <a:lnTo>
                      <a:pt x="751" y="425"/>
                    </a:lnTo>
                    <a:lnTo>
                      <a:pt x="751" y="425"/>
                    </a:lnTo>
                    <a:lnTo>
                      <a:pt x="751" y="431"/>
                    </a:lnTo>
                    <a:lnTo>
                      <a:pt x="751" y="438"/>
                    </a:lnTo>
                    <a:lnTo>
                      <a:pt x="751" y="438"/>
                    </a:lnTo>
                    <a:lnTo>
                      <a:pt x="751" y="444"/>
                    </a:lnTo>
                    <a:lnTo>
                      <a:pt x="751" y="444"/>
                    </a:lnTo>
                    <a:lnTo>
                      <a:pt x="751" y="457"/>
                    </a:lnTo>
                    <a:lnTo>
                      <a:pt x="751" y="457"/>
                    </a:lnTo>
                    <a:lnTo>
                      <a:pt x="751" y="464"/>
                    </a:lnTo>
                    <a:lnTo>
                      <a:pt x="751" y="470"/>
                    </a:lnTo>
                    <a:lnTo>
                      <a:pt x="751" y="470"/>
                    </a:lnTo>
                    <a:lnTo>
                      <a:pt x="744" y="483"/>
                    </a:lnTo>
                    <a:lnTo>
                      <a:pt x="744" y="496"/>
                    </a:lnTo>
                    <a:lnTo>
                      <a:pt x="744" y="496"/>
                    </a:lnTo>
                    <a:lnTo>
                      <a:pt x="744" y="503"/>
                    </a:lnTo>
                    <a:lnTo>
                      <a:pt x="744" y="503"/>
                    </a:lnTo>
                    <a:lnTo>
                      <a:pt x="744" y="509"/>
                    </a:lnTo>
                    <a:lnTo>
                      <a:pt x="744" y="509"/>
                    </a:lnTo>
                    <a:lnTo>
                      <a:pt x="744" y="523"/>
                    </a:lnTo>
                    <a:lnTo>
                      <a:pt x="744" y="523"/>
                    </a:lnTo>
                    <a:lnTo>
                      <a:pt x="744" y="523"/>
                    </a:lnTo>
                    <a:lnTo>
                      <a:pt x="744" y="523"/>
                    </a:lnTo>
                    <a:lnTo>
                      <a:pt x="744" y="529"/>
                    </a:lnTo>
                    <a:lnTo>
                      <a:pt x="744" y="529"/>
                    </a:lnTo>
                    <a:lnTo>
                      <a:pt x="744" y="536"/>
                    </a:lnTo>
                    <a:lnTo>
                      <a:pt x="744" y="536"/>
                    </a:lnTo>
                    <a:lnTo>
                      <a:pt x="744" y="542"/>
                    </a:lnTo>
                    <a:lnTo>
                      <a:pt x="744" y="542"/>
                    </a:lnTo>
                    <a:lnTo>
                      <a:pt x="744" y="549"/>
                    </a:lnTo>
                    <a:lnTo>
                      <a:pt x="744" y="555"/>
                    </a:lnTo>
                    <a:lnTo>
                      <a:pt x="744" y="555"/>
                    </a:lnTo>
                    <a:lnTo>
                      <a:pt x="744" y="562"/>
                    </a:lnTo>
                    <a:lnTo>
                      <a:pt x="744" y="562"/>
                    </a:lnTo>
                    <a:lnTo>
                      <a:pt x="744" y="562"/>
                    </a:lnTo>
                    <a:lnTo>
                      <a:pt x="744" y="562"/>
                    </a:lnTo>
                    <a:lnTo>
                      <a:pt x="744" y="568"/>
                    </a:lnTo>
                    <a:lnTo>
                      <a:pt x="744" y="568"/>
                    </a:lnTo>
                    <a:lnTo>
                      <a:pt x="744" y="568"/>
                    </a:lnTo>
                    <a:lnTo>
                      <a:pt x="744" y="575"/>
                    </a:lnTo>
                    <a:lnTo>
                      <a:pt x="744" y="575"/>
                    </a:lnTo>
                    <a:lnTo>
                      <a:pt x="744" y="581"/>
                    </a:lnTo>
                    <a:lnTo>
                      <a:pt x="744" y="594"/>
                    </a:lnTo>
                    <a:lnTo>
                      <a:pt x="744" y="594"/>
                    </a:lnTo>
                    <a:lnTo>
                      <a:pt x="744" y="594"/>
                    </a:lnTo>
                    <a:lnTo>
                      <a:pt x="744" y="594"/>
                    </a:lnTo>
                    <a:lnTo>
                      <a:pt x="738" y="607"/>
                    </a:lnTo>
                    <a:lnTo>
                      <a:pt x="738" y="607"/>
                    </a:lnTo>
                    <a:lnTo>
                      <a:pt x="738" y="614"/>
                    </a:lnTo>
                    <a:lnTo>
                      <a:pt x="725" y="614"/>
                    </a:lnTo>
                    <a:lnTo>
                      <a:pt x="725" y="614"/>
                    </a:lnTo>
                    <a:lnTo>
                      <a:pt x="718" y="607"/>
                    </a:lnTo>
                    <a:lnTo>
                      <a:pt x="718" y="607"/>
                    </a:lnTo>
                    <a:lnTo>
                      <a:pt x="718" y="607"/>
                    </a:lnTo>
                    <a:lnTo>
                      <a:pt x="705" y="607"/>
                    </a:lnTo>
                    <a:lnTo>
                      <a:pt x="692" y="607"/>
                    </a:lnTo>
                    <a:lnTo>
                      <a:pt x="672" y="607"/>
                    </a:lnTo>
                    <a:lnTo>
                      <a:pt x="666" y="607"/>
                    </a:lnTo>
                    <a:lnTo>
                      <a:pt x="666" y="607"/>
                    </a:lnTo>
                    <a:lnTo>
                      <a:pt x="659" y="607"/>
                    </a:lnTo>
                    <a:lnTo>
                      <a:pt x="659" y="607"/>
                    </a:lnTo>
                    <a:lnTo>
                      <a:pt x="659" y="607"/>
                    </a:lnTo>
                    <a:lnTo>
                      <a:pt x="653" y="607"/>
                    </a:lnTo>
                    <a:lnTo>
                      <a:pt x="653" y="607"/>
                    </a:lnTo>
                    <a:lnTo>
                      <a:pt x="640" y="607"/>
                    </a:lnTo>
                    <a:lnTo>
                      <a:pt x="640" y="607"/>
                    </a:lnTo>
                    <a:lnTo>
                      <a:pt x="640" y="607"/>
                    </a:lnTo>
                    <a:lnTo>
                      <a:pt x="627" y="601"/>
                    </a:lnTo>
                    <a:lnTo>
                      <a:pt x="627" y="601"/>
                    </a:lnTo>
                    <a:lnTo>
                      <a:pt x="620" y="601"/>
                    </a:lnTo>
                    <a:lnTo>
                      <a:pt x="614" y="601"/>
                    </a:lnTo>
                    <a:lnTo>
                      <a:pt x="614" y="601"/>
                    </a:lnTo>
                    <a:lnTo>
                      <a:pt x="601" y="601"/>
                    </a:lnTo>
                    <a:lnTo>
                      <a:pt x="594" y="601"/>
                    </a:lnTo>
                    <a:lnTo>
                      <a:pt x="588" y="601"/>
                    </a:lnTo>
                    <a:lnTo>
                      <a:pt x="561" y="601"/>
                    </a:lnTo>
                    <a:lnTo>
                      <a:pt x="535" y="594"/>
                    </a:lnTo>
                    <a:lnTo>
                      <a:pt x="529" y="594"/>
                    </a:lnTo>
                    <a:lnTo>
                      <a:pt x="509" y="594"/>
                    </a:lnTo>
                    <a:lnTo>
                      <a:pt x="509" y="594"/>
                    </a:lnTo>
                    <a:lnTo>
                      <a:pt x="503" y="594"/>
                    </a:lnTo>
                    <a:lnTo>
                      <a:pt x="496" y="594"/>
                    </a:lnTo>
                    <a:lnTo>
                      <a:pt x="496" y="594"/>
                    </a:lnTo>
                    <a:lnTo>
                      <a:pt x="496" y="594"/>
                    </a:lnTo>
                    <a:lnTo>
                      <a:pt x="490" y="594"/>
                    </a:lnTo>
                    <a:lnTo>
                      <a:pt x="490" y="594"/>
                    </a:lnTo>
                    <a:lnTo>
                      <a:pt x="476" y="594"/>
                    </a:lnTo>
                    <a:lnTo>
                      <a:pt x="476" y="594"/>
                    </a:lnTo>
                    <a:lnTo>
                      <a:pt x="463" y="588"/>
                    </a:lnTo>
                    <a:lnTo>
                      <a:pt x="463" y="588"/>
                    </a:lnTo>
                    <a:lnTo>
                      <a:pt x="444" y="588"/>
                    </a:lnTo>
                    <a:lnTo>
                      <a:pt x="424" y="588"/>
                    </a:lnTo>
                    <a:lnTo>
                      <a:pt x="424" y="588"/>
                    </a:lnTo>
                    <a:lnTo>
                      <a:pt x="418" y="588"/>
                    </a:lnTo>
                    <a:lnTo>
                      <a:pt x="411" y="588"/>
                    </a:lnTo>
                    <a:lnTo>
                      <a:pt x="411" y="588"/>
                    </a:lnTo>
                    <a:lnTo>
                      <a:pt x="405" y="588"/>
                    </a:lnTo>
                    <a:lnTo>
                      <a:pt x="398" y="588"/>
                    </a:lnTo>
                    <a:lnTo>
                      <a:pt x="385" y="581"/>
                    </a:lnTo>
                    <a:lnTo>
                      <a:pt x="378" y="581"/>
                    </a:lnTo>
                    <a:lnTo>
                      <a:pt x="378" y="581"/>
                    </a:lnTo>
                    <a:lnTo>
                      <a:pt x="372" y="581"/>
                    </a:lnTo>
                    <a:lnTo>
                      <a:pt x="372" y="581"/>
                    </a:lnTo>
                    <a:lnTo>
                      <a:pt x="359" y="581"/>
                    </a:lnTo>
                    <a:lnTo>
                      <a:pt x="359" y="581"/>
                    </a:lnTo>
                    <a:lnTo>
                      <a:pt x="352" y="581"/>
                    </a:lnTo>
                    <a:lnTo>
                      <a:pt x="352" y="581"/>
                    </a:lnTo>
                    <a:lnTo>
                      <a:pt x="320" y="575"/>
                    </a:lnTo>
                    <a:lnTo>
                      <a:pt x="320" y="575"/>
                    </a:lnTo>
                    <a:lnTo>
                      <a:pt x="313" y="575"/>
                    </a:lnTo>
                    <a:lnTo>
                      <a:pt x="300" y="575"/>
                    </a:lnTo>
                    <a:lnTo>
                      <a:pt x="294" y="575"/>
                    </a:lnTo>
                    <a:lnTo>
                      <a:pt x="287" y="575"/>
                    </a:lnTo>
                    <a:lnTo>
                      <a:pt x="287" y="575"/>
                    </a:lnTo>
                    <a:lnTo>
                      <a:pt x="274" y="568"/>
                    </a:lnTo>
                    <a:lnTo>
                      <a:pt x="267" y="568"/>
                    </a:lnTo>
                    <a:lnTo>
                      <a:pt x="267" y="568"/>
                    </a:lnTo>
                    <a:lnTo>
                      <a:pt x="267" y="568"/>
                    </a:lnTo>
                    <a:lnTo>
                      <a:pt x="254" y="568"/>
                    </a:lnTo>
                    <a:lnTo>
                      <a:pt x="254" y="568"/>
                    </a:lnTo>
                    <a:lnTo>
                      <a:pt x="254" y="568"/>
                    </a:lnTo>
                    <a:lnTo>
                      <a:pt x="248" y="568"/>
                    </a:lnTo>
                    <a:lnTo>
                      <a:pt x="248" y="568"/>
                    </a:lnTo>
                    <a:lnTo>
                      <a:pt x="241" y="568"/>
                    </a:lnTo>
                    <a:lnTo>
                      <a:pt x="228" y="568"/>
                    </a:lnTo>
                    <a:lnTo>
                      <a:pt x="228" y="568"/>
                    </a:lnTo>
                    <a:lnTo>
                      <a:pt x="215" y="562"/>
                    </a:lnTo>
                    <a:lnTo>
                      <a:pt x="209" y="562"/>
                    </a:lnTo>
                    <a:lnTo>
                      <a:pt x="196" y="562"/>
                    </a:lnTo>
                    <a:lnTo>
                      <a:pt x="196" y="562"/>
                    </a:lnTo>
                    <a:lnTo>
                      <a:pt x="196" y="562"/>
                    </a:lnTo>
                    <a:lnTo>
                      <a:pt x="189" y="562"/>
                    </a:lnTo>
                    <a:lnTo>
                      <a:pt x="176" y="562"/>
                    </a:lnTo>
                    <a:lnTo>
                      <a:pt x="169" y="562"/>
                    </a:lnTo>
                    <a:lnTo>
                      <a:pt x="169" y="562"/>
                    </a:lnTo>
                    <a:lnTo>
                      <a:pt x="163" y="562"/>
                    </a:lnTo>
                    <a:lnTo>
                      <a:pt x="163" y="562"/>
                    </a:lnTo>
                    <a:lnTo>
                      <a:pt x="156" y="555"/>
                    </a:lnTo>
                    <a:lnTo>
                      <a:pt x="150" y="555"/>
                    </a:lnTo>
                    <a:lnTo>
                      <a:pt x="150" y="555"/>
                    </a:lnTo>
                    <a:lnTo>
                      <a:pt x="143" y="555"/>
                    </a:lnTo>
                    <a:lnTo>
                      <a:pt x="137" y="555"/>
                    </a:lnTo>
                    <a:lnTo>
                      <a:pt x="137" y="555"/>
                    </a:lnTo>
                    <a:lnTo>
                      <a:pt x="130" y="555"/>
                    </a:lnTo>
                    <a:lnTo>
                      <a:pt x="124" y="555"/>
                    </a:lnTo>
                    <a:lnTo>
                      <a:pt x="124" y="555"/>
                    </a:lnTo>
                    <a:lnTo>
                      <a:pt x="124" y="555"/>
                    </a:lnTo>
                    <a:lnTo>
                      <a:pt x="111" y="549"/>
                    </a:lnTo>
                    <a:lnTo>
                      <a:pt x="104" y="549"/>
                    </a:lnTo>
                    <a:lnTo>
                      <a:pt x="91" y="549"/>
                    </a:lnTo>
                    <a:lnTo>
                      <a:pt x="91" y="549"/>
                    </a:lnTo>
                    <a:lnTo>
                      <a:pt x="85" y="549"/>
                    </a:lnTo>
                    <a:lnTo>
                      <a:pt x="78" y="549"/>
                    </a:lnTo>
                    <a:lnTo>
                      <a:pt x="71" y="549"/>
                    </a:lnTo>
                    <a:lnTo>
                      <a:pt x="71" y="549"/>
                    </a:lnTo>
                    <a:lnTo>
                      <a:pt x="71" y="549"/>
                    </a:lnTo>
                    <a:lnTo>
                      <a:pt x="71" y="549"/>
                    </a:lnTo>
                    <a:lnTo>
                      <a:pt x="58" y="542"/>
                    </a:lnTo>
                    <a:lnTo>
                      <a:pt x="45" y="542"/>
                    </a:lnTo>
                    <a:lnTo>
                      <a:pt x="32" y="542"/>
                    </a:lnTo>
                    <a:lnTo>
                      <a:pt x="6" y="536"/>
                    </a:lnTo>
                    <a:lnTo>
                      <a:pt x="0" y="536"/>
                    </a:lnTo>
                    <a:lnTo>
                      <a:pt x="0" y="529"/>
                    </a:lnTo>
                    <a:lnTo>
                      <a:pt x="0" y="523"/>
                    </a:lnTo>
                    <a:lnTo>
                      <a:pt x="0" y="523"/>
                    </a:lnTo>
                    <a:lnTo>
                      <a:pt x="0" y="523"/>
                    </a:lnTo>
                    <a:lnTo>
                      <a:pt x="0" y="523"/>
                    </a:lnTo>
                    <a:lnTo>
                      <a:pt x="0" y="509"/>
                    </a:lnTo>
                    <a:lnTo>
                      <a:pt x="0" y="509"/>
                    </a:lnTo>
                    <a:lnTo>
                      <a:pt x="0" y="509"/>
                    </a:lnTo>
                    <a:lnTo>
                      <a:pt x="6" y="503"/>
                    </a:lnTo>
                    <a:lnTo>
                      <a:pt x="6" y="503"/>
                    </a:lnTo>
                    <a:lnTo>
                      <a:pt x="6" y="483"/>
                    </a:lnTo>
                    <a:lnTo>
                      <a:pt x="6" y="470"/>
                    </a:lnTo>
                    <a:lnTo>
                      <a:pt x="6" y="470"/>
                    </a:lnTo>
                    <a:lnTo>
                      <a:pt x="13" y="464"/>
                    </a:lnTo>
                    <a:lnTo>
                      <a:pt x="13" y="457"/>
                    </a:lnTo>
                    <a:lnTo>
                      <a:pt x="13" y="457"/>
                    </a:lnTo>
                    <a:lnTo>
                      <a:pt x="13" y="451"/>
                    </a:lnTo>
                    <a:lnTo>
                      <a:pt x="13" y="451"/>
                    </a:lnTo>
                    <a:lnTo>
                      <a:pt x="13" y="444"/>
                    </a:lnTo>
                    <a:lnTo>
                      <a:pt x="13" y="444"/>
                    </a:lnTo>
                    <a:lnTo>
                      <a:pt x="13" y="444"/>
                    </a:lnTo>
                    <a:lnTo>
                      <a:pt x="13" y="438"/>
                    </a:lnTo>
                    <a:lnTo>
                      <a:pt x="13" y="438"/>
                    </a:lnTo>
                    <a:lnTo>
                      <a:pt x="13" y="431"/>
                    </a:lnTo>
                    <a:lnTo>
                      <a:pt x="13" y="431"/>
                    </a:lnTo>
                    <a:lnTo>
                      <a:pt x="13" y="425"/>
                    </a:lnTo>
                    <a:lnTo>
                      <a:pt x="13" y="425"/>
                    </a:lnTo>
                    <a:lnTo>
                      <a:pt x="13" y="425"/>
                    </a:lnTo>
                    <a:lnTo>
                      <a:pt x="13" y="418"/>
                    </a:lnTo>
                    <a:lnTo>
                      <a:pt x="19" y="418"/>
                    </a:lnTo>
                    <a:lnTo>
                      <a:pt x="19" y="418"/>
                    </a:lnTo>
                    <a:lnTo>
                      <a:pt x="19" y="418"/>
                    </a:lnTo>
                    <a:lnTo>
                      <a:pt x="19" y="411"/>
                    </a:lnTo>
                    <a:lnTo>
                      <a:pt x="19" y="405"/>
                    </a:lnTo>
                    <a:lnTo>
                      <a:pt x="19" y="405"/>
                    </a:lnTo>
                    <a:lnTo>
                      <a:pt x="19" y="385"/>
                    </a:lnTo>
                    <a:lnTo>
                      <a:pt x="19" y="385"/>
                    </a:lnTo>
                    <a:lnTo>
                      <a:pt x="19" y="379"/>
                    </a:lnTo>
                    <a:lnTo>
                      <a:pt x="19" y="372"/>
                    </a:lnTo>
                    <a:lnTo>
                      <a:pt x="19" y="372"/>
                    </a:lnTo>
                    <a:lnTo>
                      <a:pt x="19" y="366"/>
                    </a:lnTo>
                    <a:lnTo>
                      <a:pt x="19" y="359"/>
                    </a:lnTo>
                    <a:lnTo>
                      <a:pt x="26" y="333"/>
                    </a:lnTo>
                    <a:lnTo>
                      <a:pt x="26" y="320"/>
                    </a:lnTo>
                    <a:lnTo>
                      <a:pt x="32" y="307"/>
                    </a:lnTo>
                    <a:lnTo>
                      <a:pt x="32" y="294"/>
                    </a:lnTo>
                    <a:lnTo>
                      <a:pt x="32" y="287"/>
                    </a:lnTo>
                    <a:lnTo>
                      <a:pt x="32" y="287"/>
                    </a:lnTo>
                    <a:lnTo>
                      <a:pt x="39" y="268"/>
                    </a:lnTo>
                    <a:lnTo>
                      <a:pt x="39" y="255"/>
                    </a:lnTo>
                    <a:lnTo>
                      <a:pt x="39" y="255"/>
                    </a:lnTo>
                    <a:lnTo>
                      <a:pt x="45" y="222"/>
                    </a:lnTo>
                    <a:lnTo>
                      <a:pt x="45" y="202"/>
                    </a:lnTo>
                    <a:lnTo>
                      <a:pt x="45" y="183"/>
                    </a:lnTo>
                    <a:lnTo>
                      <a:pt x="52" y="150"/>
                    </a:lnTo>
                    <a:lnTo>
                      <a:pt x="58" y="124"/>
                    </a:lnTo>
                    <a:lnTo>
                      <a:pt x="58" y="117"/>
                    </a:lnTo>
                    <a:lnTo>
                      <a:pt x="58" y="111"/>
                    </a:lnTo>
                    <a:lnTo>
                      <a:pt x="58" y="104"/>
                    </a:lnTo>
                    <a:lnTo>
                      <a:pt x="65" y="72"/>
                    </a:lnTo>
                    <a:lnTo>
                      <a:pt x="65" y="72"/>
                    </a:lnTo>
                    <a:lnTo>
                      <a:pt x="65" y="65"/>
                    </a:lnTo>
                    <a:lnTo>
                      <a:pt x="65" y="65"/>
                    </a:lnTo>
                    <a:lnTo>
                      <a:pt x="65" y="65"/>
                    </a:lnTo>
                    <a:lnTo>
                      <a:pt x="65" y="52"/>
                    </a:lnTo>
                    <a:lnTo>
                      <a:pt x="65" y="46"/>
                    </a:lnTo>
                    <a:lnTo>
                      <a:pt x="71" y="39"/>
                    </a:lnTo>
                    <a:lnTo>
                      <a:pt x="71" y="33"/>
                    </a:lnTo>
                    <a:lnTo>
                      <a:pt x="71" y="26"/>
                    </a:lnTo>
                    <a:lnTo>
                      <a:pt x="71" y="19"/>
                    </a:lnTo>
                    <a:lnTo>
                      <a:pt x="71" y="13"/>
                    </a:lnTo>
                    <a:lnTo>
                      <a:pt x="71" y="0"/>
                    </a:lnTo>
                    <a:lnTo>
                      <a:pt x="91" y="6"/>
                    </a:lnTo>
                    <a:lnTo>
                      <a:pt x="98" y="6"/>
                    </a:lnTo>
                    <a:lnTo>
                      <a:pt x="104" y="6"/>
                    </a:lnTo>
                    <a:lnTo>
                      <a:pt x="117" y="6"/>
                    </a:lnTo>
                    <a:lnTo>
                      <a:pt x="117" y="6"/>
                    </a:lnTo>
                    <a:lnTo>
                      <a:pt x="124" y="6"/>
                    </a:lnTo>
                    <a:lnTo>
                      <a:pt x="124" y="6"/>
                    </a:lnTo>
                    <a:lnTo>
                      <a:pt x="130" y="6"/>
                    </a:lnTo>
                    <a:lnTo>
                      <a:pt x="150" y="13"/>
                    </a:lnTo>
                    <a:lnTo>
                      <a:pt x="150" y="13"/>
                    </a:lnTo>
                    <a:lnTo>
                      <a:pt x="156" y="13"/>
                    </a:lnTo>
                    <a:lnTo>
                      <a:pt x="156" y="13"/>
                    </a:lnTo>
                    <a:lnTo>
                      <a:pt x="169" y="13"/>
                    </a:lnTo>
                    <a:lnTo>
                      <a:pt x="176" y="13"/>
                    </a:lnTo>
                    <a:lnTo>
                      <a:pt x="182" y="13"/>
                    </a:lnTo>
                    <a:lnTo>
                      <a:pt x="209" y="19"/>
                    </a:lnTo>
                    <a:lnTo>
                      <a:pt x="215" y="19"/>
                    </a:lnTo>
                    <a:lnTo>
                      <a:pt x="215" y="19"/>
                    </a:lnTo>
                    <a:lnTo>
                      <a:pt x="228" y="19"/>
                    </a:lnTo>
                    <a:lnTo>
                      <a:pt x="241" y="19"/>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2"/>
            <a:stretch>
              <a:fillRect/>
            </a:stretch>
          </p:blipFill>
          <p:spPr>
            <a:xfrm>
              <a:off x="2240261" y="1822000"/>
              <a:ext cx="629886" cy="1746504"/>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Electric and Gas Utilities</a:t>
            </a:r>
          </a:p>
        </p:txBody>
      </p:sp>
      <p:sp>
        <p:nvSpPr>
          <p:cNvPr id="2" name="TextBox 1"/>
          <p:cNvSpPr txBox="1"/>
          <p:nvPr userDrawn="1"/>
        </p:nvSpPr>
        <p:spPr>
          <a:xfrm>
            <a:off x="438912" y="3781426"/>
            <a:ext cx="3790188" cy="2149474"/>
          </a:xfrm>
          <a:prstGeom prst="rect">
            <a:avLst/>
          </a:prstGeom>
          <a:noFill/>
        </p:spPr>
        <p:txBody>
          <a:bodyPr wrap="square" lIns="91440" rtlCol="0">
            <a:noAutofit/>
          </a:bodyPr>
          <a:lstStyle/>
          <a:p>
            <a:pPr fontAlgn="base">
              <a:spcBef>
                <a:spcPct val="20000"/>
              </a:spcBef>
              <a:spcAft>
                <a:spcPct val="0"/>
              </a:spcAft>
              <a:buClr>
                <a:srgbClr val="ED833E"/>
              </a:buClr>
              <a:buFont typeface="Arial" pitchFamily="34" charset="0"/>
              <a:buNone/>
              <a:defRPr/>
            </a:pPr>
            <a:r>
              <a:rPr lang="en-US" altLang="en-US" sz="1400" b="1" dirty="0">
                <a:solidFill>
                  <a:srgbClr val="ED833E"/>
                </a:solidFill>
                <a:latin typeface="Arial" pitchFamily="34" charset="0"/>
                <a:cs typeface="Arial" pitchFamily="34" charset="0"/>
              </a:rPr>
              <a:t>    Electric Utilities*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Generates, transmits and distributes electricity to approximately 206,000 customers and distributes natural gas to 36,000 customers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Operations include Black Hills Power (SD, WY and MT), Cheyenne Light (WY) and Colorado Electric (CO)</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Includes 841 MW of generation and 8,565 miles of transmission and distribution lines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East-West interconnection located near Rapid City, SD optimizes the off-system sale of power and improves system reliability (1 of only 7 east-west ties)</a:t>
            </a:r>
            <a:endParaRPr lang="en-US" sz="1100" dirty="0">
              <a:latin typeface="Arial"/>
              <a:cs typeface="Arial"/>
            </a:endParaRPr>
          </a:p>
        </p:txBody>
      </p:sp>
      <p:sp>
        <p:nvSpPr>
          <p:cNvPr id="9" name="TextBox 8"/>
          <p:cNvSpPr txBox="1"/>
          <p:nvPr userDrawn="1"/>
        </p:nvSpPr>
        <p:spPr>
          <a:xfrm>
            <a:off x="4617720" y="3781235"/>
            <a:ext cx="3897630" cy="1832165"/>
          </a:xfrm>
          <a:prstGeom prst="rect">
            <a:avLst/>
          </a:prstGeom>
          <a:noFill/>
        </p:spPr>
        <p:txBody>
          <a:bodyPr wrap="square" rtlCol="0">
            <a:noAutofit/>
          </a:bodyPr>
          <a:lstStyle/>
          <a:p>
            <a:pPr fontAlgn="base">
              <a:spcBef>
                <a:spcPct val="20000"/>
              </a:spcBef>
              <a:spcAft>
                <a:spcPct val="0"/>
              </a:spcAft>
              <a:buClr>
                <a:srgbClr val="ED833E"/>
              </a:buClr>
              <a:buFont typeface="Arial" pitchFamily="34" charset="0"/>
              <a:buNone/>
              <a:defRPr/>
            </a:pPr>
            <a:r>
              <a:rPr lang="en-US" altLang="en-US" sz="1400" b="1" dirty="0">
                <a:solidFill>
                  <a:srgbClr val="ED833E"/>
                </a:solidFill>
                <a:latin typeface="Arial" pitchFamily="34" charset="0"/>
                <a:cs typeface="Arial" pitchFamily="34" charset="0"/>
              </a:rPr>
              <a:t>    Natural Gas Utilities*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Distributes natural gas to approximately 543,000 customers in CO, IA, KS, NE and WY</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Includes 604 miles of intrastate gas transmission </a:t>
            </a:r>
            <a:r>
              <a:rPr lang="en-US" sz="1100" b="0" baseline="0" dirty="0">
                <a:solidFill>
                  <a:srgbClr val="000000"/>
                </a:solidFill>
                <a:latin typeface="Arial" charset="0"/>
                <a:cs typeface="Arial" charset="0"/>
              </a:rPr>
              <a:t> </a:t>
            </a:r>
            <a:r>
              <a:rPr lang="en-US" sz="1100" b="0" dirty="0">
                <a:solidFill>
                  <a:srgbClr val="000000"/>
                </a:solidFill>
                <a:latin typeface="Arial" charset="0"/>
                <a:cs typeface="Arial" charset="0"/>
              </a:rPr>
              <a:t>pipelines and 20,413 miles of gas distribution mains </a:t>
            </a:r>
            <a:br>
              <a:rPr lang="en-US" sz="1100" b="0" dirty="0">
                <a:solidFill>
                  <a:srgbClr val="000000"/>
                </a:solidFill>
                <a:latin typeface="Arial" charset="0"/>
                <a:cs typeface="Arial" charset="0"/>
              </a:rPr>
            </a:br>
            <a:r>
              <a:rPr lang="en-US" sz="1100" b="0" dirty="0">
                <a:solidFill>
                  <a:srgbClr val="000000"/>
                </a:solidFill>
                <a:latin typeface="Arial" charset="0"/>
                <a:cs typeface="Arial" charset="0"/>
              </a:rPr>
              <a:t>and service lines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Provides contract appliance repair service to approximately 62,000 customers through </a:t>
            </a:r>
            <a:br>
              <a:rPr lang="en-US" sz="1100" b="0" dirty="0">
                <a:solidFill>
                  <a:srgbClr val="000000"/>
                </a:solidFill>
                <a:latin typeface="Arial" charset="0"/>
                <a:cs typeface="Arial" charset="0"/>
              </a:rPr>
            </a:br>
            <a:r>
              <a:rPr lang="en-US" sz="1100" b="0" dirty="0">
                <a:solidFill>
                  <a:srgbClr val="000000"/>
                </a:solidFill>
                <a:latin typeface="Arial" charset="0"/>
                <a:cs typeface="Arial" charset="0"/>
              </a:rPr>
              <a:t>Service Guard Program in CO, IA, KS and NE.</a:t>
            </a:r>
          </a:p>
        </p:txBody>
      </p:sp>
      <p:sp>
        <p:nvSpPr>
          <p:cNvPr id="10" name="Text Box 43"/>
          <p:cNvSpPr txBox="1">
            <a:spLocks noChangeArrowheads="1"/>
          </p:cNvSpPr>
          <p:nvPr userDrawn="1"/>
        </p:nvSpPr>
        <p:spPr bwMode="auto">
          <a:xfrm>
            <a:off x="542925" y="6094298"/>
            <a:ext cx="3276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403225" indent="-169863" algn="l" defTabSz="914400">
              <a:spcBef>
                <a:spcPct val="20000"/>
              </a:spcBef>
            </a:pPr>
            <a:r>
              <a:rPr lang="en-US" sz="800" b="0" dirty="0">
                <a:solidFill>
                  <a:srgbClr val="000000"/>
                </a:solidFill>
                <a:latin typeface="Arial" charset="0"/>
                <a:cs typeface="Arial" charset="0"/>
              </a:rPr>
              <a:t>*	Information from 2014 Form 10-K, unless otherwise noted</a:t>
            </a:r>
          </a:p>
        </p:txBody>
      </p:sp>
      <p:grpSp>
        <p:nvGrpSpPr>
          <p:cNvPr id="41" name="Group 40"/>
          <p:cNvGrpSpPr/>
          <p:nvPr userDrawn="1"/>
        </p:nvGrpSpPr>
        <p:grpSpPr>
          <a:xfrm>
            <a:off x="4458839" y="1481098"/>
            <a:ext cx="3648377" cy="2090625"/>
            <a:chOff x="4458839" y="1481098"/>
            <a:chExt cx="3648377" cy="2090625"/>
          </a:xfrm>
        </p:grpSpPr>
        <p:grpSp>
          <p:nvGrpSpPr>
            <p:cNvPr id="28" name="Group 16"/>
            <p:cNvGrpSpPr>
              <a:grpSpLocks noChangeAspect="1"/>
            </p:cNvGrpSpPr>
            <p:nvPr userDrawn="1"/>
          </p:nvGrpSpPr>
          <p:grpSpPr bwMode="auto">
            <a:xfrm>
              <a:off x="4458839" y="1481098"/>
              <a:ext cx="3648377" cy="2090625"/>
              <a:chOff x="2097" y="980"/>
              <a:chExt cx="2232" cy="1279"/>
            </a:xfrm>
          </p:grpSpPr>
          <p:sp>
            <p:nvSpPr>
              <p:cNvPr id="29" name="AutoShape 15"/>
              <p:cNvSpPr>
                <a:spLocks noChangeAspect="1" noChangeArrowheads="1" noTextEdit="1"/>
              </p:cNvSpPr>
              <p:nvPr userDrawn="1"/>
            </p:nvSpPr>
            <p:spPr bwMode="auto">
              <a:xfrm>
                <a:off x="2097" y="980"/>
                <a:ext cx="2232"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lnTo>
                      <a:pt x="561" y="3"/>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6"/>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userDrawn="1"/>
          </p:nvPicPr>
          <p:blipFill>
            <a:blip r:embed="rId3"/>
            <a:stretch>
              <a:fillRect/>
            </a:stretch>
          </p:blipFill>
          <p:spPr>
            <a:xfrm>
              <a:off x="5337994" y="1585344"/>
              <a:ext cx="2710068" cy="1966985"/>
            </a:xfrm>
            <a:prstGeom prst="rect">
              <a:avLst/>
            </a:prstGeom>
          </p:spPr>
        </p:pic>
      </p:grpSp>
    </p:spTree>
    <p:extLst>
      <p:ext uri="{BB962C8B-B14F-4D97-AF65-F5344CB8AC3E}">
        <p14:creationId xmlns:p14="http://schemas.microsoft.com/office/powerpoint/2010/main" val="25718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D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South Dakota Operations</a:t>
            </a:r>
          </a:p>
        </p:txBody>
      </p:sp>
      <p:sp>
        <p:nvSpPr>
          <p:cNvPr id="9" name="TextBox 8"/>
          <p:cNvSpPr txBox="1"/>
          <p:nvPr userDrawn="1"/>
        </p:nvSpPr>
        <p:spPr>
          <a:xfrm>
            <a:off x="4645152" y="1147572"/>
            <a:ext cx="4119595" cy="215760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67,000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590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3,068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130 MW of 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23 communities served</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1016953584"/>
              </p:ext>
            </p:extLst>
          </p:nvPr>
        </p:nvGraphicFramePr>
        <p:xfrm>
          <a:off x="4645152" y="3349244"/>
          <a:ext cx="3971926" cy="2280920"/>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Keystone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Lead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Whitewood</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userDrawn="1"/>
        </p:nvPicPr>
        <p:blipFill>
          <a:blip r:embed="rId2"/>
          <a:stretch>
            <a:fillRect/>
          </a:stretch>
        </p:blipFill>
        <p:spPr>
          <a:xfrm>
            <a:off x="825500" y="3508375"/>
            <a:ext cx="2855685" cy="805960"/>
          </a:xfrm>
          <a:prstGeom prst="rect">
            <a:avLst/>
          </a:prstGeom>
        </p:spPr>
      </p:pic>
      <p:grpSp>
        <p:nvGrpSpPr>
          <p:cNvPr id="13" name="Group 12"/>
          <p:cNvGrpSpPr/>
          <p:nvPr userDrawn="1"/>
        </p:nvGrpSpPr>
        <p:grpSpPr>
          <a:xfrm>
            <a:off x="511979" y="1212605"/>
            <a:ext cx="3724805" cy="2464045"/>
            <a:chOff x="511979" y="1212605"/>
            <a:chExt cx="3724805" cy="2464045"/>
          </a:xfrm>
        </p:grpSpPr>
        <p:grpSp>
          <p:nvGrpSpPr>
            <p:cNvPr id="10" name="Group 4"/>
            <p:cNvGrpSpPr>
              <a:grpSpLocks noChangeAspect="1"/>
            </p:cNvGrpSpPr>
            <p:nvPr userDrawn="1"/>
          </p:nvGrpSpPr>
          <p:grpSpPr bwMode="auto">
            <a:xfrm>
              <a:off x="517525" y="1212605"/>
              <a:ext cx="3719259" cy="2464045"/>
              <a:chOff x="1597" y="1310"/>
              <a:chExt cx="2566" cy="1700"/>
            </a:xfrm>
          </p:grpSpPr>
          <p:sp>
            <p:nvSpPr>
              <p:cNvPr id="11"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511979" y="1542276"/>
              <a:ext cx="1423582" cy="1646889"/>
            </a:xfrm>
            <a:prstGeom prst="rect">
              <a:avLst/>
            </a:prstGeom>
          </p:spPr>
        </p:pic>
      </p:grpSp>
    </p:spTree>
    <p:extLst>
      <p:ext uri="{BB962C8B-B14F-4D97-AF65-F5344CB8AC3E}">
        <p14:creationId xmlns:p14="http://schemas.microsoft.com/office/powerpoint/2010/main" val="137652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HP">
    <p:spTree>
      <p:nvGrpSpPr>
        <p:cNvPr id="1" name=""/>
        <p:cNvGrpSpPr/>
        <p:nvPr/>
      </p:nvGrpSpPr>
      <p:grpSpPr>
        <a:xfrm>
          <a:off x="0" y="0"/>
          <a:ext cx="0" cy="0"/>
          <a:chOff x="0" y="0"/>
          <a:chExt cx="0" cy="0"/>
        </a:xfrm>
      </p:grpSpPr>
      <p:sp>
        <p:nvSpPr>
          <p:cNvPr id="13" name="Rectangle 5"/>
          <p:cNvSpPr>
            <a:spLocks/>
          </p:cNvSpPr>
          <p:nvPr userDrawn="1"/>
        </p:nvSpPr>
        <p:spPr bwMode="auto">
          <a:xfrm>
            <a:off x="924464" y="3695153"/>
            <a:ext cx="3720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Rockwell" pitchFamily="18" charset="0"/>
                <a:ea typeface="ＭＳ Ｐゴシック" pitchFamily="34" charset="-128"/>
              </a:defRPr>
            </a:lvl1pPr>
            <a:lvl2pPr marL="742950" indent="-285750" eaLnBrk="0" hangingPunct="0">
              <a:defRPr>
                <a:solidFill>
                  <a:schemeClr val="tx1"/>
                </a:solidFill>
                <a:latin typeface="Rockwell" pitchFamily="18" charset="0"/>
                <a:ea typeface="ＭＳ Ｐゴシック" pitchFamily="34" charset="-128"/>
              </a:defRPr>
            </a:lvl2pPr>
            <a:lvl3pPr marL="1143000" indent="-228600" eaLnBrk="0" hangingPunct="0">
              <a:defRPr>
                <a:solidFill>
                  <a:schemeClr val="tx1"/>
                </a:solidFill>
                <a:latin typeface="Rockwell" pitchFamily="18" charset="0"/>
                <a:ea typeface="ＭＳ Ｐゴシック" pitchFamily="34" charset="-128"/>
              </a:defRPr>
            </a:lvl3pPr>
            <a:lvl4pPr marL="1600200" indent="-228600" eaLnBrk="0" hangingPunct="0">
              <a:defRPr>
                <a:solidFill>
                  <a:schemeClr val="tx1"/>
                </a:solidFill>
                <a:latin typeface="Rockwell" pitchFamily="18" charset="0"/>
                <a:ea typeface="ＭＳ Ｐゴシック" pitchFamily="34" charset="-128"/>
              </a:defRPr>
            </a:lvl4pPr>
            <a:lvl5pPr marL="2057400" indent="-228600" eaLnBrk="0" hangingPunct="0">
              <a:defRPr>
                <a:solidFill>
                  <a:schemeClr val="tx1"/>
                </a:solidFill>
                <a:latin typeface="Rockwell"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Rockwell"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Rockwell"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Rockwell"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Rockwell" pitchFamily="18" charset="0"/>
                <a:ea typeface="ＭＳ Ｐゴシック" pitchFamily="34" charset="-128"/>
              </a:defRPr>
            </a:lvl9pPr>
          </a:lstStyle>
          <a:p>
            <a:pPr fontAlgn="base">
              <a:spcBef>
                <a:spcPts val="0"/>
              </a:spcBef>
              <a:spcAft>
                <a:spcPts val="200"/>
              </a:spcAft>
              <a:buClr>
                <a:srgbClr val="ED833E"/>
              </a:buClr>
              <a:buFont typeface="Arial" pitchFamily="34" charset="0"/>
              <a:buNone/>
              <a:defRPr/>
            </a:pPr>
            <a:r>
              <a:rPr lang="en-US" altLang="en-US" sz="1800" b="0" baseline="0" dirty="0">
                <a:solidFill>
                  <a:schemeClr val="tx1"/>
                </a:solidFill>
                <a:latin typeface="Arial"/>
                <a:cs typeface="Arial"/>
              </a:rPr>
              <a:t>Power Generation</a:t>
            </a:r>
          </a:p>
          <a:p>
            <a:pPr marL="0" indent="0" rtl="0">
              <a:lnSpc>
                <a:spcPct val="140000"/>
              </a:lnSpc>
              <a:spcAft>
                <a:spcPts val="400"/>
              </a:spcAft>
              <a:buFont typeface="Arial"/>
              <a:buNone/>
            </a:pPr>
            <a:r>
              <a:rPr lang="en-US" sz="1200" b="0" i="0" u="none" strike="noStrike" kern="1200" baseline="0" dirty="0">
                <a:solidFill>
                  <a:schemeClr val="tx1">
                    <a:lumMod val="65000"/>
                    <a:lumOff val="35000"/>
                  </a:schemeClr>
                </a:solidFill>
                <a:latin typeface="Arial"/>
                <a:ea typeface="ＭＳ Ｐゴシック" pitchFamily="34" charset="-128"/>
                <a:cs typeface="Arial"/>
              </a:rPr>
              <a:t>We own generating facilities in: </a:t>
            </a:r>
          </a:p>
          <a:p>
            <a:pPr marL="171450" indent="-171450" rtl="0">
              <a:lnSpc>
                <a:spcPct val="100000"/>
              </a:lnSpc>
              <a:spcAft>
                <a:spcPts val="200"/>
              </a:spcAft>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Gillette: 260 MW of coal-fired generation</a:t>
            </a:r>
          </a:p>
          <a:p>
            <a:pPr marL="171450" indent="-171450" rtl="0">
              <a:lnSpc>
                <a:spcPct val="100000"/>
              </a:lnSpc>
              <a:spcAft>
                <a:spcPts val="200"/>
              </a:spcAft>
              <a:buFont typeface="Arial" panose="020B0604020202020204" pitchFamily="34" charset="0"/>
              <a:buChar char="•"/>
            </a:pPr>
            <a:r>
              <a:rPr lang="en-US" sz="1200" b="0" i="0" u="none" strike="noStrike" kern="1200" spc="-20" baseline="0" dirty="0">
                <a:solidFill>
                  <a:schemeClr val="tx1">
                    <a:lumMod val="65000"/>
                    <a:lumOff val="35000"/>
                  </a:schemeClr>
                </a:solidFill>
                <a:latin typeface="Arial"/>
                <a:ea typeface="ＭＳ Ｐゴシック" pitchFamily="34" charset="-128"/>
                <a:cs typeface="Arial"/>
              </a:rPr>
              <a:t>Cheyenne: 55 MW of natural gas-fired generation</a:t>
            </a:r>
          </a:p>
          <a:p>
            <a:pPr marL="171450" indent="-171450" rtl="0">
              <a:lnSpc>
                <a:spcPct val="100000"/>
              </a:lnSpc>
              <a:spcAft>
                <a:spcPts val="200"/>
              </a:spcAft>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Rapid City: 130 MW of natural gas-fired and </a:t>
            </a:r>
            <a:br>
              <a:rPr lang="en-US" sz="1200" b="0" i="0" u="none" strike="noStrike" kern="1200" baseline="0" dirty="0">
                <a:solidFill>
                  <a:schemeClr val="tx1">
                    <a:lumMod val="65000"/>
                    <a:lumOff val="35000"/>
                  </a:schemeClr>
                </a:solidFill>
                <a:latin typeface="Arial"/>
                <a:ea typeface="ＭＳ Ｐゴシック" pitchFamily="34" charset="-128"/>
                <a:cs typeface="Arial"/>
              </a:rPr>
            </a:br>
            <a:r>
              <a:rPr lang="en-US" sz="1200" b="0" i="0" u="none" strike="noStrike" kern="1200" baseline="0" dirty="0">
                <a:solidFill>
                  <a:schemeClr val="tx1">
                    <a:lumMod val="65000"/>
                    <a:lumOff val="35000"/>
                  </a:schemeClr>
                </a:solidFill>
                <a:latin typeface="Arial"/>
                <a:ea typeface="ＭＳ Ｐゴシック" pitchFamily="34" charset="-128"/>
                <a:cs typeface="Arial"/>
              </a:rPr>
              <a:t>oil-fired generation</a:t>
            </a:r>
          </a:p>
        </p:txBody>
      </p:sp>
      <p:pic>
        <p:nvPicPr>
          <p:cNvPr id="14" name="Picture 13"/>
          <p:cNvPicPr>
            <a:picLocks noChangeAspect="1"/>
          </p:cNvPicPr>
          <p:nvPr userDrawn="1"/>
        </p:nvPicPr>
        <p:blipFill>
          <a:blip r:embed="rId2"/>
          <a:stretch>
            <a:fillRect/>
          </a:stretch>
        </p:blipFill>
        <p:spPr>
          <a:xfrm>
            <a:off x="832262" y="3733634"/>
            <a:ext cx="114300" cy="247650"/>
          </a:xfrm>
          <a:prstGeom prst="rect">
            <a:avLst/>
          </a:prstGeom>
        </p:spPr>
      </p:pic>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Black Hills Power</a:t>
            </a:r>
          </a:p>
        </p:txBody>
      </p:sp>
      <p:sp>
        <p:nvSpPr>
          <p:cNvPr id="9" name="TextBox 8"/>
          <p:cNvSpPr txBox="1"/>
          <p:nvPr userDrawn="1"/>
        </p:nvSpPr>
        <p:spPr>
          <a:xfrm>
            <a:off x="4645152" y="1004697"/>
            <a:ext cx="4119595" cy="2414778"/>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70,000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270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3,605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445 MW of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31 communities served</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a:solidFill>
                  <a:schemeClr val="tx1">
                    <a:lumMod val="65000"/>
                    <a:lumOff val="35000"/>
                  </a:schemeClr>
                </a:solidFill>
                <a:latin typeface="Arial"/>
                <a:ea typeface="ＭＳ Ｐゴシック" pitchFamily="34" charset="-128"/>
                <a:cs typeface="Arial"/>
              </a:rPr>
              <a:t>4 customer service locations</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a:solidFill>
                  <a:schemeClr val="tx1">
                    <a:lumMod val="65000"/>
                    <a:lumOff val="35000"/>
                  </a:schemeClr>
                </a:solidFill>
                <a:latin typeface="Arial"/>
                <a:ea typeface="ＭＳ Ｐゴシック" pitchFamily="34" charset="-128"/>
                <a:cs typeface="Arial"/>
              </a:rPr>
              <a:t>7 operation locations</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681036550"/>
              </p:ext>
            </p:extLst>
          </p:nvPr>
        </p:nvGraphicFramePr>
        <p:xfrm>
          <a:off x="4645152" y="3688969"/>
          <a:ext cx="3971926" cy="2489200"/>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Keystone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Lead</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Newcastle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Upton</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Whitewood</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grpSp>
        <p:nvGrpSpPr>
          <p:cNvPr id="10" name="Group 9"/>
          <p:cNvGrpSpPr/>
          <p:nvPr userDrawn="1"/>
        </p:nvGrpSpPr>
        <p:grpSpPr>
          <a:xfrm>
            <a:off x="-48519" y="1161805"/>
            <a:ext cx="4263923" cy="2194158"/>
            <a:chOff x="-48519" y="1161805"/>
            <a:chExt cx="4263923" cy="2194158"/>
          </a:xfrm>
        </p:grpSpPr>
        <p:grpSp>
          <p:nvGrpSpPr>
            <p:cNvPr id="11" name="Group 4"/>
            <p:cNvGrpSpPr>
              <a:grpSpLocks noChangeAspect="1"/>
            </p:cNvGrpSpPr>
            <p:nvPr userDrawn="1"/>
          </p:nvGrpSpPr>
          <p:grpSpPr bwMode="auto">
            <a:xfrm>
              <a:off x="1138342" y="1161805"/>
              <a:ext cx="3077062" cy="2038583"/>
              <a:chOff x="1597" y="1310"/>
              <a:chExt cx="2566" cy="1700"/>
            </a:xfrm>
          </p:grpSpPr>
          <p:sp>
            <p:nvSpPr>
              <p:cNvPr id="12"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118764" y="3023114"/>
              <a:ext cx="837862" cy="332849"/>
            </a:xfrm>
            <a:prstGeom prst="rect">
              <a:avLst/>
            </a:prstGeom>
          </p:spPr>
        </p:pic>
        <p:pic>
          <p:nvPicPr>
            <p:cNvPr id="2" name="Picture 1"/>
            <p:cNvPicPr>
              <a:picLocks noChangeAspect="1"/>
            </p:cNvPicPr>
            <p:nvPr userDrawn="1"/>
          </p:nvPicPr>
          <p:blipFill>
            <a:blip r:embed="rId4"/>
            <a:stretch>
              <a:fillRect/>
            </a:stretch>
          </p:blipFill>
          <p:spPr>
            <a:xfrm>
              <a:off x="-48519" y="1197879"/>
              <a:ext cx="2231321" cy="1607014"/>
            </a:xfrm>
            <a:prstGeom prst="rect">
              <a:avLst/>
            </a:prstGeom>
          </p:spPr>
        </p:pic>
      </p:grpSp>
    </p:spTree>
    <p:extLst>
      <p:ext uri="{BB962C8B-B14F-4D97-AF65-F5344CB8AC3E}">
        <p14:creationId xmlns:p14="http://schemas.microsoft.com/office/powerpoint/2010/main" val="303846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yo.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Wyoming Operations</a:t>
            </a:r>
          </a:p>
        </p:txBody>
      </p:sp>
      <p:sp>
        <p:nvSpPr>
          <p:cNvPr id="9" name="TextBox 8"/>
          <p:cNvSpPr txBox="1"/>
          <p:nvPr userDrawn="1"/>
        </p:nvSpPr>
        <p:spPr>
          <a:xfrm>
            <a:off x="4645152" y="1147572"/>
            <a:ext cx="4119595" cy="267195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41,000 electric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36,00 natural gas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309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1,773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1,655 total miles of natural gas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555 MW of regulated and non-regulated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10 communities served</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4232997595"/>
              </p:ext>
            </p:extLst>
          </p:nvPr>
        </p:nvGraphicFramePr>
        <p:xfrm>
          <a:off x="4645152" y="4419219"/>
          <a:ext cx="3971926" cy="1612552"/>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Burns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Carpenter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Cheyenne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Newcastle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Osage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Pine Bluffs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Upton</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userDrawn="1"/>
        </p:nvPicPr>
        <p:blipFill>
          <a:blip r:embed="rId2"/>
          <a:stretch>
            <a:fillRect/>
          </a:stretch>
        </p:blipFill>
        <p:spPr>
          <a:xfrm>
            <a:off x="1088819" y="4132072"/>
            <a:ext cx="3156981" cy="1908175"/>
          </a:xfrm>
          <a:prstGeom prst="rect">
            <a:avLst/>
          </a:prstGeom>
        </p:spPr>
      </p:pic>
      <p:grpSp>
        <p:nvGrpSpPr>
          <p:cNvPr id="13" name="Group 12"/>
          <p:cNvGrpSpPr/>
          <p:nvPr userDrawn="1"/>
        </p:nvGrpSpPr>
        <p:grpSpPr>
          <a:xfrm>
            <a:off x="769155" y="1167598"/>
            <a:ext cx="3455121" cy="2793538"/>
            <a:chOff x="769155" y="1167598"/>
            <a:chExt cx="3455121" cy="2793538"/>
          </a:xfrm>
        </p:grpSpPr>
        <p:grpSp>
          <p:nvGrpSpPr>
            <p:cNvPr id="10" name="Group 4"/>
            <p:cNvGrpSpPr>
              <a:grpSpLocks noChangeAspect="1"/>
            </p:cNvGrpSpPr>
            <p:nvPr userDrawn="1"/>
          </p:nvGrpSpPr>
          <p:grpSpPr bwMode="auto">
            <a:xfrm>
              <a:off x="769155" y="1167598"/>
              <a:ext cx="3421845" cy="2793538"/>
              <a:chOff x="1615" y="1108"/>
              <a:chExt cx="2530" cy="2104"/>
            </a:xfrm>
          </p:grpSpPr>
          <p:sp>
            <p:nvSpPr>
              <p:cNvPr id="11" name="AutoShape 3"/>
              <p:cNvSpPr>
                <a:spLocks noChangeAspect="1" noChangeArrowheads="1" noTextEdit="1"/>
              </p:cNvSpPr>
              <p:nvPr userDrawn="1"/>
            </p:nvSpPr>
            <p:spPr bwMode="auto">
              <a:xfrm>
                <a:off x="1615" y="1108"/>
                <a:ext cx="2530"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userDrawn="1"/>
            </p:nvSpPr>
            <p:spPr bwMode="auto">
              <a:xfrm>
                <a:off x="1615" y="1108"/>
                <a:ext cx="2530" cy="2104"/>
              </a:xfrm>
              <a:custGeom>
                <a:avLst/>
                <a:gdLst>
                  <a:gd name="T0" fmla="*/ 263 w 2530"/>
                  <a:gd name="T1" fmla="*/ 121 h 2104"/>
                  <a:gd name="T2" fmla="*/ 242 w 2530"/>
                  <a:gd name="T3" fmla="*/ 291 h 2104"/>
                  <a:gd name="T4" fmla="*/ 213 w 2530"/>
                  <a:gd name="T5" fmla="*/ 441 h 2104"/>
                  <a:gd name="T6" fmla="*/ 192 w 2530"/>
                  <a:gd name="T7" fmla="*/ 576 h 2104"/>
                  <a:gd name="T8" fmla="*/ 156 w 2530"/>
                  <a:gd name="T9" fmla="*/ 817 h 2104"/>
                  <a:gd name="T10" fmla="*/ 142 w 2530"/>
                  <a:gd name="T11" fmla="*/ 896 h 2104"/>
                  <a:gd name="T12" fmla="*/ 114 w 2530"/>
                  <a:gd name="T13" fmla="*/ 1095 h 2104"/>
                  <a:gd name="T14" fmla="*/ 78 w 2530"/>
                  <a:gd name="T15" fmla="*/ 1294 h 2104"/>
                  <a:gd name="T16" fmla="*/ 14 w 2530"/>
                  <a:gd name="T17" fmla="*/ 1699 h 2104"/>
                  <a:gd name="T18" fmla="*/ 128 w 2530"/>
                  <a:gd name="T19" fmla="*/ 1841 h 2104"/>
                  <a:gd name="T20" fmla="*/ 270 w 2530"/>
                  <a:gd name="T21" fmla="*/ 1855 h 2104"/>
                  <a:gd name="T22" fmla="*/ 355 w 2530"/>
                  <a:gd name="T23" fmla="*/ 1869 h 2104"/>
                  <a:gd name="T24" fmla="*/ 512 w 2530"/>
                  <a:gd name="T25" fmla="*/ 1891 h 2104"/>
                  <a:gd name="T26" fmla="*/ 675 w 2530"/>
                  <a:gd name="T27" fmla="*/ 1912 h 2104"/>
                  <a:gd name="T28" fmla="*/ 831 w 2530"/>
                  <a:gd name="T29" fmla="*/ 1941 h 2104"/>
                  <a:gd name="T30" fmla="*/ 931 w 2530"/>
                  <a:gd name="T31" fmla="*/ 1948 h 2104"/>
                  <a:gd name="T32" fmla="*/ 1059 w 2530"/>
                  <a:gd name="T33" fmla="*/ 1969 h 2104"/>
                  <a:gd name="T34" fmla="*/ 1244 w 2530"/>
                  <a:gd name="T35" fmla="*/ 1983 h 2104"/>
                  <a:gd name="T36" fmla="*/ 1372 w 2530"/>
                  <a:gd name="T37" fmla="*/ 1997 h 2104"/>
                  <a:gd name="T38" fmla="*/ 1563 w 2530"/>
                  <a:gd name="T39" fmla="*/ 2026 h 2104"/>
                  <a:gd name="T40" fmla="*/ 1663 w 2530"/>
                  <a:gd name="T41" fmla="*/ 2040 h 2104"/>
                  <a:gd name="T42" fmla="*/ 1848 w 2530"/>
                  <a:gd name="T43" fmla="*/ 2054 h 2104"/>
                  <a:gd name="T44" fmla="*/ 2047 w 2530"/>
                  <a:gd name="T45" fmla="*/ 2076 h 2104"/>
                  <a:gd name="T46" fmla="*/ 2168 w 2530"/>
                  <a:gd name="T47" fmla="*/ 2083 h 2104"/>
                  <a:gd name="T48" fmla="*/ 2231 w 2530"/>
                  <a:gd name="T49" fmla="*/ 2090 h 2104"/>
                  <a:gd name="T50" fmla="*/ 2359 w 2530"/>
                  <a:gd name="T51" fmla="*/ 2104 h 2104"/>
                  <a:gd name="T52" fmla="*/ 2381 w 2530"/>
                  <a:gd name="T53" fmla="*/ 2054 h 2104"/>
                  <a:gd name="T54" fmla="*/ 2388 w 2530"/>
                  <a:gd name="T55" fmla="*/ 1962 h 2104"/>
                  <a:gd name="T56" fmla="*/ 2388 w 2530"/>
                  <a:gd name="T57" fmla="*/ 1919 h 2104"/>
                  <a:gd name="T58" fmla="*/ 2395 w 2530"/>
                  <a:gd name="T59" fmla="*/ 1855 h 2104"/>
                  <a:gd name="T60" fmla="*/ 2402 w 2530"/>
                  <a:gd name="T61" fmla="*/ 1827 h 2104"/>
                  <a:gd name="T62" fmla="*/ 2409 w 2530"/>
                  <a:gd name="T63" fmla="*/ 1699 h 2104"/>
                  <a:gd name="T64" fmla="*/ 2416 w 2530"/>
                  <a:gd name="T65" fmla="*/ 1649 h 2104"/>
                  <a:gd name="T66" fmla="*/ 2416 w 2530"/>
                  <a:gd name="T67" fmla="*/ 1606 h 2104"/>
                  <a:gd name="T68" fmla="*/ 2416 w 2530"/>
                  <a:gd name="T69" fmla="*/ 1564 h 2104"/>
                  <a:gd name="T70" fmla="*/ 2438 w 2530"/>
                  <a:gd name="T71" fmla="*/ 1351 h 2104"/>
                  <a:gd name="T72" fmla="*/ 2466 w 2530"/>
                  <a:gd name="T73" fmla="*/ 1052 h 2104"/>
                  <a:gd name="T74" fmla="*/ 2473 w 2530"/>
                  <a:gd name="T75" fmla="*/ 931 h 2104"/>
                  <a:gd name="T76" fmla="*/ 2502 w 2530"/>
                  <a:gd name="T77" fmla="*/ 654 h 2104"/>
                  <a:gd name="T78" fmla="*/ 2516 w 2530"/>
                  <a:gd name="T79" fmla="*/ 405 h 2104"/>
                  <a:gd name="T80" fmla="*/ 2530 w 2530"/>
                  <a:gd name="T81" fmla="*/ 277 h 2104"/>
                  <a:gd name="T82" fmla="*/ 2317 w 2530"/>
                  <a:gd name="T83" fmla="*/ 256 h 2104"/>
                  <a:gd name="T84" fmla="*/ 2104 w 2530"/>
                  <a:gd name="T85" fmla="*/ 235 h 2104"/>
                  <a:gd name="T86" fmla="*/ 1926 w 2530"/>
                  <a:gd name="T87" fmla="*/ 220 h 2104"/>
                  <a:gd name="T88" fmla="*/ 1720 w 2530"/>
                  <a:gd name="T89" fmla="*/ 199 h 2104"/>
                  <a:gd name="T90" fmla="*/ 1549 w 2530"/>
                  <a:gd name="T91" fmla="*/ 178 h 2104"/>
                  <a:gd name="T92" fmla="*/ 1386 w 2530"/>
                  <a:gd name="T93" fmla="*/ 156 h 2104"/>
                  <a:gd name="T94" fmla="*/ 1187 w 2530"/>
                  <a:gd name="T95" fmla="*/ 135 h 2104"/>
                  <a:gd name="T96" fmla="*/ 1080 w 2530"/>
                  <a:gd name="T97" fmla="*/ 121 h 2104"/>
                  <a:gd name="T98" fmla="*/ 917 w 2530"/>
                  <a:gd name="T99" fmla="*/ 92 h 2104"/>
                  <a:gd name="T100" fmla="*/ 760 w 2530"/>
                  <a:gd name="T101" fmla="*/ 71 h 2104"/>
                  <a:gd name="T102" fmla="*/ 625 w 2530"/>
                  <a:gd name="T103" fmla="*/ 50 h 2104"/>
                  <a:gd name="T104" fmla="*/ 519 w 2530"/>
                  <a:gd name="T105" fmla="*/ 36 h 2104"/>
                  <a:gd name="T106" fmla="*/ 441 w 2530"/>
                  <a:gd name="T107" fmla="*/ 28 h 2104"/>
                  <a:gd name="T108" fmla="*/ 284 w 2530"/>
                  <a:gd name="T109" fmla="*/ 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0" h="2104">
                    <a:moveTo>
                      <a:pt x="284" y="0"/>
                    </a:moveTo>
                    <a:lnTo>
                      <a:pt x="277" y="28"/>
                    </a:lnTo>
                    <a:lnTo>
                      <a:pt x="270" y="64"/>
                    </a:lnTo>
                    <a:lnTo>
                      <a:pt x="263" y="114"/>
                    </a:lnTo>
                    <a:lnTo>
                      <a:pt x="263" y="121"/>
                    </a:lnTo>
                    <a:lnTo>
                      <a:pt x="256" y="171"/>
                    </a:lnTo>
                    <a:lnTo>
                      <a:pt x="249" y="235"/>
                    </a:lnTo>
                    <a:lnTo>
                      <a:pt x="242" y="256"/>
                    </a:lnTo>
                    <a:lnTo>
                      <a:pt x="242" y="284"/>
                    </a:lnTo>
                    <a:lnTo>
                      <a:pt x="242" y="291"/>
                    </a:lnTo>
                    <a:lnTo>
                      <a:pt x="220" y="391"/>
                    </a:lnTo>
                    <a:lnTo>
                      <a:pt x="220" y="398"/>
                    </a:lnTo>
                    <a:lnTo>
                      <a:pt x="213" y="419"/>
                    </a:lnTo>
                    <a:lnTo>
                      <a:pt x="213" y="427"/>
                    </a:lnTo>
                    <a:lnTo>
                      <a:pt x="213" y="441"/>
                    </a:lnTo>
                    <a:lnTo>
                      <a:pt x="213" y="448"/>
                    </a:lnTo>
                    <a:lnTo>
                      <a:pt x="213" y="462"/>
                    </a:lnTo>
                    <a:lnTo>
                      <a:pt x="206" y="490"/>
                    </a:lnTo>
                    <a:lnTo>
                      <a:pt x="199" y="533"/>
                    </a:lnTo>
                    <a:lnTo>
                      <a:pt x="192" y="576"/>
                    </a:lnTo>
                    <a:lnTo>
                      <a:pt x="192" y="583"/>
                    </a:lnTo>
                    <a:lnTo>
                      <a:pt x="192" y="597"/>
                    </a:lnTo>
                    <a:lnTo>
                      <a:pt x="192" y="597"/>
                    </a:lnTo>
                    <a:lnTo>
                      <a:pt x="185" y="611"/>
                    </a:lnTo>
                    <a:lnTo>
                      <a:pt x="156" y="817"/>
                    </a:lnTo>
                    <a:lnTo>
                      <a:pt x="156" y="825"/>
                    </a:lnTo>
                    <a:lnTo>
                      <a:pt x="156" y="825"/>
                    </a:lnTo>
                    <a:lnTo>
                      <a:pt x="142" y="874"/>
                    </a:lnTo>
                    <a:lnTo>
                      <a:pt x="142" y="889"/>
                    </a:lnTo>
                    <a:lnTo>
                      <a:pt x="142" y="896"/>
                    </a:lnTo>
                    <a:lnTo>
                      <a:pt x="142" y="896"/>
                    </a:lnTo>
                    <a:lnTo>
                      <a:pt x="142" y="917"/>
                    </a:lnTo>
                    <a:lnTo>
                      <a:pt x="135" y="967"/>
                    </a:lnTo>
                    <a:lnTo>
                      <a:pt x="121" y="1031"/>
                    </a:lnTo>
                    <a:lnTo>
                      <a:pt x="114" y="1095"/>
                    </a:lnTo>
                    <a:lnTo>
                      <a:pt x="107" y="1130"/>
                    </a:lnTo>
                    <a:lnTo>
                      <a:pt x="92" y="1201"/>
                    </a:lnTo>
                    <a:lnTo>
                      <a:pt x="85" y="1272"/>
                    </a:lnTo>
                    <a:lnTo>
                      <a:pt x="85" y="1279"/>
                    </a:lnTo>
                    <a:lnTo>
                      <a:pt x="78" y="1294"/>
                    </a:lnTo>
                    <a:lnTo>
                      <a:pt x="71" y="1358"/>
                    </a:lnTo>
                    <a:lnTo>
                      <a:pt x="36" y="1557"/>
                    </a:lnTo>
                    <a:lnTo>
                      <a:pt x="28" y="1642"/>
                    </a:lnTo>
                    <a:lnTo>
                      <a:pt x="21" y="1649"/>
                    </a:lnTo>
                    <a:lnTo>
                      <a:pt x="14" y="1699"/>
                    </a:lnTo>
                    <a:lnTo>
                      <a:pt x="0" y="1813"/>
                    </a:lnTo>
                    <a:lnTo>
                      <a:pt x="57" y="1827"/>
                    </a:lnTo>
                    <a:lnTo>
                      <a:pt x="99" y="1827"/>
                    </a:lnTo>
                    <a:lnTo>
                      <a:pt x="107" y="1834"/>
                    </a:lnTo>
                    <a:lnTo>
                      <a:pt x="128" y="1841"/>
                    </a:lnTo>
                    <a:lnTo>
                      <a:pt x="171" y="1841"/>
                    </a:lnTo>
                    <a:lnTo>
                      <a:pt x="185" y="1841"/>
                    </a:lnTo>
                    <a:lnTo>
                      <a:pt x="227" y="1855"/>
                    </a:lnTo>
                    <a:lnTo>
                      <a:pt x="263" y="1855"/>
                    </a:lnTo>
                    <a:lnTo>
                      <a:pt x="270" y="1855"/>
                    </a:lnTo>
                    <a:lnTo>
                      <a:pt x="306" y="1862"/>
                    </a:lnTo>
                    <a:lnTo>
                      <a:pt x="313" y="1862"/>
                    </a:lnTo>
                    <a:lnTo>
                      <a:pt x="348" y="1869"/>
                    </a:lnTo>
                    <a:lnTo>
                      <a:pt x="348" y="1869"/>
                    </a:lnTo>
                    <a:lnTo>
                      <a:pt x="355" y="1869"/>
                    </a:lnTo>
                    <a:lnTo>
                      <a:pt x="398" y="1877"/>
                    </a:lnTo>
                    <a:lnTo>
                      <a:pt x="448" y="1884"/>
                    </a:lnTo>
                    <a:lnTo>
                      <a:pt x="462" y="1884"/>
                    </a:lnTo>
                    <a:lnTo>
                      <a:pt x="476" y="1884"/>
                    </a:lnTo>
                    <a:lnTo>
                      <a:pt x="512" y="1891"/>
                    </a:lnTo>
                    <a:lnTo>
                      <a:pt x="519" y="1898"/>
                    </a:lnTo>
                    <a:lnTo>
                      <a:pt x="604" y="1905"/>
                    </a:lnTo>
                    <a:lnTo>
                      <a:pt x="611" y="1905"/>
                    </a:lnTo>
                    <a:lnTo>
                      <a:pt x="632" y="1912"/>
                    </a:lnTo>
                    <a:lnTo>
                      <a:pt x="675" y="1912"/>
                    </a:lnTo>
                    <a:lnTo>
                      <a:pt x="732" y="1926"/>
                    </a:lnTo>
                    <a:lnTo>
                      <a:pt x="760" y="1926"/>
                    </a:lnTo>
                    <a:lnTo>
                      <a:pt x="782" y="1926"/>
                    </a:lnTo>
                    <a:lnTo>
                      <a:pt x="817" y="1933"/>
                    </a:lnTo>
                    <a:lnTo>
                      <a:pt x="831" y="1941"/>
                    </a:lnTo>
                    <a:lnTo>
                      <a:pt x="853" y="1941"/>
                    </a:lnTo>
                    <a:lnTo>
                      <a:pt x="860" y="1941"/>
                    </a:lnTo>
                    <a:lnTo>
                      <a:pt x="860" y="1941"/>
                    </a:lnTo>
                    <a:lnTo>
                      <a:pt x="931" y="1948"/>
                    </a:lnTo>
                    <a:lnTo>
                      <a:pt x="931" y="1948"/>
                    </a:lnTo>
                    <a:lnTo>
                      <a:pt x="945" y="1955"/>
                    </a:lnTo>
                    <a:lnTo>
                      <a:pt x="966" y="1955"/>
                    </a:lnTo>
                    <a:lnTo>
                      <a:pt x="1002" y="1955"/>
                    </a:lnTo>
                    <a:lnTo>
                      <a:pt x="1016" y="1955"/>
                    </a:lnTo>
                    <a:lnTo>
                      <a:pt x="1059" y="1969"/>
                    </a:lnTo>
                    <a:lnTo>
                      <a:pt x="1137" y="1976"/>
                    </a:lnTo>
                    <a:lnTo>
                      <a:pt x="1158" y="1976"/>
                    </a:lnTo>
                    <a:lnTo>
                      <a:pt x="1165" y="1976"/>
                    </a:lnTo>
                    <a:lnTo>
                      <a:pt x="1194" y="1983"/>
                    </a:lnTo>
                    <a:lnTo>
                      <a:pt x="1244" y="1983"/>
                    </a:lnTo>
                    <a:lnTo>
                      <a:pt x="1272" y="1990"/>
                    </a:lnTo>
                    <a:lnTo>
                      <a:pt x="1286" y="1990"/>
                    </a:lnTo>
                    <a:lnTo>
                      <a:pt x="1315" y="1997"/>
                    </a:lnTo>
                    <a:lnTo>
                      <a:pt x="1329" y="1997"/>
                    </a:lnTo>
                    <a:lnTo>
                      <a:pt x="1372" y="1997"/>
                    </a:lnTo>
                    <a:lnTo>
                      <a:pt x="1414" y="2012"/>
                    </a:lnTo>
                    <a:lnTo>
                      <a:pt x="1428" y="2012"/>
                    </a:lnTo>
                    <a:lnTo>
                      <a:pt x="1556" y="2026"/>
                    </a:lnTo>
                    <a:lnTo>
                      <a:pt x="1563" y="2026"/>
                    </a:lnTo>
                    <a:lnTo>
                      <a:pt x="1563" y="2026"/>
                    </a:lnTo>
                    <a:lnTo>
                      <a:pt x="1578" y="2026"/>
                    </a:lnTo>
                    <a:lnTo>
                      <a:pt x="1606" y="2026"/>
                    </a:lnTo>
                    <a:lnTo>
                      <a:pt x="1635" y="2033"/>
                    </a:lnTo>
                    <a:lnTo>
                      <a:pt x="1649" y="2033"/>
                    </a:lnTo>
                    <a:lnTo>
                      <a:pt x="1663" y="2040"/>
                    </a:lnTo>
                    <a:lnTo>
                      <a:pt x="1691" y="2040"/>
                    </a:lnTo>
                    <a:lnTo>
                      <a:pt x="1791" y="2054"/>
                    </a:lnTo>
                    <a:lnTo>
                      <a:pt x="1805" y="2054"/>
                    </a:lnTo>
                    <a:lnTo>
                      <a:pt x="1805" y="2054"/>
                    </a:lnTo>
                    <a:lnTo>
                      <a:pt x="1848" y="2054"/>
                    </a:lnTo>
                    <a:lnTo>
                      <a:pt x="1862" y="2054"/>
                    </a:lnTo>
                    <a:lnTo>
                      <a:pt x="1912" y="2061"/>
                    </a:lnTo>
                    <a:lnTo>
                      <a:pt x="1961" y="2068"/>
                    </a:lnTo>
                    <a:lnTo>
                      <a:pt x="1990" y="2068"/>
                    </a:lnTo>
                    <a:lnTo>
                      <a:pt x="2047" y="2076"/>
                    </a:lnTo>
                    <a:lnTo>
                      <a:pt x="2075" y="2076"/>
                    </a:lnTo>
                    <a:lnTo>
                      <a:pt x="2104" y="2083"/>
                    </a:lnTo>
                    <a:lnTo>
                      <a:pt x="2111" y="2083"/>
                    </a:lnTo>
                    <a:lnTo>
                      <a:pt x="2160" y="2083"/>
                    </a:lnTo>
                    <a:lnTo>
                      <a:pt x="2168" y="2083"/>
                    </a:lnTo>
                    <a:lnTo>
                      <a:pt x="2182" y="2083"/>
                    </a:lnTo>
                    <a:lnTo>
                      <a:pt x="2189" y="2083"/>
                    </a:lnTo>
                    <a:lnTo>
                      <a:pt x="2196" y="2090"/>
                    </a:lnTo>
                    <a:lnTo>
                      <a:pt x="2224" y="2090"/>
                    </a:lnTo>
                    <a:lnTo>
                      <a:pt x="2231" y="2090"/>
                    </a:lnTo>
                    <a:lnTo>
                      <a:pt x="2267" y="2097"/>
                    </a:lnTo>
                    <a:lnTo>
                      <a:pt x="2317" y="2097"/>
                    </a:lnTo>
                    <a:lnTo>
                      <a:pt x="2352" y="2097"/>
                    </a:lnTo>
                    <a:lnTo>
                      <a:pt x="2359" y="2104"/>
                    </a:lnTo>
                    <a:lnTo>
                      <a:pt x="2359" y="2104"/>
                    </a:lnTo>
                    <a:lnTo>
                      <a:pt x="2374" y="2104"/>
                    </a:lnTo>
                    <a:lnTo>
                      <a:pt x="2374" y="2104"/>
                    </a:lnTo>
                    <a:lnTo>
                      <a:pt x="2374" y="2097"/>
                    </a:lnTo>
                    <a:lnTo>
                      <a:pt x="2374" y="2061"/>
                    </a:lnTo>
                    <a:lnTo>
                      <a:pt x="2381" y="2054"/>
                    </a:lnTo>
                    <a:lnTo>
                      <a:pt x="2381" y="2040"/>
                    </a:lnTo>
                    <a:lnTo>
                      <a:pt x="2381" y="2033"/>
                    </a:lnTo>
                    <a:lnTo>
                      <a:pt x="2381" y="2026"/>
                    </a:lnTo>
                    <a:lnTo>
                      <a:pt x="2388" y="1976"/>
                    </a:lnTo>
                    <a:lnTo>
                      <a:pt x="2388" y="1962"/>
                    </a:lnTo>
                    <a:lnTo>
                      <a:pt x="2388" y="1955"/>
                    </a:lnTo>
                    <a:lnTo>
                      <a:pt x="2388" y="1955"/>
                    </a:lnTo>
                    <a:lnTo>
                      <a:pt x="2388" y="1933"/>
                    </a:lnTo>
                    <a:lnTo>
                      <a:pt x="2388" y="1926"/>
                    </a:lnTo>
                    <a:lnTo>
                      <a:pt x="2388" y="1919"/>
                    </a:lnTo>
                    <a:lnTo>
                      <a:pt x="2388" y="1912"/>
                    </a:lnTo>
                    <a:lnTo>
                      <a:pt x="2388" y="1905"/>
                    </a:lnTo>
                    <a:lnTo>
                      <a:pt x="2395" y="1869"/>
                    </a:lnTo>
                    <a:lnTo>
                      <a:pt x="2395" y="1862"/>
                    </a:lnTo>
                    <a:lnTo>
                      <a:pt x="2395" y="1855"/>
                    </a:lnTo>
                    <a:lnTo>
                      <a:pt x="2395" y="1855"/>
                    </a:lnTo>
                    <a:lnTo>
                      <a:pt x="2395" y="1848"/>
                    </a:lnTo>
                    <a:lnTo>
                      <a:pt x="2395" y="1841"/>
                    </a:lnTo>
                    <a:lnTo>
                      <a:pt x="2402" y="1834"/>
                    </a:lnTo>
                    <a:lnTo>
                      <a:pt x="2402" y="1827"/>
                    </a:lnTo>
                    <a:lnTo>
                      <a:pt x="2402" y="1820"/>
                    </a:lnTo>
                    <a:lnTo>
                      <a:pt x="2402" y="1770"/>
                    </a:lnTo>
                    <a:lnTo>
                      <a:pt x="2402" y="1770"/>
                    </a:lnTo>
                    <a:lnTo>
                      <a:pt x="2402" y="1734"/>
                    </a:lnTo>
                    <a:lnTo>
                      <a:pt x="2409" y="1699"/>
                    </a:lnTo>
                    <a:lnTo>
                      <a:pt x="2409" y="1699"/>
                    </a:lnTo>
                    <a:lnTo>
                      <a:pt x="2409" y="1692"/>
                    </a:lnTo>
                    <a:lnTo>
                      <a:pt x="2409" y="1685"/>
                    </a:lnTo>
                    <a:lnTo>
                      <a:pt x="2416" y="1656"/>
                    </a:lnTo>
                    <a:lnTo>
                      <a:pt x="2416" y="1649"/>
                    </a:lnTo>
                    <a:lnTo>
                      <a:pt x="2416" y="1642"/>
                    </a:lnTo>
                    <a:lnTo>
                      <a:pt x="2416" y="1642"/>
                    </a:lnTo>
                    <a:lnTo>
                      <a:pt x="2416" y="1635"/>
                    </a:lnTo>
                    <a:lnTo>
                      <a:pt x="2416" y="1614"/>
                    </a:lnTo>
                    <a:lnTo>
                      <a:pt x="2416" y="1606"/>
                    </a:lnTo>
                    <a:lnTo>
                      <a:pt x="2416" y="1592"/>
                    </a:lnTo>
                    <a:lnTo>
                      <a:pt x="2416" y="1585"/>
                    </a:lnTo>
                    <a:lnTo>
                      <a:pt x="2416" y="1585"/>
                    </a:lnTo>
                    <a:lnTo>
                      <a:pt x="2416" y="1571"/>
                    </a:lnTo>
                    <a:lnTo>
                      <a:pt x="2416" y="1564"/>
                    </a:lnTo>
                    <a:lnTo>
                      <a:pt x="2423" y="1528"/>
                    </a:lnTo>
                    <a:lnTo>
                      <a:pt x="2430" y="1415"/>
                    </a:lnTo>
                    <a:lnTo>
                      <a:pt x="2438" y="1365"/>
                    </a:lnTo>
                    <a:lnTo>
                      <a:pt x="2438" y="1358"/>
                    </a:lnTo>
                    <a:lnTo>
                      <a:pt x="2438" y="1351"/>
                    </a:lnTo>
                    <a:lnTo>
                      <a:pt x="2438" y="1351"/>
                    </a:lnTo>
                    <a:lnTo>
                      <a:pt x="2445" y="1336"/>
                    </a:lnTo>
                    <a:lnTo>
                      <a:pt x="2445" y="1301"/>
                    </a:lnTo>
                    <a:lnTo>
                      <a:pt x="2452" y="1187"/>
                    </a:lnTo>
                    <a:lnTo>
                      <a:pt x="2466" y="1052"/>
                    </a:lnTo>
                    <a:lnTo>
                      <a:pt x="2466" y="1052"/>
                    </a:lnTo>
                    <a:lnTo>
                      <a:pt x="2466" y="1038"/>
                    </a:lnTo>
                    <a:lnTo>
                      <a:pt x="2473" y="995"/>
                    </a:lnTo>
                    <a:lnTo>
                      <a:pt x="2473" y="960"/>
                    </a:lnTo>
                    <a:lnTo>
                      <a:pt x="2473" y="931"/>
                    </a:lnTo>
                    <a:lnTo>
                      <a:pt x="2473" y="924"/>
                    </a:lnTo>
                    <a:lnTo>
                      <a:pt x="2480" y="846"/>
                    </a:lnTo>
                    <a:lnTo>
                      <a:pt x="2487" y="796"/>
                    </a:lnTo>
                    <a:lnTo>
                      <a:pt x="2487" y="761"/>
                    </a:lnTo>
                    <a:lnTo>
                      <a:pt x="2502" y="654"/>
                    </a:lnTo>
                    <a:lnTo>
                      <a:pt x="2502" y="618"/>
                    </a:lnTo>
                    <a:lnTo>
                      <a:pt x="2509" y="490"/>
                    </a:lnTo>
                    <a:lnTo>
                      <a:pt x="2516" y="419"/>
                    </a:lnTo>
                    <a:lnTo>
                      <a:pt x="2516" y="412"/>
                    </a:lnTo>
                    <a:lnTo>
                      <a:pt x="2516" y="405"/>
                    </a:lnTo>
                    <a:lnTo>
                      <a:pt x="2516" y="398"/>
                    </a:lnTo>
                    <a:lnTo>
                      <a:pt x="2516" y="377"/>
                    </a:lnTo>
                    <a:lnTo>
                      <a:pt x="2523" y="334"/>
                    </a:lnTo>
                    <a:lnTo>
                      <a:pt x="2523" y="334"/>
                    </a:lnTo>
                    <a:lnTo>
                      <a:pt x="2530" y="277"/>
                    </a:lnTo>
                    <a:lnTo>
                      <a:pt x="2466" y="270"/>
                    </a:lnTo>
                    <a:lnTo>
                      <a:pt x="2416" y="263"/>
                    </a:lnTo>
                    <a:lnTo>
                      <a:pt x="2395" y="263"/>
                    </a:lnTo>
                    <a:lnTo>
                      <a:pt x="2331" y="256"/>
                    </a:lnTo>
                    <a:lnTo>
                      <a:pt x="2317" y="256"/>
                    </a:lnTo>
                    <a:lnTo>
                      <a:pt x="2303" y="256"/>
                    </a:lnTo>
                    <a:lnTo>
                      <a:pt x="2217" y="249"/>
                    </a:lnTo>
                    <a:lnTo>
                      <a:pt x="2217" y="249"/>
                    </a:lnTo>
                    <a:lnTo>
                      <a:pt x="2160" y="242"/>
                    </a:lnTo>
                    <a:lnTo>
                      <a:pt x="2104" y="235"/>
                    </a:lnTo>
                    <a:lnTo>
                      <a:pt x="2047" y="227"/>
                    </a:lnTo>
                    <a:lnTo>
                      <a:pt x="2032" y="227"/>
                    </a:lnTo>
                    <a:lnTo>
                      <a:pt x="1954" y="220"/>
                    </a:lnTo>
                    <a:lnTo>
                      <a:pt x="1933" y="220"/>
                    </a:lnTo>
                    <a:lnTo>
                      <a:pt x="1926" y="220"/>
                    </a:lnTo>
                    <a:lnTo>
                      <a:pt x="1897" y="220"/>
                    </a:lnTo>
                    <a:lnTo>
                      <a:pt x="1848" y="213"/>
                    </a:lnTo>
                    <a:lnTo>
                      <a:pt x="1819" y="206"/>
                    </a:lnTo>
                    <a:lnTo>
                      <a:pt x="1734" y="199"/>
                    </a:lnTo>
                    <a:lnTo>
                      <a:pt x="1720" y="199"/>
                    </a:lnTo>
                    <a:lnTo>
                      <a:pt x="1620" y="185"/>
                    </a:lnTo>
                    <a:lnTo>
                      <a:pt x="1563" y="178"/>
                    </a:lnTo>
                    <a:lnTo>
                      <a:pt x="1563" y="178"/>
                    </a:lnTo>
                    <a:lnTo>
                      <a:pt x="1556" y="178"/>
                    </a:lnTo>
                    <a:lnTo>
                      <a:pt x="1549" y="178"/>
                    </a:lnTo>
                    <a:lnTo>
                      <a:pt x="1542" y="178"/>
                    </a:lnTo>
                    <a:lnTo>
                      <a:pt x="1492" y="171"/>
                    </a:lnTo>
                    <a:lnTo>
                      <a:pt x="1471" y="164"/>
                    </a:lnTo>
                    <a:lnTo>
                      <a:pt x="1421" y="164"/>
                    </a:lnTo>
                    <a:lnTo>
                      <a:pt x="1386" y="156"/>
                    </a:lnTo>
                    <a:lnTo>
                      <a:pt x="1343" y="149"/>
                    </a:lnTo>
                    <a:lnTo>
                      <a:pt x="1301" y="149"/>
                    </a:lnTo>
                    <a:lnTo>
                      <a:pt x="1258" y="142"/>
                    </a:lnTo>
                    <a:lnTo>
                      <a:pt x="1215" y="135"/>
                    </a:lnTo>
                    <a:lnTo>
                      <a:pt x="1187" y="135"/>
                    </a:lnTo>
                    <a:lnTo>
                      <a:pt x="1187" y="135"/>
                    </a:lnTo>
                    <a:lnTo>
                      <a:pt x="1180" y="135"/>
                    </a:lnTo>
                    <a:lnTo>
                      <a:pt x="1173" y="128"/>
                    </a:lnTo>
                    <a:lnTo>
                      <a:pt x="1102" y="121"/>
                    </a:lnTo>
                    <a:lnTo>
                      <a:pt x="1080" y="121"/>
                    </a:lnTo>
                    <a:lnTo>
                      <a:pt x="1073" y="121"/>
                    </a:lnTo>
                    <a:lnTo>
                      <a:pt x="1045" y="114"/>
                    </a:lnTo>
                    <a:lnTo>
                      <a:pt x="988" y="107"/>
                    </a:lnTo>
                    <a:lnTo>
                      <a:pt x="959" y="100"/>
                    </a:lnTo>
                    <a:lnTo>
                      <a:pt x="917" y="92"/>
                    </a:lnTo>
                    <a:lnTo>
                      <a:pt x="917" y="92"/>
                    </a:lnTo>
                    <a:lnTo>
                      <a:pt x="910" y="92"/>
                    </a:lnTo>
                    <a:lnTo>
                      <a:pt x="860" y="85"/>
                    </a:lnTo>
                    <a:lnTo>
                      <a:pt x="817" y="78"/>
                    </a:lnTo>
                    <a:lnTo>
                      <a:pt x="760" y="71"/>
                    </a:lnTo>
                    <a:lnTo>
                      <a:pt x="732" y="64"/>
                    </a:lnTo>
                    <a:lnTo>
                      <a:pt x="704" y="64"/>
                    </a:lnTo>
                    <a:lnTo>
                      <a:pt x="689" y="64"/>
                    </a:lnTo>
                    <a:lnTo>
                      <a:pt x="661" y="57"/>
                    </a:lnTo>
                    <a:lnTo>
                      <a:pt x="625" y="50"/>
                    </a:lnTo>
                    <a:lnTo>
                      <a:pt x="611" y="50"/>
                    </a:lnTo>
                    <a:lnTo>
                      <a:pt x="590" y="50"/>
                    </a:lnTo>
                    <a:lnTo>
                      <a:pt x="561" y="43"/>
                    </a:lnTo>
                    <a:lnTo>
                      <a:pt x="533" y="36"/>
                    </a:lnTo>
                    <a:lnTo>
                      <a:pt x="519" y="36"/>
                    </a:lnTo>
                    <a:lnTo>
                      <a:pt x="512" y="36"/>
                    </a:lnTo>
                    <a:lnTo>
                      <a:pt x="505" y="36"/>
                    </a:lnTo>
                    <a:lnTo>
                      <a:pt x="490" y="36"/>
                    </a:lnTo>
                    <a:lnTo>
                      <a:pt x="462" y="36"/>
                    </a:lnTo>
                    <a:lnTo>
                      <a:pt x="441" y="28"/>
                    </a:lnTo>
                    <a:lnTo>
                      <a:pt x="398" y="21"/>
                    </a:lnTo>
                    <a:lnTo>
                      <a:pt x="384" y="21"/>
                    </a:lnTo>
                    <a:lnTo>
                      <a:pt x="377" y="14"/>
                    </a:lnTo>
                    <a:lnTo>
                      <a:pt x="370" y="14"/>
                    </a:lnTo>
                    <a:lnTo>
                      <a:pt x="284" y="0"/>
                    </a:lnTo>
                    <a:lnTo>
                      <a:pt x="284"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2484376" y="1497336"/>
              <a:ext cx="1739900" cy="2463800"/>
            </a:xfrm>
            <a:prstGeom prst="rect">
              <a:avLst/>
            </a:prstGeom>
          </p:spPr>
        </p:pic>
      </p:grpSp>
    </p:spTree>
    <p:extLst>
      <p:ext uri="{BB962C8B-B14F-4D97-AF65-F5344CB8AC3E}">
        <p14:creationId xmlns:p14="http://schemas.microsoft.com/office/powerpoint/2010/main" val="270974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9880"/>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046321"/>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AutoShape 7"/>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noChangeAspect="1"/>
          </p:cNvSpPr>
          <p:nvPr>
            <p:ph type="pic" sz="quarter" idx="10" hasCustomPrompt="1"/>
          </p:nvPr>
        </p:nvSpPr>
        <p:spPr>
          <a:xfrm>
            <a:off x="-939" y="-1"/>
            <a:ext cx="9152875" cy="210076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2875" h="2100769">
                <a:moveTo>
                  <a:pt x="936" y="0"/>
                </a:moveTo>
                <a:lnTo>
                  <a:pt x="9152875" y="0"/>
                </a:lnTo>
                <a:cubicBezTo>
                  <a:pt x="9151254" y="700256"/>
                  <a:pt x="9149632" y="1400513"/>
                  <a:pt x="9148011" y="2100769"/>
                </a:cubicBezTo>
                <a:lnTo>
                  <a:pt x="9144938" y="2089218"/>
                </a:lnTo>
                <a:cubicBezTo>
                  <a:pt x="9148181" y="2090163"/>
                  <a:pt x="9136832" y="2091107"/>
                  <a:pt x="9149802" y="2092052"/>
                </a:cubicBezTo>
                <a:cubicBezTo>
                  <a:pt x="9149716" y="2092052"/>
                  <a:pt x="8967376" y="2087188"/>
                  <a:pt x="8929338" y="2080782"/>
                </a:cubicBezTo>
                <a:cubicBezTo>
                  <a:pt x="8770808" y="2067966"/>
                  <a:pt x="8694713" y="2023112"/>
                  <a:pt x="8637643" y="1997481"/>
                </a:cubicBezTo>
                <a:cubicBezTo>
                  <a:pt x="8599596" y="1978258"/>
                  <a:pt x="8574231" y="1965442"/>
                  <a:pt x="8542525" y="1965442"/>
                </a:cubicBezTo>
                <a:cubicBezTo>
                  <a:pt x="8504478" y="1959035"/>
                  <a:pt x="8466430" y="1971850"/>
                  <a:pt x="8428383" y="1984666"/>
                </a:cubicBezTo>
                <a:cubicBezTo>
                  <a:pt x="8403019" y="1991073"/>
                  <a:pt x="8371313" y="1997481"/>
                  <a:pt x="8339607" y="2003889"/>
                </a:cubicBezTo>
                <a:cubicBezTo>
                  <a:pt x="8326924" y="2003889"/>
                  <a:pt x="8307901" y="1997481"/>
                  <a:pt x="8295219" y="1997481"/>
                </a:cubicBezTo>
                <a:cubicBezTo>
                  <a:pt x="8238148" y="1971850"/>
                  <a:pt x="8181077" y="1920588"/>
                  <a:pt x="8136689" y="1882142"/>
                </a:cubicBezTo>
                <a:cubicBezTo>
                  <a:pt x="8079618" y="1830880"/>
                  <a:pt x="8035230" y="1786026"/>
                  <a:pt x="7990841" y="1786026"/>
                </a:cubicBezTo>
                <a:cubicBezTo>
                  <a:pt x="7940112" y="1792434"/>
                  <a:pt x="7870359" y="1843696"/>
                  <a:pt x="7794264" y="1894957"/>
                </a:cubicBezTo>
                <a:cubicBezTo>
                  <a:pt x="7762558" y="1914181"/>
                  <a:pt x="7737194" y="1933404"/>
                  <a:pt x="7711829" y="1952627"/>
                </a:cubicBezTo>
                <a:cubicBezTo>
                  <a:pt x="7680123" y="1971850"/>
                  <a:pt x="7661099" y="1984666"/>
                  <a:pt x="7642076" y="1991073"/>
                </a:cubicBezTo>
                <a:lnTo>
                  <a:pt x="7616711" y="1991073"/>
                </a:lnTo>
                <a:cubicBezTo>
                  <a:pt x="7610370" y="1997481"/>
                  <a:pt x="7604029" y="1997481"/>
                  <a:pt x="7591346" y="1997481"/>
                </a:cubicBezTo>
                <a:cubicBezTo>
                  <a:pt x="7585005" y="1991073"/>
                  <a:pt x="7578664" y="1991073"/>
                  <a:pt x="7572323" y="1991073"/>
                </a:cubicBezTo>
                <a:cubicBezTo>
                  <a:pt x="7565981" y="1991073"/>
                  <a:pt x="7553299" y="1984666"/>
                  <a:pt x="7546958" y="1984666"/>
                </a:cubicBezTo>
                <a:cubicBezTo>
                  <a:pt x="7508911" y="1971850"/>
                  <a:pt x="7470863" y="1959035"/>
                  <a:pt x="7420134" y="1971850"/>
                </a:cubicBezTo>
                <a:cubicBezTo>
                  <a:pt x="7388428" y="1978258"/>
                  <a:pt x="7350381" y="1991073"/>
                  <a:pt x="7305992" y="2010297"/>
                </a:cubicBezTo>
                <a:cubicBezTo>
                  <a:pt x="7242581" y="2029520"/>
                  <a:pt x="7179169" y="2055151"/>
                  <a:pt x="7128439" y="2055151"/>
                </a:cubicBezTo>
                <a:cubicBezTo>
                  <a:pt x="7046004" y="2061558"/>
                  <a:pt x="6976250" y="2061558"/>
                  <a:pt x="6862109" y="2061558"/>
                </a:cubicBezTo>
                <a:lnTo>
                  <a:pt x="938" y="2061558"/>
                </a:lnTo>
                <a:lnTo>
                  <a:pt x="10666" y="2056996"/>
                </a:lnTo>
                <a:lnTo>
                  <a:pt x="936" y="2061859"/>
                </a:lnTo>
                <a:cubicBezTo>
                  <a:pt x="4178" y="1416726"/>
                  <a:pt x="-2306" y="645133"/>
                  <a:pt x="936" y="0"/>
                </a:cubicBezTo>
                <a:close/>
              </a:path>
            </a:pathLst>
          </a:custGeom>
        </p:spPr>
        <p:txBody>
          <a:bodyPr anchor="ctr"/>
          <a:lstStyle>
            <a:lvl1pPr algn="ctr">
              <a:defRPr b="0"/>
            </a:lvl1pPr>
          </a:lstStyle>
          <a:p>
            <a:r>
              <a:rPr lang="en-US" dirty="0"/>
              <a:t>Click to insert picture</a:t>
            </a:r>
          </a:p>
        </p:txBody>
      </p:sp>
      <p:sp>
        <p:nvSpPr>
          <p:cNvPr id="22" name="Rectangle 21"/>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6652061" y="5383368"/>
            <a:ext cx="2491939" cy="1484157"/>
            <a:chOff x="6652061" y="5383368"/>
            <a:chExt cx="2491939" cy="1484157"/>
          </a:xfrm>
        </p:grpSpPr>
        <p:sp>
          <p:nvSpPr>
            <p:cNvPr id="12"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99661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V w/ goal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28600"/>
            <a:ext cx="5715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84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MV">
    <p:spTree>
      <p:nvGrpSpPr>
        <p:cNvPr id="1" name=""/>
        <p:cNvGrpSpPr/>
        <p:nvPr/>
      </p:nvGrpSpPr>
      <p:grpSpPr>
        <a:xfrm>
          <a:off x="0" y="0"/>
          <a:ext cx="0" cy="0"/>
          <a:chOff x="0" y="0"/>
          <a:chExt cx="0" cy="0"/>
        </a:xfrm>
      </p:grpSpPr>
      <p:pic>
        <p:nvPicPr>
          <p:cNvPr id="3" name="Picture 2" descr="PPT_Values w descriptions_color_rev-04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39021"/>
            <a:ext cx="8102600" cy="4787900"/>
          </a:xfrm>
          <a:prstGeom prst="rect">
            <a:avLst/>
          </a:prstGeom>
        </p:spPr>
      </p:pic>
    </p:spTree>
    <p:extLst>
      <p:ext uri="{BB962C8B-B14F-4D97-AF65-F5344CB8AC3E}">
        <p14:creationId xmlns:p14="http://schemas.microsoft.com/office/powerpoint/2010/main" val="1910160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 there">
    <p:spTree>
      <p:nvGrpSpPr>
        <p:cNvPr id="1" name=""/>
        <p:cNvGrpSpPr/>
        <p:nvPr/>
      </p:nvGrpSpPr>
      <p:grpSpPr>
        <a:xfrm>
          <a:off x="0" y="0"/>
          <a:ext cx="0" cy="0"/>
          <a:chOff x="0" y="0"/>
          <a:chExt cx="0" cy="0"/>
        </a:xfrm>
      </p:grpSpPr>
      <p:sp>
        <p:nvSpPr>
          <p:cNvPr id="2" name="TextBox 1"/>
          <p:cNvSpPr txBox="1"/>
          <p:nvPr userDrawn="1"/>
        </p:nvSpPr>
        <p:spPr>
          <a:xfrm>
            <a:off x="1111250" y="996950"/>
            <a:ext cx="6648450" cy="4265783"/>
          </a:xfrm>
          <a:prstGeom prst="rect">
            <a:avLst/>
          </a:prstGeom>
          <a:noFill/>
        </p:spPr>
        <p:txBody>
          <a:bodyPr wrap="square" rtlCol="0">
            <a:spAutoFit/>
          </a:bodyPr>
          <a:lstStyle/>
          <a:p>
            <a:pPr>
              <a:lnSpc>
                <a:spcPct val="90000"/>
              </a:lnSpc>
            </a:pPr>
            <a:r>
              <a:rPr lang="en-US" sz="3200" dirty="0">
                <a:solidFill>
                  <a:srgbClr val="EC833E"/>
                </a:solidFill>
                <a:latin typeface="Rockwell"/>
                <a:cs typeface="Rockwell"/>
              </a:rPr>
              <a:t>Hi there. </a:t>
            </a:r>
          </a:p>
          <a:p>
            <a:pPr>
              <a:lnSpc>
                <a:spcPct val="90000"/>
              </a:lnSpc>
            </a:pPr>
            <a:endParaRPr lang="en-US" sz="3200" dirty="0">
              <a:solidFill>
                <a:srgbClr val="EC833E"/>
              </a:solidFill>
              <a:latin typeface="Rockwell"/>
              <a:cs typeface="Rockwell"/>
            </a:endParaRPr>
          </a:p>
          <a:p>
            <a:pPr>
              <a:lnSpc>
                <a:spcPct val="90000"/>
              </a:lnSpc>
            </a:pPr>
            <a:r>
              <a:rPr lang="en-US" sz="3200" dirty="0">
                <a:solidFill>
                  <a:srgbClr val="EC833E"/>
                </a:solidFill>
                <a:latin typeface="Rockwell"/>
                <a:cs typeface="Rockwell"/>
              </a:rPr>
              <a:t>Thanks for choosing our</a:t>
            </a:r>
            <a:br>
              <a:rPr lang="en-US" sz="3200" dirty="0">
                <a:solidFill>
                  <a:srgbClr val="EC833E"/>
                </a:solidFill>
                <a:latin typeface="Rockwell"/>
                <a:cs typeface="Rockwell"/>
              </a:rPr>
            </a:br>
            <a:r>
              <a:rPr lang="en-US" sz="3200" dirty="0">
                <a:solidFill>
                  <a:srgbClr val="EC833E"/>
                </a:solidFill>
                <a:latin typeface="Rockwell"/>
                <a:cs typeface="Rockwell"/>
              </a:rPr>
              <a:t>Black Hills PowerPoint template.</a:t>
            </a:r>
            <a:r>
              <a:rPr lang="en-US" sz="3200" dirty="0">
                <a:solidFill>
                  <a:schemeClr val="tx1"/>
                </a:solidFill>
                <a:latin typeface="Rockwell"/>
                <a:cs typeface="Rockwell"/>
              </a:rPr>
              <a:t> </a:t>
            </a:r>
          </a:p>
          <a:p>
            <a:r>
              <a:rPr lang="en-US" sz="2000" dirty="0">
                <a:solidFill>
                  <a:schemeClr val="tx1"/>
                </a:solidFill>
                <a:latin typeface="Arial"/>
                <a:cs typeface="Arial"/>
              </a:rPr>
              <a:t> </a:t>
            </a:r>
          </a:p>
          <a:p>
            <a:r>
              <a:rPr lang="en-US" sz="2000" dirty="0">
                <a:solidFill>
                  <a:schemeClr val="tx1"/>
                </a:solidFill>
                <a:latin typeface="Arial"/>
                <a:cs typeface="Arial"/>
              </a:rPr>
              <a:t>Being the helpers that we are, we wanted to offer couple of thoughts for you to ponder before you start building your presentation.</a:t>
            </a:r>
          </a:p>
          <a:p>
            <a:endParaRPr lang="en-US" sz="2000" dirty="0">
              <a:solidFill>
                <a:schemeClr val="tx1"/>
              </a:solidFill>
              <a:latin typeface="Arial"/>
              <a:cs typeface="Arial"/>
            </a:endParaRPr>
          </a:p>
          <a:p>
            <a:r>
              <a:rPr lang="en-US" sz="2000" dirty="0">
                <a:solidFill>
                  <a:schemeClr val="tx1"/>
                </a:solidFill>
                <a:latin typeface="Arial"/>
                <a:cs typeface="Arial"/>
              </a:rPr>
              <a:t>If you aren’t that familiar with PowerPoint, no worries. We have courses on </a:t>
            </a:r>
            <a:r>
              <a:rPr lang="en-US" sz="2000" dirty="0" err="1">
                <a:solidFill>
                  <a:schemeClr val="tx1"/>
                </a:solidFill>
                <a:latin typeface="Arial"/>
                <a:cs typeface="Arial"/>
              </a:rPr>
              <a:t>BHyou</a:t>
            </a:r>
            <a:r>
              <a:rPr lang="en-US" sz="2000" dirty="0">
                <a:solidFill>
                  <a:schemeClr val="tx1"/>
                </a:solidFill>
                <a:latin typeface="Arial"/>
                <a:cs typeface="Arial"/>
              </a:rPr>
              <a:t> to help you with that.</a:t>
            </a:r>
          </a:p>
          <a:p>
            <a:endParaRPr lang="en-US" sz="1600" dirty="0">
              <a:solidFill>
                <a:schemeClr val="tx1"/>
              </a:solidFill>
              <a:latin typeface="Arial"/>
              <a:cs typeface="Arial"/>
            </a:endParaRPr>
          </a:p>
        </p:txBody>
      </p:sp>
    </p:spTree>
    <p:extLst>
      <p:ext uri="{BB962C8B-B14F-4D97-AF65-F5344CB8AC3E}">
        <p14:creationId xmlns:p14="http://schemas.microsoft.com/office/powerpoint/2010/main" val="305730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1">
    <p:spTree>
      <p:nvGrpSpPr>
        <p:cNvPr id="1" name=""/>
        <p:cNvGrpSpPr/>
        <p:nvPr/>
      </p:nvGrpSpPr>
      <p:grpSpPr>
        <a:xfrm>
          <a:off x="0" y="0"/>
          <a:ext cx="0" cy="0"/>
          <a:chOff x="0" y="0"/>
          <a:chExt cx="0" cy="0"/>
        </a:xfrm>
      </p:grpSpPr>
      <p:sp>
        <p:nvSpPr>
          <p:cNvPr id="2" name="TextBox 1"/>
          <p:cNvSpPr txBox="1"/>
          <p:nvPr userDrawn="1"/>
        </p:nvSpPr>
        <p:spPr>
          <a:xfrm>
            <a:off x="857250" y="996950"/>
            <a:ext cx="7143750" cy="3108543"/>
          </a:xfrm>
          <a:prstGeom prst="rect">
            <a:avLst/>
          </a:prstGeom>
          <a:noFill/>
        </p:spPr>
        <p:txBody>
          <a:bodyPr wrap="square" rtlCol="0">
            <a:spAutoFit/>
          </a:bodyPr>
          <a:lstStyle/>
          <a:p>
            <a:r>
              <a:rPr lang="en-US" sz="2000" b="1" dirty="0">
                <a:solidFill>
                  <a:srgbClr val="EC833E"/>
                </a:solidFill>
                <a:latin typeface="Rockwell"/>
                <a:cs typeface="Rockwell"/>
              </a:rPr>
              <a:t>Thought #1:</a:t>
            </a:r>
          </a:p>
          <a:p>
            <a:r>
              <a:rPr lang="en-US" sz="2000" dirty="0">
                <a:solidFill>
                  <a:srgbClr val="000000"/>
                </a:solidFill>
                <a:latin typeface="Arial"/>
                <a:cs typeface="Arial"/>
              </a:rPr>
              <a:t>Presentations are used to inform, make a point, to sell one or more ideas. </a:t>
            </a:r>
          </a:p>
          <a:p>
            <a:endParaRPr lang="en-US" sz="2000" dirty="0">
              <a:solidFill>
                <a:srgbClr val="000000"/>
              </a:solidFill>
              <a:latin typeface="Arial"/>
              <a:cs typeface="Arial"/>
            </a:endParaRPr>
          </a:p>
          <a:p>
            <a:r>
              <a:rPr lang="en-US" sz="2000" dirty="0">
                <a:solidFill>
                  <a:srgbClr val="000000"/>
                </a:solidFill>
                <a:latin typeface="Arial"/>
                <a:cs typeface="Arial"/>
              </a:rPr>
              <a:t>If you’re simply looking to share information, it might be better to create a report or one page summary. </a:t>
            </a:r>
          </a:p>
          <a:p>
            <a:endParaRPr lang="en-US" sz="2000" dirty="0">
              <a:solidFill>
                <a:srgbClr val="000000"/>
              </a:solidFill>
              <a:latin typeface="Arial"/>
              <a:cs typeface="Arial"/>
            </a:endParaRPr>
          </a:p>
          <a:p>
            <a:r>
              <a:rPr lang="en-US" sz="2000" dirty="0">
                <a:solidFill>
                  <a:srgbClr val="000000"/>
                </a:solidFill>
                <a:latin typeface="Arial"/>
                <a:cs typeface="Arial"/>
              </a:rPr>
              <a:t>You can download a report template on </a:t>
            </a:r>
            <a:r>
              <a:rPr lang="en-US" sz="2000" dirty="0" err="1">
                <a:solidFill>
                  <a:srgbClr val="000000"/>
                </a:solidFill>
                <a:latin typeface="Arial"/>
                <a:cs typeface="Arial"/>
              </a:rPr>
              <a:t>MyBHC</a:t>
            </a:r>
            <a:r>
              <a:rPr lang="en-US" sz="2000" dirty="0">
                <a:solidFill>
                  <a:srgbClr val="000000"/>
                </a:solidFill>
                <a:latin typeface="Arial"/>
                <a:cs typeface="Arial"/>
              </a:rPr>
              <a:t> in the same location where you snagged this PowerPoint template.</a:t>
            </a:r>
          </a:p>
          <a:p>
            <a:endParaRPr lang="en-US" sz="1600" dirty="0">
              <a:solidFill>
                <a:schemeClr val="tx1"/>
              </a:solidFill>
              <a:latin typeface="Arial"/>
              <a:cs typeface="Arial"/>
            </a:endParaRPr>
          </a:p>
        </p:txBody>
      </p:sp>
    </p:spTree>
    <p:extLst>
      <p:ext uri="{BB962C8B-B14F-4D97-AF65-F5344CB8AC3E}">
        <p14:creationId xmlns:p14="http://schemas.microsoft.com/office/powerpoint/2010/main" val="81105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2">
    <p:spTree>
      <p:nvGrpSpPr>
        <p:cNvPr id="1" name=""/>
        <p:cNvGrpSpPr/>
        <p:nvPr/>
      </p:nvGrpSpPr>
      <p:grpSpPr>
        <a:xfrm>
          <a:off x="0" y="0"/>
          <a:ext cx="0" cy="0"/>
          <a:chOff x="0" y="0"/>
          <a:chExt cx="0" cy="0"/>
        </a:xfrm>
      </p:grpSpPr>
      <p:sp>
        <p:nvSpPr>
          <p:cNvPr id="2" name="TextBox 1"/>
          <p:cNvSpPr txBox="1"/>
          <p:nvPr userDrawn="1"/>
        </p:nvSpPr>
        <p:spPr>
          <a:xfrm>
            <a:off x="857250" y="986820"/>
            <a:ext cx="7143750" cy="1015663"/>
          </a:xfrm>
          <a:prstGeom prst="rect">
            <a:avLst/>
          </a:prstGeom>
          <a:noFill/>
        </p:spPr>
        <p:txBody>
          <a:bodyPr wrap="square" rtlCol="0">
            <a:spAutoFit/>
          </a:bodyPr>
          <a:lstStyle/>
          <a:p>
            <a:r>
              <a:rPr lang="en-US" sz="2000" b="1" dirty="0">
                <a:solidFill>
                  <a:srgbClr val="EC833E"/>
                </a:solidFill>
                <a:latin typeface="Rockwell"/>
                <a:cs typeface="Rockwell"/>
              </a:rPr>
              <a:t>Thought #2:</a:t>
            </a:r>
          </a:p>
          <a:p>
            <a:r>
              <a:rPr lang="en-US" sz="2000" dirty="0">
                <a:solidFill>
                  <a:srgbClr val="000000"/>
                </a:solidFill>
              </a:rPr>
              <a:t>We’ve put together these best practices to help make your presentation, and you the talk of the town. </a:t>
            </a:r>
          </a:p>
        </p:txBody>
      </p:sp>
      <p:sp>
        <p:nvSpPr>
          <p:cNvPr id="5" name="TextBox 4"/>
          <p:cNvSpPr txBox="1"/>
          <p:nvPr userDrawn="1"/>
        </p:nvSpPr>
        <p:spPr>
          <a:xfrm>
            <a:off x="876300" y="2111980"/>
            <a:ext cx="7143750" cy="4185761"/>
          </a:xfrm>
          <a:prstGeom prst="rect">
            <a:avLst/>
          </a:prstGeom>
          <a:noFill/>
        </p:spPr>
        <p:txBody>
          <a:bodyPr wrap="square" rtlCol="0">
            <a:spAutoFit/>
          </a:bodyPr>
          <a:lstStyle/>
          <a:p>
            <a:pPr marL="274320" indent="-274320">
              <a:buFont typeface="Rockwell" charset="0"/>
              <a:buAutoNum type="arabicPeriod"/>
            </a:pPr>
            <a:r>
              <a:rPr lang="en-US" sz="1400" dirty="0">
                <a:solidFill>
                  <a:srgbClr val="000000"/>
                </a:solidFill>
                <a:latin typeface="Arial"/>
                <a:cs typeface="Arial"/>
              </a:rPr>
              <a:t>Slide titles should be concise and fit on to one line. If your title pushes to two lines, you might either reconsider your title to make it more concise, or make a portion of it a subtitle.</a:t>
            </a:r>
          </a:p>
          <a:p>
            <a:pPr marL="274320" indent="-274320">
              <a:buFont typeface="Rockwell" charset="0"/>
              <a:buAutoNum type="arabicPeriod"/>
            </a:pPr>
            <a:r>
              <a:rPr lang="en-US" sz="1400" dirty="0">
                <a:solidFill>
                  <a:srgbClr val="000000"/>
                </a:solidFill>
                <a:latin typeface="Arial"/>
                <a:cs typeface="Arial"/>
              </a:rPr>
              <a:t>The body of your slide should highlight the main points you are trying go get across. They shouldn’t have all the information. That’s why you’re there, presenting.</a:t>
            </a:r>
          </a:p>
          <a:p>
            <a:pPr marL="914400" lvl="1" indent="-182880">
              <a:buFont typeface="Arial" charset="0"/>
              <a:buChar char="•"/>
            </a:pPr>
            <a:r>
              <a:rPr lang="en-US" sz="1400" dirty="0">
                <a:solidFill>
                  <a:srgbClr val="000000"/>
                </a:solidFill>
                <a:latin typeface="Arial"/>
                <a:cs typeface="Arial"/>
              </a:rPr>
              <a:t>Place words on the slides that concisely summarize or reinforce — not repeat — what you say.</a:t>
            </a:r>
          </a:p>
          <a:p>
            <a:pPr marL="914400" lvl="1" indent="-182880">
              <a:buFont typeface="Arial" charset="0"/>
              <a:buChar char="•"/>
            </a:pPr>
            <a:r>
              <a:rPr lang="en-US" sz="1400" dirty="0">
                <a:solidFill>
                  <a:srgbClr val="000000"/>
                </a:solidFill>
                <a:latin typeface="Arial"/>
                <a:cs typeface="Arial"/>
              </a:rPr>
              <a:t>Put the details in the notes section and use them as your cue cards.</a:t>
            </a:r>
          </a:p>
          <a:p>
            <a:pPr marL="274320" indent="-274320">
              <a:buFont typeface="Rockwell" charset="0"/>
              <a:buAutoNum type="arabicPeriod"/>
            </a:pPr>
            <a:r>
              <a:rPr lang="en-US" sz="1400" dirty="0">
                <a:solidFill>
                  <a:srgbClr val="000000"/>
                </a:solidFill>
                <a:latin typeface="Arial"/>
                <a:cs typeface="Arial"/>
              </a:rPr>
              <a:t>Cheesy images, don’t use them. Use company or professional stock photos. (see Thought #3).</a:t>
            </a:r>
          </a:p>
          <a:p>
            <a:pPr marL="274320" indent="-274320">
              <a:buFont typeface="Rockwell" charset="0"/>
              <a:buAutoNum type="arabicPeriod"/>
            </a:pPr>
            <a:r>
              <a:rPr lang="en-US" sz="1400" dirty="0">
                <a:solidFill>
                  <a:srgbClr val="000000"/>
                </a:solidFill>
                <a:latin typeface="Arial"/>
                <a:cs typeface="Arial"/>
              </a:rPr>
              <a:t>Dissolves, spins or other motion effects are great for the carnivals, but no good here.</a:t>
            </a:r>
          </a:p>
          <a:p>
            <a:pPr marL="274320" indent="-274320">
              <a:buFont typeface="Rockwell" charset="0"/>
              <a:buAutoNum type="arabicPeriod"/>
            </a:pPr>
            <a:r>
              <a:rPr lang="en-US" sz="1400" dirty="0">
                <a:solidFill>
                  <a:srgbClr val="000000"/>
                </a:solidFill>
                <a:latin typeface="Arial"/>
                <a:cs typeface="Arial"/>
              </a:rPr>
              <a:t>Graphics, tables and charts are great ways to communicate a point. But, the simpler the better. Skip the 3-D, shadows or other effects, it makes them difficult to view.</a:t>
            </a:r>
          </a:p>
          <a:p>
            <a:pPr marL="274320" indent="-274320">
              <a:buFont typeface="Rockwell" charset="0"/>
              <a:buAutoNum type="arabicPeriod"/>
            </a:pPr>
            <a:r>
              <a:rPr lang="en-US" sz="1400" dirty="0">
                <a:solidFill>
                  <a:srgbClr val="000000"/>
                </a:solidFill>
                <a:latin typeface="Arial"/>
                <a:cs typeface="Arial"/>
              </a:rPr>
              <a:t>Don’t distribute printouts of your slides. You’re presentation won’t work without you there to back it up. At least, it shouldn’t. </a:t>
            </a:r>
          </a:p>
          <a:p>
            <a:pPr marL="914400" lvl="1" indent="-182880">
              <a:buFont typeface="Arial" charset="0"/>
              <a:buChar char="•"/>
            </a:pPr>
            <a:r>
              <a:rPr lang="en-US" sz="1400" dirty="0">
                <a:solidFill>
                  <a:srgbClr val="000000"/>
                </a:solidFill>
                <a:latin typeface="Arial"/>
                <a:cs typeface="Arial"/>
              </a:rPr>
              <a:t>Instead, let folks know that after the presentation, you will give them a written document summarizing your key points.</a:t>
            </a:r>
          </a:p>
          <a:p>
            <a:pPr marL="914400" lvl="1" indent="-182880">
              <a:buFont typeface="Arial" charset="0"/>
              <a:buChar char="•"/>
            </a:pPr>
            <a:r>
              <a:rPr lang="en-US" sz="1400" dirty="0">
                <a:solidFill>
                  <a:srgbClr val="000000"/>
                </a:solidFill>
                <a:latin typeface="Arial"/>
                <a:cs typeface="Arial"/>
              </a:rPr>
              <a:t>Don’t hand the summary out at the beginning. If you do people will read it and not listen to you. </a:t>
            </a:r>
          </a:p>
        </p:txBody>
      </p:sp>
    </p:spTree>
    <p:extLst>
      <p:ext uri="{BB962C8B-B14F-4D97-AF65-F5344CB8AC3E}">
        <p14:creationId xmlns:p14="http://schemas.microsoft.com/office/powerpoint/2010/main" val="2766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ought #3">
    <p:spTree>
      <p:nvGrpSpPr>
        <p:cNvPr id="1" name=""/>
        <p:cNvGrpSpPr/>
        <p:nvPr/>
      </p:nvGrpSpPr>
      <p:grpSpPr>
        <a:xfrm>
          <a:off x="0" y="0"/>
          <a:ext cx="0" cy="0"/>
          <a:chOff x="0" y="0"/>
          <a:chExt cx="0" cy="0"/>
        </a:xfrm>
      </p:grpSpPr>
      <p:sp>
        <p:nvSpPr>
          <p:cNvPr id="4" name="TextBox 3"/>
          <p:cNvSpPr txBox="1"/>
          <p:nvPr userDrawn="1"/>
        </p:nvSpPr>
        <p:spPr>
          <a:xfrm>
            <a:off x="854430" y="989279"/>
            <a:ext cx="7375170" cy="3724097"/>
          </a:xfrm>
          <a:prstGeom prst="rect">
            <a:avLst/>
          </a:prstGeom>
          <a:noFill/>
        </p:spPr>
        <p:txBody>
          <a:bodyPr wrap="square" rtlCol="0">
            <a:spAutoFit/>
          </a:bodyPr>
          <a:lstStyle/>
          <a:p>
            <a:r>
              <a:rPr lang="en-US" sz="2000" b="1" dirty="0">
                <a:solidFill>
                  <a:srgbClr val="EC833E"/>
                </a:solidFill>
                <a:latin typeface="Rockwell"/>
                <a:cs typeface="Rockwell"/>
              </a:rPr>
              <a:t>Thought #3:</a:t>
            </a:r>
          </a:p>
          <a:p>
            <a:r>
              <a:rPr lang="en-US" sz="2000" dirty="0">
                <a:solidFill>
                  <a:srgbClr val="000000"/>
                </a:solidFill>
                <a:latin typeface="Arial"/>
                <a:cs typeface="Arial"/>
              </a:rPr>
              <a:t>Want to use photos</a:t>
            </a:r>
            <a:r>
              <a:rPr lang="en-US" sz="2000" baseline="0" dirty="0">
                <a:solidFill>
                  <a:srgbClr val="000000"/>
                </a:solidFill>
                <a:latin typeface="Arial"/>
                <a:cs typeface="Arial"/>
              </a:rPr>
              <a:t> </a:t>
            </a:r>
            <a:r>
              <a:rPr lang="en-US" sz="2000" dirty="0">
                <a:solidFill>
                  <a:srgbClr val="000000"/>
                </a:solidFill>
                <a:latin typeface="Arial"/>
                <a:cs typeface="Arial"/>
              </a:rPr>
              <a:t>to help tell your story</a:t>
            </a:r>
            <a:r>
              <a:rPr lang="en-US" sz="2000" baseline="0" dirty="0">
                <a:solidFill>
                  <a:srgbClr val="000000"/>
                </a:solidFill>
                <a:latin typeface="Arial"/>
                <a:cs typeface="Arial"/>
              </a:rPr>
              <a:t>? </a:t>
            </a:r>
          </a:p>
          <a:p>
            <a:endParaRPr lang="en-US" sz="1400" dirty="0">
              <a:solidFill>
                <a:srgbClr val="000000"/>
              </a:solidFill>
              <a:latin typeface="Arial"/>
              <a:cs typeface="Arial"/>
            </a:endParaRPr>
          </a:p>
          <a:p>
            <a:r>
              <a:rPr lang="en-US" sz="1400" dirty="0">
                <a:solidFill>
                  <a:srgbClr val="000000"/>
                </a:solidFill>
                <a:latin typeface="Arial"/>
                <a:cs typeface="Arial"/>
              </a:rPr>
              <a:t>As</a:t>
            </a:r>
            <a:r>
              <a:rPr lang="en-US" sz="1400" baseline="0" dirty="0">
                <a:solidFill>
                  <a:srgbClr val="000000"/>
                </a:solidFill>
                <a:latin typeface="Arial"/>
                <a:cs typeface="Arial"/>
              </a:rPr>
              <a:t> you click through the slides you’ll notice that some of the slides now have areas in the header and on the right side of the slide where you can add pictures. To do so, click on the picture icon and navigate to the photo on your computer and click insert. </a:t>
            </a:r>
          </a:p>
          <a:p>
            <a:endParaRPr lang="en-US" sz="1400" baseline="0" dirty="0">
              <a:solidFill>
                <a:srgbClr val="000000"/>
              </a:solidFill>
              <a:latin typeface="Arial"/>
              <a:cs typeface="Arial"/>
            </a:endParaRPr>
          </a:p>
          <a:p>
            <a:r>
              <a:rPr lang="en-US" sz="1400" baseline="0" dirty="0">
                <a:solidFill>
                  <a:srgbClr val="000000"/>
                </a:solidFill>
                <a:latin typeface="Arial"/>
                <a:cs typeface="Arial"/>
              </a:rPr>
              <a:t>If you don</a:t>
            </a:r>
            <a:r>
              <a:rPr lang="fr-FR" sz="1400" baseline="0" dirty="0">
                <a:solidFill>
                  <a:srgbClr val="000000"/>
                </a:solidFill>
                <a:latin typeface="Arial"/>
                <a:cs typeface="Arial"/>
              </a:rPr>
              <a:t>’</a:t>
            </a:r>
            <a:r>
              <a:rPr lang="en-US" sz="1400" baseline="0" dirty="0">
                <a:solidFill>
                  <a:srgbClr val="000000"/>
                </a:solidFill>
                <a:latin typeface="Arial"/>
                <a:cs typeface="Arial"/>
              </a:rPr>
              <a:t>t have the picture you want on your computer:</a:t>
            </a:r>
          </a:p>
          <a:p>
            <a:pPr marL="285750" marR="0" indent="-285750" algn="l" defTabSz="457200" rtl="0" eaLnBrk="1" fontAlgn="auto" latinLnBrk="0" hangingPunct="1">
              <a:lnSpc>
                <a:spcPct val="100000"/>
              </a:lnSpc>
              <a:spcBef>
                <a:spcPts val="0"/>
              </a:spcBef>
              <a:spcAft>
                <a:spcPts val="0"/>
              </a:spcAft>
              <a:buClrTx/>
              <a:buSzTx/>
              <a:buFont typeface="+mj-lt"/>
              <a:buAutoNum type="arabicPeriod"/>
              <a:tabLst/>
              <a:defRPr/>
            </a:pPr>
            <a:r>
              <a:rPr lang="en-US" sz="1400" b="0" i="0" u="none" strike="noStrike" kern="1200" baseline="0" dirty="0">
                <a:solidFill>
                  <a:schemeClr val="tx1"/>
                </a:solidFill>
                <a:latin typeface="Arial"/>
                <a:ea typeface="+mn-ea"/>
                <a:cs typeface="Arial"/>
              </a:rPr>
              <a:t>You can browse our stock photo site, </a:t>
            </a:r>
            <a:r>
              <a:rPr lang="en-US" sz="1400" b="0" i="0" u="none" strike="noStrike" kern="1200" baseline="0" dirty="0">
                <a:solidFill>
                  <a:schemeClr val="tx1"/>
                </a:solidFill>
                <a:latin typeface="Arial"/>
                <a:ea typeface="+mn-ea"/>
                <a:cs typeface="Arial"/>
                <a:hlinkClick r:id="rId2"/>
              </a:rPr>
              <a:t>www.istockphoto.com</a:t>
            </a:r>
            <a:r>
              <a:rPr lang="en-US" sz="1400" b="0" i="0" u="none" strike="noStrike" kern="1200" baseline="0" dirty="0">
                <a:solidFill>
                  <a:schemeClr val="tx1"/>
                </a:solidFill>
                <a:latin typeface="Arial"/>
                <a:ea typeface="+mn-ea"/>
                <a:cs typeface="Arial"/>
              </a:rPr>
              <a:t>, for a pic. If you find a photo here email us the stock photo number at </a:t>
            </a:r>
            <a:r>
              <a:rPr lang="en-US" sz="1400" b="0" i="0" u="none" strike="noStrike" kern="1200" baseline="0" dirty="0">
                <a:solidFill>
                  <a:schemeClr val="tx1"/>
                </a:solidFill>
                <a:latin typeface="Arial"/>
                <a:ea typeface="+mn-ea"/>
                <a:cs typeface="Arial"/>
                <a:hlinkClick r:id="rId3"/>
              </a:rPr>
              <a:t>creativesolutions@blackhillscorp.com</a:t>
            </a:r>
            <a:r>
              <a:rPr lang="en-US" sz="1400" b="0" i="0" u="none" strike="noStrike" kern="1200" baseline="0" dirty="0">
                <a:solidFill>
                  <a:schemeClr val="tx1"/>
                </a:solidFill>
                <a:latin typeface="Arial"/>
                <a:ea typeface="+mn-ea"/>
                <a:cs typeface="Arial"/>
              </a:rPr>
              <a:t> and we’ll download a rights managed photo for you to use.</a:t>
            </a:r>
            <a:endParaRPr lang="en-US" sz="1400" dirty="0">
              <a:solidFill>
                <a:srgbClr val="000000"/>
              </a:solidFill>
              <a:latin typeface="Arial"/>
              <a:cs typeface="Arial"/>
            </a:endParaRPr>
          </a:p>
          <a:p>
            <a:pPr marL="285750" indent="-285750">
              <a:buFont typeface="+mj-lt"/>
              <a:buAutoNum type="arabicPeriod"/>
            </a:pPr>
            <a:r>
              <a:rPr lang="en-US" sz="1400" baseline="0" dirty="0">
                <a:solidFill>
                  <a:srgbClr val="000000"/>
                </a:solidFill>
                <a:latin typeface="Arial"/>
                <a:cs typeface="Arial"/>
              </a:rPr>
              <a:t>If you’re looking for a company photo, you can drop us an email </a:t>
            </a:r>
            <a:r>
              <a:rPr lang="en-US" sz="1400" b="0" i="0" u="none" strike="noStrike" kern="1200" baseline="0" dirty="0">
                <a:solidFill>
                  <a:schemeClr val="tx1"/>
                </a:solidFill>
                <a:latin typeface="Arial"/>
                <a:ea typeface="+mn-ea"/>
                <a:cs typeface="Arial"/>
              </a:rPr>
              <a:t>with the subject of the photo you are looking for — for example natural gas field employee, CPGS facility, power lines, etc. — and we’ll search our company photos for a match. </a:t>
            </a:r>
          </a:p>
          <a:p>
            <a:pPr marL="285750" indent="-285750">
              <a:buFont typeface="Arial"/>
              <a:buChar char="•"/>
            </a:pPr>
            <a:endParaRPr lang="en-US" sz="1400" b="0" i="0" u="none" strike="noStrike" kern="1200" baseline="0" dirty="0">
              <a:solidFill>
                <a:schemeClr val="tx1"/>
              </a:solidFill>
              <a:latin typeface="Arial"/>
              <a:ea typeface="+mn-ea"/>
              <a:cs typeface="Arial"/>
            </a:endParaRPr>
          </a:p>
          <a:p>
            <a:pPr marL="0" indent="0">
              <a:buFont typeface="Arial"/>
              <a:buNone/>
            </a:pPr>
            <a:r>
              <a:rPr lang="en-US" sz="1400" kern="1200" dirty="0">
                <a:solidFill>
                  <a:schemeClr val="tx1"/>
                </a:solidFill>
                <a:effectLst/>
                <a:latin typeface="Arial"/>
                <a:ea typeface="+mn-ea"/>
                <a:cs typeface="Arial"/>
              </a:rPr>
              <a:t>Please plan for two business days to receive photo</a:t>
            </a:r>
            <a:r>
              <a:rPr lang="en-US" sz="1400" kern="1200" baseline="0" dirty="0">
                <a:solidFill>
                  <a:schemeClr val="tx1"/>
                </a:solidFill>
                <a:effectLst/>
                <a:latin typeface="Arial"/>
                <a:ea typeface="+mn-ea"/>
                <a:cs typeface="Arial"/>
              </a:rPr>
              <a:t>. P</a:t>
            </a:r>
            <a:r>
              <a:rPr lang="en-US" sz="1400" kern="1200" dirty="0">
                <a:solidFill>
                  <a:schemeClr val="tx1"/>
                </a:solidFill>
                <a:effectLst/>
                <a:latin typeface="Arial"/>
                <a:ea typeface="+mn-ea"/>
                <a:cs typeface="Arial"/>
              </a:rPr>
              <a:t>lease plan accordingly.</a:t>
            </a:r>
            <a:r>
              <a:rPr lang="en-US" sz="1400" dirty="0">
                <a:effectLst/>
                <a:latin typeface="Arial"/>
                <a:cs typeface="Arial"/>
              </a:rPr>
              <a:t> </a:t>
            </a:r>
            <a:endParaRPr lang="en-US" sz="1400" b="0" i="0" u="none" strike="noStrike" kern="1200" baseline="0" dirty="0">
              <a:solidFill>
                <a:schemeClr val="tx1"/>
              </a:solidFill>
              <a:latin typeface="Arial"/>
              <a:ea typeface="+mn-ea"/>
              <a:cs typeface="Arial"/>
            </a:endParaRPr>
          </a:p>
        </p:txBody>
      </p:sp>
    </p:spTree>
    <p:extLst>
      <p:ext uri="{BB962C8B-B14F-4D97-AF65-F5344CB8AC3E}">
        <p14:creationId xmlns:p14="http://schemas.microsoft.com/office/powerpoint/2010/main" val="2015544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0"/>
            <a:ext cx="8229600" cy="957385"/>
          </a:xfrm>
        </p:spPr>
        <p:txBody>
          <a:bodyPr anchor="ctr"/>
          <a:lstStyle>
            <a:lvl1pPr algn="l">
              <a:defRPr sz="3000">
                <a:solidFill>
                  <a:srgbClr val="F16F1D"/>
                </a:solidFill>
              </a:defRPr>
            </a:lvl1pPr>
          </a:lstStyle>
          <a:p>
            <a:r>
              <a:rPr lang="en-US" dirty="0"/>
              <a:t>Click to edit Master title style</a:t>
            </a:r>
          </a:p>
        </p:txBody>
      </p:sp>
      <p:sp>
        <p:nvSpPr>
          <p:cNvPr id="12" name="Content Placeholder 2"/>
          <p:cNvSpPr>
            <a:spLocks noGrp="1"/>
          </p:cNvSpPr>
          <p:nvPr>
            <p:ph idx="1"/>
          </p:nvPr>
        </p:nvSpPr>
        <p:spPr>
          <a:xfrm>
            <a:off x="457200" y="957386"/>
            <a:ext cx="8229600" cy="5168778"/>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7921625" y="6507163"/>
            <a:ext cx="561975" cy="338137"/>
          </a:xfrm>
        </p:spPr>
        <p:txBody>
          <a:bodyPr/>
          <a:lstStyle>
            <a:lvl1pPr>
              <a:defRPr sz="1100" b="0"/>
            </a:lvl1pPr>
          </a:lstStyle>
          <a:p>
            <a:fld id="{61272716-2188-428F-92AC-E07229BA61C2}" type="slidenum">
              <a:rPr lang="en-US"/>
              <a:pPr/>
              <a:t>‹#›</a:t>
            </a:fld>
            <a:endParaRPr lang="en-US"/>
          </a:p>
        </p:txBody>
      </p:sp>
      <p:sp>
        <p:nvSpPr>
          <p:cNvPr id="6" name="Date Placeholder 3"/>
          <p:cNvSpPr>
            <a:spLocks noGrp="1"/>
          </p:cNvSpPr>
          <p:nvPr>
            <p:ph type="dt" sz="half" idx="11"/>
          </p:nvPr>
        </p:nvSpPr>
        <p:spPr>
          <a:xfrm>
            <a:off x="217488" y="6491288"/>
            <a:ext cx="2573337" cy="365125"/>
          </a:xfrm>
        </p:spPr>
        <p:txBody>
          <a:bodyPr rtlCol="0"/>
          <a:lstStyle>
            <a:lvl1pPr algn="l" fontAlgn="auto">
              <a:spcBef>
                <a:spcPts val="0"/>
              </a:spcBef>
              <a:spcAft>
                <a:spcPts val="0"/>
              </a:spcAft>
              <a:defRPr sz="1000" b="0" smtClean="0">
                <a:solidFill>
                  <a:schemeClr val="bg1"/>
                </a:solidFill>
                <a:latin typeface="Arial"/>
                <a:ea typeface="+mn-ea"/>
                <a:cs typeface="Arial"/>
              </a:defRPr>
            </a:lvl1pPr>
          </a:lstStyle>
          <a:p>
            <a:pPr>
              <a:defRPr/>
            </a:pPr>
            <a:r>
              <a:rPr lang="en-US"/>
              <a:t>In Master go to Insert &gt; Date &amp; Time to edit</a:t>
            </a:r>
            <a:endParaRPr lang="en-US" dirty="0"/>
          </a:p>
        </p:txBody>
      </p:sp>
      <p:pic>
        <p:nvPicPr>
          <p:cNvPr id="4" name="Picture 6" descr="Hills_Bottom_158.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76975"/>
            <a:ext cx="91535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57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big pic">
    <p:spTree>
      <p:nvGrpSpPr>
        <p:cNvPr id="1" name=""/>
        <p:cNvGrpSpPr/>
        <p:nvPr/>
      </p:nvGrpSpPr>
      <p:grpSpPr>
        <a:xfrm>
          <a:off x="0" y="0"/>
          <a:ext cx="0" cy="0"/>
          <a:chOff x="0" y="0"/>
          <a:chExt cx="0" cy="0"/>
        </a:xfrm>
      </p:grpSpPr>
      <p:sp>
        <p:nvSpPr>
          <p:cNvPr id="11" name="Rectangle 10"/>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20"/>
          <p:cNvSpPr>
            <a:spLocks noGrp="1" noChangeAspect="1"/>
          </p:cNvSpPr>
          <p:nvPr>
            <p:ph type="pic" sz="quarter" idx="10" hasCustomPrompt="1"/>
          </p:nvPr>
        </p:nvSpPr>
        <p:spPr>
          <a:xfrm>
            <a:off x="-3" y="-910"/>
            <a:ext cx="9151939" cy="2971395"/>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936 w 9152875"/>
              <a:gd name="connsiteY0" fmla="*/ 0 h 2956803"/>
              <a:gd name="connsiteX1" fmla="*/ 9152875 w 9152875"/>
              <a:gd name="connsiteY1" fmla="*/ 856034 h 2956803"/>
              <a:gd name="connsiteX2" fmla="*/ 9148011 w 9152875"/>
              <a:gd name="connsiteY2" fmla="*/ 2956803 h 2956803"/>
              <a:gd name="connsiteX3" fmla="*/ 9144938 w 9152875"/>
              <a:gd name="connsiteY3" fmla="*/ 2945252 h 2956803"/>
              <a:gd name="connsiteX4" fmla="*/ 9149802 w 9152875"/>
              <a:gd name="connsiteY4" fmla="*/ 2948086 h 2956803"/>
              <a:gd name="connsiteX5" fmla="*/ 8929338 w 9152875"/>
              <a:gd name="connsiteY5" fmla="*/ 2936816 h 2956803"/>
              <a:gd name="connsiteX6" fmla="*/ 8637643 w 9152875"/>
              <a:gd name="connsiteY6" fmla="*/ 2853515 h 2956803"/>
              <a:gd name="connsiteX7" fmla="*/ 8542525 w 9152875"/>
              <a:gd name="connsiteY7" fmla="*/ 2821476 h 2956803"/>
              <a:gd name="connsiteX8" fmla="*/ 8428383 w 9152875"/>
              <a:gd name="connsiteY8" fmla="*/ 2840700 h 2956803"/>
              <a:gd name="connsiteX9" fmla="*/ 8339607 w 9152875"/>
              <a:gd name="connsiteY9" fmla="*/ 2859923 h 2956803"/>
              <a:gd name="connsiteX10" fmla="*/ 8295219 w 9152875"/>
              <a:gd name="connsiteY10" fmla="*/ 2853515 h 2956803"/>
              <a:gd name="connsiteX11" fmla="*/ 8136689 w 9152875"/>
              <a:gd name="connsiteY11" fmla="*/ 2738176 h 2956803"/>
              <a:gd name="connsiteX12" fmla="*/ 7990841 w 9152875"/>
              <a:gd name="connsiteY12" fmla="*/ 2642060 h 2956803"/>
              <a:gd name="connsiteX13" fmla="*/ 7794264 w 9152875"/>
              <a:gd name="connsiteY13" fmla="*/ 2750991 h 2956803"/>
              <a:gd name="connsiteX14" fmla="*/ 7711829 w 9152875"/>
              <a:gd name="connsiteY14" fmla="*/ 2808661 h 2956803"/>
              <a:gd name="connsiteX15" fmla="*/ 7642076 w 9152875"/>
              <a:gd name="connsiteY15" fmla="*/ 2847107 h 2956803"/>
              <a:gd name="connsiteX16" fmla="*/ 7616711 w 9152875"/>
              <a:gd name="connsiteY16" fmla="*/ 2847107 h 2956803"/>
              <a:gd name="connsiteX17" fmla="*/ 7591346 w 9152875"/>
              <a:gd name="connsiteY17" fmla="*/ 2853515 h 2956803"/>
              <a:gd name="connsiteX18" fmla="*/ 7572323 w 9152875"/>
              <a:gd name="connsiteY18" fmla="*/ 2847107 h 2956803"/>
              <a:gd name="connsiteX19" fmla="*/ 7546958 w 9152875"/>
              <a:gd name="connsiteY19" fmla="*/ 2840700 h 2956803"/>
              <a:gd name="connsiteX20" fmla="*/ 7420134 w 9152875"/>
              <a:gd name="connsiteY20" fmla="*/ 2827884 h 2956803"/>
              <a:gd name="connsiteX21" fmla="*/ 7305992 w 9152875"/>
              <a:gd name="connsiteY21" fmla="*/ 2866331 h 2956803"/>
              <a:gd name="connsiteX22" fmla="*/ 7128439 w 9152875"/>
              <a:gd name="connsiteY22" fmla="*/ 2911185 h 2956803"/>
              <a:gd name="connsiteX23" fmla="*/ 6862109 w 9152875"/>
              <a:gd name="connsiteY23" fmla="*/ 2917592 h 2956803"/>
              <a:gd name="connsiteX24" fmla="*/ 938 w 9152875"/>
              <a:gd name="connsiteY24" fmla="*/ 2917592 h 2956803"/>
              <a:gd name="connsiteX25" fmla="*/ 10666 w 9152875"/>
              <a:gd name="connsiteY25" fmla="*/ 2913030 h 2956803"/>
              <a:gd name="connsiteX26" fmla="*/ 936 w 9152875"/>
              <a:gd name="connsiteY26" fmla="*/ 2917893 h 2956803"/>
              <a:gd name="connsiteX27" fmla="*/ 936 w 9152875"/>
              <a:gd name="connsiteY27" fmla="*/ 0 h 2956803"/>
              <a:gd name="connsiteX0" fmla="*/ 936 w 9149802"/>
              <a:gd name="connsiteY0" fmla="*/ 9728 h 2966531"/>
              <a:gd name="connsiteX1" fmla="*/ 9143147 w 9149802"/>
              <a:gd name="connsiteY1" fmla="*/ 0 h 2966531"/>
              <a:gd name="connsiteX2" fmla="*/ 9148011 w 9149802"/>
              <a:gd name="connsiteY2" fmla="*/ 2966531 h 2966531"/>
              <a:gd name="connsiteX3" fmla="*/ 9144938 w 9149802"/>
              <a:gd name="connsiteY3" fmla="*/ 2954980 h 2966531"/>
              <a:gd name="connsiteX4" fmla="*/ 9149802 w 9149802"/>
              <a:gd name="connsiteY4" fmla="*/ 2957814 h 2966531"/>
              <a:gd name="connsiteX5" fmla="*/ 8929338 w 9149802"/>
              <a:gd name="connsiteY5" fmla="*/ 2946544 h 2966531"/>
              <a:gd name="connsiteX6" fmla="*/ 8637643 w 9149802"/>
              <a:gd name="connsiteY6" fmla="*/ 2863243 h 2966531"/>
              <a:gd name="connsiteX7" fmla="*/ 8542525 w 9149802"/>
              <a:gd name="connsiteY7" fmla="*/ 2831204 h 2966531"/>
              <a:gd name="connsiteX8" fmla="*/ 8428383 w 9149802"/>
              <a:gd name="connsiteY8" fmla="*/ 2850428 h 2966531"/>
              <a:gd name="connsiteX9" fmla="*/ 8339607 w 9149802"/>
              <a:gd name="connsiteY9" fmla="*/ 2869651 h 2966531"/>
              <a:gd name="connsiteX10" fmla="*/ 8295219 w 9149802"/>
              <a:gd name="connsiteY10" fmla="*/ 2863243 h 2966531"/>
              <a:gd name="connsiteX11" fmla="*/ 8136689 w 9149802"/>
              <a:gd name="connsiteY11" fmla="*/ 2747904 h 2966531"/>
              <a:gd name="connsiteX12" fmla="*/ 7990841 w 9149802"/>
              <a:gd name="connsiteY12" fmla="*/ 2651788 h 2966531"/>
              <a:gd name="connsiteX13" fmla="*/ 7794264 w 9149802"/>
              <a:gd name="connsiteY13" fmla="*/ 2760719 h 2966531"/>
              <a:gd name="connsiteX14" fmla="*/ 7711829 w 9149802"/>
              <a:gd name="connsiteY14" fmla="*/ 2818389 h 2966531"/>
              <a:gd name="connsiteX15" fmla="*/ 7642076 w 9149802"/>
              <a:gd name="connsiteY15" fmla="*/ 2856835 h 2966531"/>
              <a:gd name="connsiteX16" fmla="*/ 7616711 w 9149802"/>
              <a:gd name="connsiteY16" fmla="*/ 2856835 h 2966531"/>
              <a:gd name="connsiteX17" fmla="*/ 7591346 w 9149802"/>
              <a:gd name="connsiteY17" fmla="*/ 2863243 h 2966531"/>
              <a:gd name="connsiteX18" fmla="*/ 7572323 w 9149802"/>
              <a:gd name="connsiteY18" fmla="*/ 2856835 h 2966531"/>
              <a:gd name="connsiteX19" fmla="*/ 7546958 w 9149802"/>
              <a:gd name="connsiteY19" fmla="*/ 2850428 h 2966531"/>
              <a:gd name="connsiteX20" fmla="*/ 7420134 w 9149802"/>
              <a:gd name="connsiteY20" fmla="*/ 2837612 h 2966531"/>
              <a:gd name="connsiteX21" fmla="*/ 7305992 w 9149802"/>
              <a:gd name="connsiteY21" fmla="*/ 2876059 h 2966531"/>
              <a:gd name="connsiteX22" fmla="*/ 7128439 w 9149802"/>
              <a:gd name="connsiteY22" fmla="*/ 2920913 h 2966531"/>
              <a:gd name="connsiteX23" fmla="*/ 6862109 w 9149802"/>
              <a:gd name="connsiteY23" fmla="*/ 2927320 h 2966531"/>
              <a:gd name="connsiteX24" fmla="*/ 938 w 9149802"/>
              <a:gd name="connsiteY24" fmla="*/ 2927320 h 2966531"/>
              <a:gd name="connsiteX25" fmla="*/ 10666 w 9149802"/>
              <a:gd name="connsiteY25" fmla="*/ 2922758 h 2966531"/>
              <a:gd name="connsiteX26" fmla="*/ 936 w 9149802"/>
              <a:gd name="connsiteY26" fmla="*/ 2927621 h 2966531"/>
              <a:gd name="connsiteX27" fmla="*/ 936 w 9149802"/>
              <a:gd name="connsiteY27" fmla="*/ 9728 h 2966531"/>
              <a:gd name="connsiteX0" fmla="*/ 9727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9727 w 9148866"/>
              <a:gd name="connsiteY27" fmla="*/ 0 h 2971395"/>
              <a:gd name="connsiteX0" fmla="*/ 935 w 9149802"/>
              <a:gd name="connsiteY0" fmla="*/ 0 h 2971395"/>
              <a:gd name="connsiteX1" fmla="*/ 9143147 w 9149802"/>
              <a:gd name="connsiteY1" fmla="*/ 4864 h 2971395"/>
              <a:gd name="connsiteX2" fmla="*/ 9148011 w 9149802"/>
              <a:gd name="connsiteY2" fmla="*/ 2971395 h 2971395"/>
              <a:gd name="connsiteX3" fmla="*/ 9144938 w 9149802"/>
              <a:gd name="connsiteY3" fmla="*/ 2959844 h 2971395"/>
              <a:gd name="connsiteX4" fmla="*/ 9149802 w 9149802"/>
              <a:gd name="connsiteY4" fmla="*/ 2962678 h 2971395"/>
              <a:gd name="connsiteX5" fmla="*/ 8929338 w 9149802"/>
              <a:gd name="connsiteY5" fmla="*/ 2951408 h 2971395"/>
              <a:gd name="connsiteX6" fmla="*/ 8637643 w 9149802"/>
              <a:gd name="connsiteY6" fmla="*/ 2868107 h 2971395"/>
              <a:gd name="connsiteX7" fmla="*/ 8542525 w 9149802"/>
              <a:gd name="connsiteY7" fmla="*/ 2836068 h 2971395"/>
              <a:gd name="connsiteX8" fmla="*/ 8428383 w 9149802"/>
              <a:gd name="connsiteY8" fmla="*/ 2855292 h 2971395"/>
              <a:gd name="connsiteX9" fmla="*/ 8339607 w 9149802"/>
              <a:gd name="connsiteY9" fmla="*/ 2874515 h 2971395"/>
              <a:gd name="connsiteX10" fmla="*/ 8295219 w 9149802"/>
              <a:gd name="connsiteY10" fmla="*/ 2868107 h 2971395"/>
              <a:gd name="connsiteX11" fmla="*/ 8136689 w 9149802"/>
              <a:gd name="connsiteY11" fmla="*/ 2752768 h 2971395"/>
              <a:gd name="connsiteX12" fmla="*/ 7990841 w 9149802"/>
              <a:gd name="connsiteY12" fmla="*/ 2656652 h 2971395"/>
              <a:gd name="connsiteX13" fmla="*/ 7794264 w 9149802"/>
              <a:gd name="connsiteY13" fmla="*/ 2765583 h 2971395"/>
              <a:gd name="connsiteX14" fmla="*/ 7711829 w 9149802"/>
              <a:gd name="connsiteY14" fmla="*/ 2823253 h 2971395"/>
              <a:gd name="connsiteX15" fmla="*/ 7642076 w 9149802"/>
              <a:gd name="connsiteY15" fmla="*/ 2861699 h 2971395"/>
              <a:gd name="connsiteX16" fmla="*/ 7616711 w 9149802"/>
              <a:gd name="connsiteY16" fmla="*/ 2861699 h 2971395"/>
              <a:gd name="connsiteX17" fmla="*/ 7591346 w 9149802"/>
              <a:gd name="connsiteY17" fmla="*/ 2868107 h 2971395"/>
              <a:gd name="connsiteX18" fmla="*/ 7572323 w 9149802"/>
              <a:gd name="connsiteY18" fmla="*/ 2861699 h 2971395"/>
              <a:gd name="connsiteX19" fmla="*/ 7546958 w 9149802"/>
              <a:gd name="connsiteY19" fmla="*/ 2855292 h 2971395"/>
              <a:gd name="connsiteX20" fmla="*/ 7420134 w 9149802"/>
              <a:gd name="connsiteY20" fmla="*/ 2842476 h 2971395"/>
              <a:gd name="connsiteX21" fmla="*/ 7305992 w 9149802"/>
              <a:gd name="connsiteY21" fmla="*/ 2880923 h 2971395"/>
              <a:gd name="connsiteX22" fmla="*/ 7128439 w 9149802"/>
              <a:gd name="connsiteY22" fmla="*/ 2925777 h 2971395"/>
              <a:gd name="connsiteX23" fmla="*/ 6862109 w 9149802"/>
              <a:gd name="connsiteY23" fmla="*/ 2932184 h 2971395"/>
              <a:gd name="connsiteX24" fmla="*/ 938 w 9149802"/>
              <a:gd name="connsiteY24" fmla="*/ 2932184 h 2971395"/>
              <a:gd name="connsiteX25" fmla="*/ 10666 w 9149802"/>
              <a:gd name="connsiteY25" fmla="*/ 2927622 h 2971395"/>
              <a:gd name="connsiteX26" fmla="*/ 936 w 9149802"/>
              <a:gd name="connsiteY26" fmla="*/ 2932485 h 2971395"/>
              <a:gd name="connsiteX27" fmla="*/ 935 w 9149802"/>
              <a:gd name="connsiteY27" fmla="*/ 0 h 2971395"/>
              <a:gd name="connsiteX0" fmla="*/ 4863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4863 w 9148866"/>
              <a:gd name="connsiteY27" fmla="*/ 0 h 2971395"/>
              <a:gd name="connsiteX0" fmla="*/ 4863 w 9151939"/>
              <a:gd name="connsiteY0" fmla="*/ 0 h 2971395"/>
              <a:gd name="connsiteX1" fmla="*/ 9151939 w 9151939"/>
              <a:gd name="connsiteY1" fmla="*/ 4864 h 2971395"/>
              <a:gd name="connsiteX2" fmla="*/ 9147075 w 9151939"/>
              <a:gd name="connsiteY2" fmla="*/ 2971395 h 2971395"/>
              <a:gd name="connsiteX3" fmla="*/ 9144002 w 9151939"/>
              <a:gd name="connsiteY3" fmla="*/ 2959844 h 2971395"/>
              <a:gd name="connsiteX4" fmla="*/ 9148866 w 9151939"/>
              <a:gd name="connsiteY4" fmla="*/ 2962678 h 2971395"/>
              <a:gd name="connsiteX5" fmla="*/ 8928402 w 9151939"/>
              <a:gd name="connsiteY5" fmla="*/ 2951408 h 2971395"/>
              <a:gd name="connsiteX6" fmla="*/ 8636707 w 9151939"/>
              <a:gd name="connsiteY6" fmla="*/ 2868107 h 2971395"/>
              <a:gd name="connsiteX7" fmla="*/ 8541589 w 9151939"/>
              <a:gd name="connsiteY7" fmla="*/ 2836068 h 2971395"/>
              <a:gd name="connsiteX8" fmla="*/ 8427447 w 9151939"/>
              <a:gd name="connsiteY8" fmla="*/ 2855292 h 2971395"/>
              <a:gd name="connsiteX9" fmla="*/ 8338671 w 9151939"/>
              <a:gd name="connsiteY9" fmla="*/ 2874515 h 2971395"/>
              <a:gd name="connsiteX10" fmla="*/ 8294283 w 9151939"/>
              <a:gd name="connsiteY10" fmla="*/ 2868107 h 2971395"/>
              <a:gd name="connsiteX11" fmla="*/ 8135753 w 9151939"/>
              <a:gd name="connsiteY11" fmla="*/ 2752768 h 2971395"/>
              <a:gd name="connsiteX12" fmla="*/ 7989905 w 9151939"/>
              <a:gd name="connsiteY12" fmla="*/ 2656652 h 2971395"/>
              <a:gd name="connsiteX13" fmla="*/ 7793328 w 9151939"/>
              <a:gd name="connsiteY13" fmla="*/ 2765583 h 2971395"/>
              <a:gd name="connsiteX14" fmla="*/ 7710893 w 9151939"/>
              <a:gd name="connsiteY14" fmla="*/ 2823253 h 2971395"/>
              <a:gd name="connsiteX15" fmla="*/ 7641140 w 9151939"/>
              <a:gd name="connsiteY15" fmla="*/ 2861699 h 2971395"/>
              <a:gd name="connsiteX16" fmla="*/ 7615775 w 9151939"/>
              <a:gd name="connsiteY16" fmla="*/ 2861699 h 2971395"/>
              <a:gd name="connsiteX17" fmla="*/ 7590410 w 9151939"/>
              <a:gd name="connsiteY17" fmla="*/ 2868107 h 2971395"/>
              <a:gd name="connsiteX18" fmla="*/ 7571387 w 9151939"/>
              <a:gd name="connsiteY18" fmla="*/ 2861699 h 2971395"/>
              <a:gd name="connsiteX19" fmla="*/ 7546022 w 9151939"/>
              <a:gd name="connsiteY19" fmla="*/ 2855292 h 2971395"/>
              <a:gd name="connsiteX20" fmla="*/ 7419198 w 9151939"/>
              <a:gd name="connsiteY20" fmla="*/ 2842476 h 2971395"/>
              <a:gd name="connsiteX21" fmla="*/ 7305056 w 9151939"/>
              <a:gd name="connsiteY21" fmla="*/ 2880923 h 2971395"/>
              <a:gd name="connsiteX22" fmla="*/ 7127503 w 9151939"/>
              <a:gd name="connsiteY22" fmla="*/ 2925777 h 2971395"/>
              <a:gd name="connsiteX23" fmla="*/ 6861173 w 9151939"/>
              <a:gd name="connsiteY23" fmla="*/ 2932184 h 2971395"/>
              <a:gd name="connsiteX24" fmla="*/ 2 w 9151939"/>
              <a:gd name="connsiteY24" fmla="*/ 2932184 h 2971395"/>
              <a:gd name="connsiteX25" fmla="*/ 9730 w 9151939"/>
              <a:gd name="connsiteY25" fmla="*/ 2927622 h 2971395"/>
              <a:gd name="connsiteX26" fmla="*/ 0 w 9151939"/>
              <a:gd name="connsiteY26" fmla="*/ 2932485 h 2971395"/>
              <a:gd name="connsiteX27" fmla="*/ 4863 w 9151939"/>
              <a:gd name="connsiteY27" fmla="*/ 0 h 297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1939" h="2971395">
                <a:moveTo>
                  <a:pt x="4863" y="0"/>
                </a:moveTo>
                <a:lnTo>
                  <a:pt x="9151939" y="4864"/>
                </a:lnTo>
                <a:cubicBezTo>
                  <a:pt x="9150318" y="705120"/>
                  <a:pt x="9148696" y="2271139"/>
                  <a:pt x="9147075" y="2971395"/>
                </a:cubicBezTo>
                <a:lnTo>
                  <a:pt x="9144002" y="2959844"/>
                </a:lnTo>
                <a:cubicBezTo>
                  <a:pt x="9147245" y="2960789"/>
                  <a:pt x="9135896" y="2961733"/>
                  <a:pt x="9148866" y="2962678"/>
                </a:cubicBezTo>
                <a:cubicBezTo>
                  <a:pt x="9148780" y="2962678"/>
                  <a:pt x="8966440" y="2957814"/>
                  <a:pt x="8928402" y="2951408"/>
                </a:cubicBezTo>
                <a:cubicBezTo>
                  <a:pt x="8769872" y="2938592"/>
                  <a:pt x="8693777" y="2893738"/>
                  <a:pt x="8636707" y="2868107"/>
                </a:cubicBezTo>
                <a:cubicBezTo>
                  <a:pt x="8598660" y="2848884"/>
                  <a:pt x="8573295" y="2836068"/>
                  <a:pt x="8541589" y="2836068"/>
                </a:cubicBezTo>
                <a:cubicBezTo>
                  <a:pt x="8503542" y="2829661"/>
                  <a:pt x="8465494" y="2842476"/>
                  <a:pt x="8427447" y="2855292"/>
                </a:cubicBezTo>
                <a:cubicBezTo>
                  <a:pt x="8402083" y="2861699"/>
                  <a:pt x="8370377" y="2868107"/>
                  <a:pt x="8338671" y="2874515"/>
                </a:cubicBezTo>
                <a:cubicBezTo>
                  <a:pt x="8325988" y="2874515"/>
                  <a:pt x="8306965" y="2868107"/>
                  <a:pt x="8294283" y="2868107"/>
                </a:cubicBezTo>
                <a:cubicBezTo>
                  <a:pt x="8237212" y="2842476"/>
                  <a:pt x="8180141" y="2791214"/>
                  <a:pt x="8135753" y="2752768"/>
                </a:cubicBezTo>
                <a:cubicBezTo>
                  <a:pt x="8078682" y="2701506"/>
                  <a:pt x="8034294" y="2656652"/>
                  <a:pt x="7989905" y="2656652"/>
                </a:cubicBezTo>
                <a:cubicBezTo>
                  <a:pt x="7939176" y="2663060"/>
                  <a:pt x="7869423" y="2714322"/>
                  <a:pt x="7793328" y="2765583"/>
                </a:cubicBezTo>
                <a:cubicBezTo>
                  <a:pt x="7761622" y="2784807"/>
                  <a:pt x="7736258" y="2804030"/>
                  <a:pt x="7710893" y="2823253"/>
                </a:cubicBezTo>
                <a:cubicBezTo>
                  <a:pt x="7679187" y="2842476"/>
                  <a:pt x="7660163" y="2855292"/>
                  <a:pt x="7641140" y="2861699"/>
                </a:cubicBezTo>
                <a:lnTo>
                  <a:pt x="7615775" y="2861699"/>
                </a:lnTo>
                <a:cubicBezTo>
                  <a:pt x="7609434" y="2868107"/>
                  <a:pt x="7603093" y="2868107"/>
                  <a:pt x="7590410" y="2868107"/>
                </a:cubicBezTo>
                <a:cubicBezTo>
                  <a:pt x="7584069" y="2861699"/>
                  <a:pt x="7577728" y="2861699"/>
                  <a:pt x="7571387" y="2861699"/>
                </a:cubicBezTo>
                <a:cubicBezTo>
                  <a:pt x="7565045" y="2861699"/>
                  <a:pt x="7552363" y="2855292"/>
                  <a:pt x="7546022" y="2855292"/>
                </a:cubicBezTo>
                <a:cubicBezTo>
                  <a:pt x="7507975" y="2842476"/>
                  <a:pt x="7469927" y="2829661"/>
                  <a:pt x="7419198" y="2842476"/>
                </a:cubicBezTo>
                <a:cubicBezTo>
                  <a:pt x="7387492" y="2848884"/>
                  <a:pt x="7349445" y="2861699"/>
                  <a:pt x="7305056" y="2880923"/>
                </a:cubicBezTo>
                <a:cubicBezTo>
                  <a:pt x="7241645" y="2900146"/>
                  <a:pt x="7178233" y="2925777"/>
                  <a:pt x="7127503" y="2925777"/>
                </a:cubicBezTo>
                <a:cubicBezTo>
                  <a:pt x="7045068" y="2932184"/>
                  <a:pt x="6975314" y="2932184"/>
                  <a:pt x="6861173" y="2932184"/>
                </a:cubicBezTo>
                <a:lnTo>
                  <a:pt x="2" y="2932184"/>
                </a:lnTo>
                <a:lnTo>
                  <a:pt x="9730" y="2927622"/>
                </a:lnTo>
                <a:lnTo>
                  <a:pt x="0" y="2932485"/>
                </a:lnTo>
                <a:cubicBezTo>
                  <a:pt x="3242" y="2287352"/>
                  <a:pt x="1621" y="645133"/>
                  <a:pt x="4863" y="0"/>
                </a:cubicBezTo>
                <a:close/>
              </a:path>
            </a:pathLst>
          </a:custGeom>
        </p:spPr>
        <p:txBody>
          <a:bodyPr anchor="ctr"/>
          <a:lstStyle>
            <a:lvl1pPr algn="ctr">
              <a:defRPr b="0"/>
            </a:lvl1pPr>
          </a:lstStyle>
          <a:p>
            <a:r>
              <a:rPr lang="en-US" dirty="0"/>
              <a:t>Click to insert picture</a:t>
            </a:r>
          </a:p>
        </p:txBody>
      </p:sp>
      <p:sp>
        <p:nvSpPr>
          <p:cNvPr id="2" name="Title 1"/>
          <p:cNvSpPr>
            <a:spLocks noGrp="1"/>
          </p:cNvSpPr>
          <p:nvPr>
            <p:ph type="ctrTitle"/>
          </p:nvPr>
        </p:nvSpPr>
        <p:spPr>
          <a:xfrm>
            <a:off x="685800" y="322851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814955"/>
            <a:ext cx="7772400" cy="805045"/>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9" name="Group 8"/>
          <p:cNvGrpSpPr/>
          <p:nvPr userDrawn="1"/>
        </p:nvGrpSpPr>
        <p:grpSpPr>
          <a:xfrm>
            <a:off x="6652061" y="5383368"/>
            <a:ext cx="2491939" cy="1484157"/>
            <a:chOff x="6652061" y="5383368"/>
            <a:chExt cx="2491939" cy="1484157"/>
          </a:xfrm>
        </p:grpSpPr>
        <p:sp>
          <p:nvSpPr>
            <p:cNvPr id="13"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537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82296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8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pic>
        <p:nvPicPr>
          <p:cNvPr id="7"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2A498EEB-1670-784B-A5D8-5BE622242AC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8"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150" y="2305049"/>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05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pic">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2"/>
            <a:ext cx="9144000" cy="1263546"/>
          </a:xfrm>
        </p:spPr>
        <p:txBody>
          <a:bodyPr anchor="ctr"/>
          <a:lstStyle>
            <a:lvl1pPr marL="0" indent="0" algn="ctr">
              <a:buNone/>
              <a:defRPr b="0">
                <a:solidFill>
                  <a:srgbClr val="7F7F7F"/>
                </a:solidFill>
              </a:defRPr>
            </a:lvl1pPr>
          </a:lstStyle>
          <a:p>
            <a:r>
              <a:rPr lang="en-US" dirty="0"/>
              <a:t>Click to insert picture</a:t>
            </a:r>
          </a:p>
        </p:txBody>
      </p:sp>
      <p:sp>
        <p:nvSpPr>
          <p:cNvPr id="4" name="Date Placeholder 3"/>
          <p:cNvSpPr>
            <a:spLocks noGrp="1"/>
          </p:cNvSpPr>
          <p:nvPr>
            <p:ph type="dt" sz="half" idx="10"/>
          </p:nvPr>
        </p:nvSpPr>
        <p:spPr/>
        <p:txBody>
          <a:bodyPr/>
          <a:lstStyle/>
          <a:p>
            <a:fld id="{8BCFAC5E-465E-F040-BFEE-BD2C26DD69CF}"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4"/>
          </p:nvPr>
        </p:nvSpPr>
        <p:spPr>
          <a:xfrm>
            <a:off x="438912" y="2304288"/>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39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5E78D-3CC7-6D42-8E42-CA9A086B97F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8"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822960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57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graphic &amp; subhead">
    <p:spTree>
      <p:nvGrpSpPr>
        <p:cNvPr id="1" name=""/>
        <p:cNvGrpSpPr/>
        <p:nvPr/>
      </p:nvGrpSpPr>
      <p:grpSpPr>
        <a:xfrm>
          <a:off x="0" y="0"/>
          <a:ext cx="0" cy="0"/>
          <a:chOff x="0" y="0"/>
          <a:chExt cx="0" cy="0"/>
        </a:xfrm>
      </p:grpSpPr>
      <p:pic>
        <p:nvPicPr>
          <p:cNvPr id="8"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FE3DB7B-262F-214D-B1E9-7B3FAB795F78}"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5"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6"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7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4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pic &amp; subhead">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3"/>
            <a:ext cx="9144000" cy="1274763"/>
          </a:xfrm>
        </p:spPr>
        <p:txBody>
          <a:bodyPr anchor="ctr"/>
          <a:lstStyle>
            <a:lvl1pPr marL="0" indent="0" algn="ctr">
              <a:buNone/>
              <a:defRPr b="0">
                <a:solidFill>
                  <a:schemeClr val="tx1"/>
                </a:solidFill>
              </a:defRPr>
            </a:lvl1pPr>
          </a:lstStyle>
          <a:p>
            <a:r>
              <a:rPr lang="en-US" dirty="0"/>
              <a:t>Click to insert picture</a:t>
            </a:r>
          </a:p>
        </p:txBody>
      </p:sp>
      <p:sp>
        <p:nvSpPr>
          <p:cNvPr id="4" name="Date Placeholder 3"/>
          <p:cNvSpPr>
            <a:spLocks noGrp="1"/>
          </p:cNvSpPr>
          <p:nvPr>
            <p:ph type="dt" sz="half" idx="10"/>
          </p:nvPr>
        </p:nvSpPr>
        <p:spPr/>
        <p:txBody>
          <a:bodyPr/>
          <a:lstStyle/>
          <a:p>
            <a:fld id="{B431FE36-CC38-3C4B-9D55-DAE0EBE8387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13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0" y="6170613"/>
            <a:ext cx="9144000" cy="704850"/>
          </a:xfrm>
          <a:custGeom>
            <a:avLst/>
            <a:gdLst>
              <a:gd name="T0" fmla="*/ 1442 w 1442"/>
              <a:gd name="T1" fmla="*/ 47 h 110"/>
              <a:gd name="T2" fmla="*/ 1408 w 1442"/>
              <a:gd name="T3" fmla="*/ 46 h 110"/>
              <a:gd name="T4" fmla="*/ 1362 w 1442"/>
              <a:gd name="T5" fmla="*/ 33 h 110"/>
              <a:gd name="T6" fmla="*/ 1347 w 1442"/>
              <a:gd name="T7" fmla="*/ 28 h 110"/>
              <a:gd name="T8" fmla="*/ 1329 w 1442"/>
              <a:gd name="T9" fmla="*/ 31 h 110"/>
              <a:gd name="T10" fmla="*/ 1315 w 1442"/>
              <a:gd name="T11" fmla="*/ 34 h 110"/>
              <a:gd name="T12" fmla="*/ 1308 w 1442"/>
              <a:gd name="T13" fmla="*/ 33 h 110"/>
              <a:gd name="T14" fmla="*/ 1283 w 1442"/>
              <a:gd name="T15" fmla="*/ 15 h 110"/>
              <a:gd name="T16" fmla="*/ 1260 w 1442"/>
              <a:gd name="T17" fmla="*/ 0 h 110"/>
              <a:gd name="T18" fmla="*/ 1229 w 1442"/>
              <a:gd name="T19" fmla="*/ 17 h 110"/>
              <a:gd name="T20" fmla="*/ 1216 w 1442"/>
              <a:gd name="T21" fmla="*/ 26 h 110"/>
              <a:gd name="T22" fmla="*/ 1205 w 1442"/>
              <a:gd name="T23" fmla="*/ 32 h 110"/>
              <a:gd name="T24" fmla="*/ 1201 w 1442"/>
              <a:gd name="T25" fmla="*/ 32 h 110"/>
              <a:gd name="T26" fmla="*/ 1197 w 1442"/>
              <a:gd name="T27" fmla="*/ 33 h 110"/>
              <a:gd name="T28" fmla="*/ 1194 w 1442"/>
              <a:gd name="T29" fmla="*/ 32 h 110"/>
              <a:gd name="T30" fmla="*/ 1190 w 1442"/>
              <a:gd name="T31" fmla="*/ 31 h 110"/>
              <a:gd name="T32" fmla="*/ 1170 w 1442"/>
              <a:gd name="T33" fmla="*/ 29 h 110"/>
              <a:gd name="T34" fmla="*/ 1152 w 1442"/>
              <a:gd name="T35" fmla="*/ 35 h 110"/>
              <a:gd name="T36" fmla="*/ 1124 w 1442"/>
              <a:gd name="T37" fmla="*/ 42 h 110"/>
              <a:gd name="T38" fmla="*/ 1082 w 1442"/>
              <a:gd name="T39" fmla="*/ 43 h 110"/>
              <a:gd name="T40" fmla="*/ 0 w 1442"/>
              <a:gd name="T41" fmla="*/ 43 h 110"/>
              <a:gd name="T42" fmla="*/ 0 w 1442"/>
              <a:gd name="T43" fmla="*/ 110 h 110"/>
              <a:gd name="T44" fmla="*/ 1442 w 1442"/>
              <a:gd name="T45" fmla="*/ 110 h 110"/>
              <a:gd name="T46" fmla="*/ 1442 w 1442"/>
              <a:gd name="T47" fmla="*/ 47 h 110"/>
              <a:gd name="connsiteX0" fmla="*/ 10000 w 10000"/>
              <a:gd name="connsiteY0" fmla="*/ 4273 h 10000"/>
              <a:gd name="connsiteX1" fmla="*/ 9764 w 10000"/>
              <a:gd name="connsiteY1" fmla="*/ 4182 h 10000"/>
              <a:gd name="connsiteX2" fmla="*/ 9445 w 10000"/>
              <a:gd name="connsiteY2" fmla="*/ 3000 h 10000"/>
              <a:gd name="connsiteX3" fmla="*/ 9341 w 10000"/>
              <a:gd name="connsiteY3" fmla="*/ 2545 h 10000"/>
              <a:gd name="connsiteX4" fmla="*/ 9216 w 10000"/>
              <a:gd name="connsiteY4" fmla="*/ 2818 h 10000"/>
              <a:gd name="connsiteX5" fmla="*/ 9119 w 10000"/>
              <a:gd name="connsiteY5" fmla="*/ 3091 h 10000"/>
              <a:gd name="connsiteX6" fmla="*/ 9071 w 10000"/>
              <a:gd name="connsiteY6" fmla="*/ 3000 h 10000"/>
              <a:gd name="connsiteX7" fmla="*/ 8897 w 10000"/>
              <a:gd name="connsiteY7" fmla="*/ 1364 h 10000"/>
              <a:gd name="connsiteX8" fmla="*/ 8738 w 10000"/>
              <a:gd name="connsiteY8" fmla="*/ 0 h 10000"/>
              <a:gd name="connsiteX9" fmla="*/ 8523 w 10000"/>
              <a:gd name="connsiteY9" fmla="*/ 1545 h 10000"/>
              <a:gd name="connsiteX10" fmla="*/ 8433 w 10000"/>
              <a:gd name="connsiteY10" fmla="*/ 2364 h 10000"/>
              <a:gd name="connsiteX11" fmla="*/ 8356 w 10000"/>
              <a:gd name="connsiteY11" fmla="*/ 2909 h 10000"/>
              <a:gd name="connsiteX12" fmla="*/ 8326 w 10000"/>
              <a:gd name="connsiteY12" fmla="*/ 2977 h 10000"/>
              <a:gd name="connsiteX13" fmla="*/ 8301 w 10000"/>
              <a:gd name="connsiteY13" fmla="*/ 3000 h 10000"/>
              <a:gd name="connsiteX14" fmla="*/ 8280 w 10000"/>
              <a:gd name="connsiteY14" fmla="*/ 2909 h 10000"/>
              <a:gd name="connsiteX15" fmla="*/ 8252 w 10000"/>
              <a:gd name="connsiteY15" fmla="*/ 2818 h 10000"/>
              <a:gd name="connsiteX16" fmla="*/ 8114 w 10000"/>
              <a:gd name="connsiteY16" fmla="*/ 2636 h 10000"/>
              <a:gd name="connsiteX17" fmla="*/ 7989 w 10000"/>
              <a:gd name="connsiteY17" fmla="*/ 3182 h 10000"/>
              <a:gd name="connsiteX18" fmla="*/ 7795 w 10000"/>
              <a:gd name="connsiteY18" fmla="*/ 3818 h 10000"/>
              <a:gd name="connsiteX19" fmla="*/ 7503 w 10000"/>
              <a:gd name="connsiteY19" fmla="*/ 3909 h 10000"/>
              <a:gd name="connsiteX20" fmla="*/ 0 w 10000"/>
              <a:gd name="connsiteY20" fmla="*/ 3909 h 10000"/>
              <a:gd name="connsiteX21" fmla="*/ 0 w 10000"/>
              <a:gd name="connsiteY21" fmla="*/ 10000 h 10000"/>
              <a:gd name="connsiteX22" fmla="*/ 10000 w 10000"/>
              <a:gd name="connsiteY22" fmla="*/ 10000 h 10000"/>
              <a:gd name="connsiteX23" fmla="*/ 10000 w 10000"/>
              <a:gd name="connsiteY23" fmla="*/ 42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0000" y="4273"/>
                </a:moveTo>
                <a:cubicBezTo>
                  <a:pt x="10000" y="4273"/>
                  <a:pt x="9806" y="4273"/>
                  <a:pt x="9764" y="4182"/>
                </a:cubicBezTo>
                <a:cubicBezTo>
                  <a:pt x="9591" y="4000"/>
                  <a:pt x="9508" y="3364"/>
                  <a:pt x="9445" y="3000"/>
                </a:cubicBezTo>
                <a:cubicBezTo>
                  <a:pt x="9404" y="2727"/>
                  <a:pt x="9376" y="2545"/>
                  <a:pt x="9341" y="2545"/>
                </a:cubicBezTo>
                <a:cubicBezTo>
                  <a:pt x="9300" y="2455"/>
                  <a:pt x="9258" y="2636"/>
                  <a:pt x="9216" y="2818"/>
                </a:cubicBezTo>
                <a:cubicBezTo>
                  <a:pt x="9189" y="2909"/>
                  <a:pt x="9154" y="3000"/>
                  <a:pt x="9119" y="3091"/>
                </a:cubicBezTo>
                <a:cubicBezTo>
                  <a:pt x="9105" y="3091"/>
                  <a:pt x="9085" y="3000"/>
                  <a:pt x="9071" y="3000"/>
                </a:cubicBezTo>
                <a:cubicBezTo>
                  <a:pt x="9008" y="2636"/>
                  <a:pt x="8946" y="1909"/>
                  <a:pt x="8897" y="1364"/>
                </a:cubicBezTo>
                <a:cubicBezTo>
                  <a:pt x="8835" y="636"/>
                  <a:pt x="8786" y="0"/>
                  <a:pt x="8738" y="0"/>
                </a:cubicBezTo>
                <a:cubicBezTo>
                  <a:pt x="8682" y="91"/>
                  <a:pt x="8606" y="818"/>
                  <a:pt x="8523" y="1545"/>
                </a:cubicBezTo>
                <a:cubicBezTo>
                  <a:pt x="8488" y="1818"/>
                  <a:pt x="8460" y="2091"/>
                  <a:pt x="8433" y="2364"/>
                </a:cubicBezTo>
                <a:cubicBezTo>
                  <a:pt x="8398" y="2636"/>
                  <a:pt x="8377" y="2818"/>
                  <a:pt x="8356" y="2909"/>
                </a:cubicBezTo>
                <a:cubicBezTo>
                  <a:pt x="8343" y="2909"/>
                  <a:pt x="8333" y="2977"/>
                  <a:pt x="8326" y="2977"/>
                </a:cubicBezTo>
                <a:cubicBezTo>
                  <a:pt x="8319" y="3068"/>
                  <a:pt x="8315" y="3000"/>
                  <a:pt x="8301" y="3000"/>
                </a:cubicBezTo>
                <a:cubicBezTo>
                  <a:pt x="8294" y="2909"/>
                  <a:pt x="8287" y="2909"/>
                  <a:pt x="8280" y="2909"/>
                </a:cubicBezTo>
                <a:cubicBezTo>
                  <a:pt x="8273" y="2909"/>
                  <a:pt x="8259" y="2818"/>
                  <a:pt x="8252" y="2818"/>
                </a:cubicBezTo>
                <a:cubicBezTo>
                  <a:pt x="8211" y="2636"/>
                  <a:pt x="8169" y="2455"/>
                  <a:pt x="8114" y="2636"/>
                </a:cubicBezTo>
                <a:cubicBezTo>
                  <a:pt x="8079" y="2727"/>
                  <a:pt x="8037" y="2909"/>
                  <a:pt x="7989" y="3182"/>
                </a:cubicBezTo>
                <a:cubicBezTo>
                  <a:pt x="7920" y="3455"/>
                  <a:pt x="7850" y="3818"/>
                  <a:pt x="7795" y="3818"/>
                </a:cubicBezTo>
                <a:cubicBezTo>
                  <a:pt x="7705" y="3909"/>
                  <a:pt x="7628" y="3909"/>
                  <a:pt x="7503" y="3909"/>
                </a:cubicBezTo>
                <a:lnTo>
                  <a:pt x="0" y="3909"/>
                </a:lnTo>
                <a:lnTo>
                  <a:pt x="0" y="10000"/>
                </a:lnTo>
                <a:lnTo>
                  <a:pt x="10000" y="10000"/>
                </a:lnTo>
                <a:lnTo>
                  <a:pt x="10000" y="4273"/>
                </a:lnTo>
                <a:close/>
              </a:path>
            </a:pathLst>
          </a:custGeom>
          <a:solidFill>
            <a:srgbClr val="ED833E"/>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5800" y="1026652"/>
            <a:ext cx="8229600" cy="49802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39699"/>
            <a:ext cx="2133600"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22772B41-1801-EF4C-A237-07F98C80B9EC}" type="datetime1">
              <a:rPr lang="en-US" smtClean="0"/>
              <a:t>7/1/2019</a:t>
            </a:fld>
            <a:endParaRPr lang="en-US" dirty="0"/>
          </a:p>
        </p:txBody>
      </p:sp>
      <p:sp>
        <p:nvSpPr>
          <p:cNvPr id="6" name="Slide Number Placeholder 5"/>
          <p:cNvSpPr>
            <a:spLocks noGrp="1"/>
          </p:cNvSpPr>
          <p:nvPr>
            <p:ph type="sldNum" sz="quarter" idx="4"/>
          </p:nvPr>
        </p:nvSpPr>
        <p:spPr>
          <a:xfrm>
            <a:off x="7748346" y="6439699"/>
            <a:ext cx="50492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2475FE23-B038-D649-BA1D-CF144A502C82}" type="slidenum">
              <a:rPr lang="en-US" smtClean="0"/>
              <a:pPr/>
              <a:t>‹#›</a:t>
            </a:fld>
            <a:endParaRPr lang="en-US" dirty="0"/>
          </a:p>
        </p:txBody>
      </p:sp>
      <p:sp>
        <p:nvSpPr>
          <p:cNvPr id="10" name="AutoShape 3"/>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814181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50" r:id="rId4"/>
    <p:sldLayoutId id="2147483657" r:id="rId5"/>
    <p:sldLayoutId id="2147483661" r:id="rId6"/>
    <p:sldLayoutId id="2147483656" r:id="rId7"/>
    <p:sldLayoutId id="2147483658" r:id="rId8"/>
    <p:sldLayoutId id="2147483662" r:id="rId9"/>
    <p:sldLayoutId id="2147483663" r:id="rId10"/>
    <p:sldLayoutId id="2147483664" r:id="rId11"/>
    <p:sldLayoutId id="2147483652" r:id="rId12"/>
    <p:sldLayoutId id="2147483653" r:id="rId13"/>
    <p:sldLayoutId id="2147483660" r:id="rId14"/>
    <p:sldLayoutId id="2147483666" r:id="rId15"/>
    <p:sldLayoutId id="2147483667" r:id="rId16"/>
    <p:sldLayoutId id="2147483675" r:id="rId17"/>
    <p:sldLayoutId id="2147483676" r:id="rId18"/>
    <p:sldLayoutId id="2147483677" r:id="rId19"/>
    <p:sldLayoutId id="2147483680" r:id="rId20"/>
    <p:sldLayoutId id="2147483681" r:id="rId21"/>
    <p:sldLayoutId id="2147483682" r:id="rId22"/>
    <p:sldLayoutId id="2147483684" r:id="rId23"/>
    <p:sldLayoutId id="2147483685" r:id="rId24"/>
    <p:sldLayoutId id="2147483686" r:id="rId25"/>
    <p:sldLayoutId id="2147483687" r:id="rId26"/>
  </p:sldLayoutIdLst>
  <p:hf hdr="0" ftr="0" dt="0"/>
  <p:txStyles>
    <p:titleStyle>
      <a:lvl1pPr algn="l" defTabSz="457200" rtl="0" eaLnBrk="1" latinLnBrk="0" hangingPunct="1">
        <a:lnSpc>
          <a:spcPts val="3200"/>
        </a:lnSpc>
        <a:spcBef>
          <a:spcPct val="0"/>
        </a:spcBef>
        <a:buNone/>
        <a:defRPr sz="3000" b="1" kern="1200">
          <a:solidFill>
            <a:srgbClr val="ED833E"/>
          </a:solidFill>
          <a:latin typeface="Rockwell"/>
          <a:ea typeface="+mj-ea"/>
          <a:cs typeface="Rockwell"/>
        </a:defRPr>
      </a:lvl1pPr>
    </p:titleStyle>
    <p:bodyStyle>
      <a:lvl1pPr marL="0" indent="0" algn="l" defTabSz="457200" rtl="0" eaLnBrk="1" latinLnBrk="0" hangingPunct="1">
        <a:spcBef>
          <a:spcPct val="20000"/>
        </a:spcBef>
        <a:buFont typeface="Arial"/>
        <a:buNone/>
        <a:defRPr sz="2000" b="0" kern="1200">
          <a:solidFill>
            <a:schemeClr val="tx1"/>
          </a:solidFill>
          <a:latin typeface="Arial"/>
          <a:ea typeface="+mn-ea"/>
          <a:cs typeface="Arial"/>
        </a:defRPr>
      </a:lvl1pPr>
      <a:lvl2pPr marL="9144"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685800" indent="-228600" algn="l" defTabSz="457200" rtl="0" eaLnBrk="1" latinLnBrk="0" hangingPunct="1">
        <a:spcBef>
          <a:spcPct val="20000"/>
        </a:spcBef>
        <a:buSzPct val="100000"/>
        <a:buFont typeface="Arial" panose="020B0604020202020204" pitchFamily="34" charset="0"/>
        <a:buChar char="−"/>
        <a:defRPr sz="1800" kern="1200">
          <a:solidFill>
            <a:schemeClr val="tx1">
              <a:lumMod val="65000"/>
              <a:lumOff val="35000"/>
            </a:schemeClr>
          </a:solidFill>
          <a:latin typeface="Arial"/>
          <a:ea typeface="+mn-ea"/>
          <a:cs typeface="Arial"/>
        </a:defRPr>
      </a:lvl3pPr>
      <a:lvl4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1600200" indent="-228600" algn="l" defTabSz="4572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mailto:Transmissionservice@blackhillscorp.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hyperlink" Target="mailto:Jacki.Welbig@blackhillscorp.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mailto:Transmissionservice@blackhillscorp.com" TargetMode="External"/><Relationship Id="rId5" Type="http://schemas.openxmlformats.org/officeDocument/2006/relationships/hyperlink" Target="http://www.blackhillsenergy.com/" TargetMode="External"/><Relationship Id="rId4" Type="http://schemas.openxmlformats.org/officeDocument/2006/relationships/hyperlink" Target="https://www.oasis.oati.com/BHB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BHP 2017 Projected Net Revenue Requirement </a:t>
            </a:r>
            <a:br>
              <a:rPr lang="en-US" dirty="0"/>
            </a:br>
            <a:r>
              <a:rPr lang="en-US" dirty="0"/>
              <a:t>Meeting</a:t>
            </a:r>
          </a:p>
        </p:txBody>
      </p:sp>
      <p:sp>
        <p:nvSpPr>
          <p:cNvPr id="4" name="Subtitle 3"/>
          <p:cNvSpPr>
            <a:spLocks noGrp="1"/>
          </p:cNvSpPr>
          <p:nvPr>
            <p:ph type="subTitle" idx="1"/>
          </p:nvPr>
        </p:nvSpPr>
        <p:spPr/>
        <p:txBody>
          <a:bodyPr/>
          <a:lstStyle/>
          <a:p>
            <a:pPr algn="ctr"/>
            <a:r>
              <a:rPr lang="en-US" dirty="0"/>
              <a:t>October 25, 2016</a:t>
            </a:r>
          </a:p>
        </p:txBody>
      </p:sp>
    </p:spTree>
    <p:extLst>
      <p:ext uri="{BB962C8B-B14F-4D97-AF65-F5344CB8AC3E}">
        <p14:creationId xmlns:p14="http://schemas.microsoft.com/office/powerpoint/2010/main" val="314765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8" name="Title 7"/>
          <p:cNvSpPr>
            <a:spLocks noGrp="1"/>
          </p:cNvSpPr>
          <p:nvPr>
            <p:ph type="title"/>
          </p:nvPr>
        </p:nvSpPr>
        <p:spPr>
          <a:xfrm>
            <a:off x="410991" y="128589"/>
            <a:ext cx="8229600" cy="733114"/>
          </a:xfrm>
        </p:spPr>
        <p:txBody>
          <a:bodyPr/>
          <a:lstStyle/>
          <a:p>
            <a:r>
              <a:rPr lang="en-US" dirty="0"/>
              <a:t>Questions</a:t>
            </a:r>
          </a:p>
        </p:txBody>
      </p:sp>
      <p:pic>
        <p:nvPicPr>
          <p:cNvPr id="11" name="Picture Placeholder 10" descr="power lines 3.tif"/>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551" y="861703"/>
            <a:ext cx="9144000" cy="5836390"/>
          </a:xfrm>
        </p:spPr>
      </p:pic>
    </p:spTree>
    <p:extLst>
      <p:ext uri="{BB962C8B-B14F-4D97-AF65-F5344CB8AC3E}">
        <p14:creationId xmlns:p14="http://schemas.microsoft.com/office/powerpoint/2010/main" val="397564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00826BF6-E1C9-9E4E-AED8-957BE221231D}" type="slidenum">
              <a:rPr lang="en-US" sz="1100">
                <a:solidFill>
                  <a:srgbClr val="FFFFFF"/>
                </a:solidFill>
              </a:rPr>
              <a:pPr/>
              <a:t>11</a:t>
            </a:fld>
            <a:endParaRPr lang="en-US" sz="1100">
              <a:solidFill>
                <a:srgbClr val="FFFFFF"/>
              </a:solidFill>
            </a:endParaRPr>
          </a:p>
        </p:txBody>
      </p:sp>
      <p:sp>
        <p:nvSpPr>
          <p:cNvPr id="9" name="Title 8"/>
          <p:cNvSpPr>
            <a:spLocks noGrp="1"/>
          </p:cNvSpPr>
          <p:nvPr>
            <p:ph type="title"/>
          </p:nvPr>
        </p:nvSpPr>
        <p:spPr/>
        <p:txBody>
          <a:bodyPr/>
          <a:lstStyle/>
          <a:p>
            <a:r>
              <a:rPr lang="en-US" dirty="0"/>
              <a:t>Comments / Suggestions</a:t>
            </a:r>
          </a:p>
        </p:txBody>
      </p:sp>
      <p:sp>
        <p:nvSpPr>
          <p:cNvPr id="5" name="Content Placeholder 4"/>
          <p:cNvSpPr>
            <a:spLocks noGrp="1"/>
          </p:cNvSpPr>
          <p:nvPr>
            <p:ph sz="quarter" idx="14"/>
          </p:nvPr>
        </p:nvSpPr>
        <p:spPr/>
        <p:txBody>
          <a:bodyPr/>
          <a:lstStyle/>
          <a:p>
            <a:r>
              <a:rPr lang="en-US" dirty="0"/>
              <a:t>Kenna Hagan</a:t>
            </a:r>
          </a:p>
          <a:p>
            <a:r>
              <a:rPr lang="en-US" dirty="0"/>
              <a:t>Manager FERC Tariff Administration &amp; Policy</a:t>
            </a:r>
          </a:p>
          <a:p>
            <a:r>
              <a:rPr lang="en-US" u="sng" dirty="0">
                <a:hlinkClick r:id="rId3"/>
              </a:rPr>
              <a:t>Transmissionservice@blackhillscorp.com</a:t>
            </a:r>
            <a:r>
              <a:rPr lang="en-US" u="sng" dirty="0"/>
              <a:t> </a:t>
            </a:r>
            <a:endParaRPr lang="en-US" dirty="0"/>
          </a:p>
          <a:p>
            <a:r>
              <a:rPr lang="en-US" dirty="0"/>
              <a:t>(605) 721-2200</a:t>
            </a:r>
          </a:p>
          <a:p>
            <a:endParaRPr lang="en-US" dirty="0"/>
          </a:p>
          <a:p>
            <a:r>
              <a:rPr lang="en-US" dirty="0"/>
              <a:t>Jacki Welbig</a:t>
            </a:r>
          </a:p>
          <a:p>
            <a:r>
              <a:rPr lang="en-US" dirty="0"/>
              <a:t>Electric Transmission System Analyst</a:t>
            </a:r>
          </a:p>
          <a:p>
            <a:r>
              <a:rPr lang="en-US" dirty="0">
                <a:hlinkClick r:id="rId4"/>
              </a:rPr>
              <a:t>Jacki.Welbig@blackhillscorp.com</a:t>
            </a:r>
            <a:endParaRPr lang="en-US" dirty="0"/>
          </a:p>
          <a:p>
            <a:r>
              <a:rPr lang="en-US" dirty="0"/>
              <a:t>(605) 721-2310</a:t>
            </a:r>
          </a:p>
        </p:txBody>
      </p:sp>
      <p:pic>
        <p:nvPicPr>
          <p:cNvPr id="13" name="Picture Placeholder 12" descr="power lines.tif"/>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5191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80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2</a:t>
            </a:fld>
            <a:endParaRPr lang="en-US"/>
          </a:p>
        </p:txBody>
      </p:sp>
      <p:sp>
        <p:nvSpPr>
          <p:cNvPr id="3" name="Title 2"/>
          <p:cNvSpPr>
            <a:spLocks noGrp="1"/>
          </p:cNvSpPr>
          <p:nvPr>
            <p:ph type="title"/>
          </p:nvPr>
        </p:nvSpPr>
        <p:spPr>
          <a:xfrm>
            <a:off x="438912" y="1322077"/>
            <a:ext cx="8229600" cy="506723"/>
          </a:xfrm>
        </p:spPr>
        <p:txBody>
          <a:bodyPr/>
          <a:lstStyle/>
          <a:p>
            <a:r>
              <a:rPr lang="en-US" dirty="0"/>
              <a:t>Agenda</a:t>
            </a:r>
          </a:p>
        </p:txBody>
      </p:sp>
      <p:sp>
        <p:nvSpPr>
          <p:cNvPr id="4" name="Content Placeholder 3"/>
          <p:cNvSpPr>
            <a:spLocks noGrp="1"/>
          </p:cNvSpPr>
          <p:nvPr>
            <p:ph sz="quarter" idx="14"/>
          </p:nvPr>
        </p:nvSpPr>
        <p:spPr>
          <a:xfrm>
            <a:off x="438912" y="1919416"/>
            <a:ext cx="8229600" cy="4236556"/>
          </a:xfrm>
        </p:spPr>
        <p:txBody>
          <a:bodyPr/>
          <a:lstStyle/>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Introductions</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CUS Transmission System Overview</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Black Hills Power’s Formula Rate Protocols</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Discuss the 2017 Projected Net Revenue Requirement</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Where to Find Information and be Engaged</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Questions &amp; Comments</a:t>
            </a:r>
          </a:p>
          <a:p>
            <a:endParaRPr lang="en-US" dirty="0"/>
          </a:p>
        </p:txBody>
      </p:sp>
      <p:pic>
        <p:nvPicPr>
          <p:cNvPr id="11" name="Picture Placeholder 10" descr="power lines 6.tif"/>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2112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3</a:t>
            </a:fld>
            <a:endParaRPr lang="en-US"/>
          </a:p>
        </p:txBody>
      </p:sp>
      <p:sp>
        <p:nvSpPr>
          <p:cNvPr id="4" name="Title 3"/>
          <p:cNvSpPr>
            <a:spLocks noGrp="1"/>
          </p:cNvSpPr>
          <p:nvPr>
            <p:ph type="title"/>
          </p:nvPr>
        </p:nvSpPr>
        <p:spPr>
          <a:xfrm>
            <a:off x="435038" y="380390"/>
            <a:ext cx="8115075" cy="649340"/>
          </a:xfrm>
        </p:spPr>
        <p:txBody>
          <a:bodyPr/>
          <a:lstStyle/>
          <a:p>
            <a:r>
              <a:rPr lang="en-US" dirty="0"/>
              <a:t>CUS Transmission System</a:t>
            </a:r>
          </a:p>
        </p:txBody>
      </p:sp>
      <p:sp>
        <p:nvSpPr>
          <p:cNvPr id="5" name="Content Placeholder 4"/>
          <p:cNvSpPr>
            <a:spLocks noGrp="1"/>
          </p:cNvSpPr>
          <p:nvPr>
            <p:ph sz="quarter" idx="16"/>
          </p:nvPr>
        </p:nvSpPr>
        <p:spPr>
          <a:xfrm>
            <a:off x="435800" y="1210962"/>
            <a:ext cx="7817466" cy="5067617"/>
          </a:xfrm>
        </p:spPr>
        <p:txBody>
          <a:bodyPr/>
          <a:lstStyle/>
          <a:p>
            <a:pPr marL="342900" indent="-342900" algn="just">
              <a:buFont typeface="Wingdings" panose="05000000000000000000" pitchFamily="2" charset="2"/>
              <a:buChar char="Ø"/>
            </a:pPr>
            <a:r>
              <a:rPr lang="en-US" dirty="0"/>
              <a:t>The Common Use System (CUS) is a joint transmission system owned by Basin Electric Power Cooperative, Black Hills Power, Inc. and Powder River Energy Corporation.</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en-US" dirty="0"/>
              <a:t>The CUS has filed with the FERC a joint open-access transmission tariff that provides transmission service over these combined assets that consist of  230 kV and limited 69 kV transmission facilities within areas of Southwestern South Dakota and Northeastern Wyoming. </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en-US" dirty="0"/>
              <a:t>The CUS is made up of approximately 980 circuit miles </a:t>
            </a:r>
          </a:p>
        </p:txBody>
      </p:sp>
    </p:spTree>
    <p:extLst>
      <p:ext uri="{BB962C8B-B14F-4D97-AF65-F5344CB8AC3E}">
        <p14:creationId xmlns:p14="http://schemas.microsoft.com/office/powerpoint/2010/main" val="322890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stCxn id="18525" idx="6"/>
          </p:cNvCxnSpPr>
          <p:nvPr/>
        </p:nvCxnSpPr>
        <p:spPr>
          <a:xfrm flipV="1">
            <a:off x="4006205" y="3416079"/>
            <a:ext cx="1629476" cy="388953"/>
          </a:xfrm>
          <a:prstGeom prst="line">
            <a:avLst/>
          </a:prstGeom>
          <a:ln w="28575">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3DE6C331-9519-4947-A68C-E8B9C9E90FB5}" type="datetime1">
              <a:rPr lang="en-US" smtClean="0">
                <a:solidFill>
                  <a:schemeClr val="bg1"/>
                </a:solidFill>
                <a:latin typeface="Arial" charset="0"/>
                <a:cs typeface="Arial" charset="0"/>
              </a:rPr>
              <a:t>7/1/2019</a:t>
            </a:fld>
            <a:endParaRPr lang="en-US">
              <a:solidFill>
                <a:schemeClr val="bg1"/>
              </a:solidFill>
              <a:latin typeface="Arial" charset="0"/>
              <a:cs typeface="Arial" charset="0"/>
            </a:endParaRPr>
          </a:p>
        </p:txBody>
      </p:sp>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C7B5D8F2-EBEE-5A4C-A76B-41660D8B6A79}" type="slidenum">
              <a:rPr lang="en-US" sz="1100">
                <a:solidFill>
                  <a:srgbClr val="FFFFFF"/>
                </a:solidFill>
              </a:rPr>
              <a:pPr/>
              <a:t>4</a:t>
            </a:fld>
            <a:endParaRPr lang="en-US" sz="1100">
              <a:solidFill>
                <a:srgbClr val="FFFFFF"/>
              </a:solidFill>
            </a:endParaRPr>
          </a:p>
        </p:txBody>
      </p:sp>
      <p:sp>
        <p:nvSpPr>
          <p:cNvPr id="8" name="Title 7"/>
          <p:cNvSpPr>
            <a:spLocks noGrp="1"/>
          </p:cNvSpPr>
          <p:nvPr>
            <p:ph type="title"/>
          </p:nvPr>
        </p:nvSpPr>
        <p:spPr/>
        <p:txBody>
          <a:bodyPr/>
          <a:lstStyle/>
          <a:p>
            <a:r>
              <a:rPr lang="en-US" dirty="0"/>
              <a:t>Common Use System</a:t>
            </a:r>
          </a:p>
        </p:txBody>
      </p:sp>
      <p:grpSp>
        <p:nvGrpSpPr>
          <p:cNvPr id="18437" name="Group 122"/>
          <p:cNvGrpSpPr>
            <a:grpSpLocks/>
          </p:cNvGrpSpPr>
          <p:nvPr/>
        </p:nvGrpSpPr>
        <p:grpSpPr bwMode="auto">
          <a:xfrm>
            <a:off x="484188" y="1158875"/>
            <a:ext cx="8153400" cy="4937125"/>
            <a:chOff x="304800" y="990600"/>
            <a:chExt cx="8610600" cy="5737225"/>
          </a:xfrm>
        </p:grpSpPr>
        <p:sp>
          <p:nvSpPr>
            <p:cNvPr id="18445" name="Line 11"/>
            <p:cNvSpPr>
              <a:spLocks noChangeAspect="1" noChangeShapeType="1"/>
            </p:cNvSpPr>
            <p:nvPr/>
          </p:nvSpPr>
          <p:spPr bwMode="auto">
            <a:xfrm rot="-5916083">
              <a:off x="4221163" y="2695575"/>
              <a:ext cx="223838" cy="84137"/>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Oval 78"/>
            <p:cNvSpPr>
              <a:spLocks noChangeAspect="1" noChangeArrowheads="1"/>
            </p:cNvSpPr>
            <p:nvPr/>
          </p:nvSpPr>
          <p:spPr bwMode="auto">
            <a:xfrm>
              <a:off x="4321175" y="2576513"/>
              <a:ext cx="90488" cy="79375"/>
            </a:xfrm>
            <a:prstGeom prst="ellipse">
              <a:avLst/>
            </a:prstGeom>
            <a:solidFill>
              <a:schemeClr val="bg2"/>
            </a:solidFill>
            <a:ln w="6350">
              <a:solidFill>
                <a:schemeClr val="tx1"/>
              </a:solidFill>
              <a:round/>
              <a:headEnd/>
              <a:tailEnd/>
            </a:ln>
          </p:spPr>
          <p:txBody>
            <a:bodyPr wrap="none" anchor="ctr"/>
            <a:lstStyle/>
            <a:p>
              <a:endParaRPr lang="en-US" sz="1400">
                <a:cs typeface="Arial" charset="0"/>
              </a:endParaRPr>
            </a:p>
          </p:txBody>
        </p:sp>
        <p:sp>
          <p:nvSpPr>
            <p:cNvPr id="18447" name="Line 11"/>
            <p:cNvSpPr>
              <a:spLocks noChangeAspect="1" noChangeShapeType="1"/>
            </p:cNvSpPr>
            <p:nvPr/>
          </p:nvSpPr>
          <p:spPr bwMode="auto">
            <a:xfrm rot="-5916083" flipH="1" flipV="1">
              <a:off x="3993356" y="2980532"/>
              <a:ext cx="36513" cy="3746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Oval 78"/>
            <p:cNvSpPr>
              <a:spLocks noChangeAspect="1" noChangeArrowheads="1"/>
            </p:cNvSpPr>
            <p:nvPr/>
          </p:nvSpPr>
          <p:spPr bwMode="auto">
            <a:xfrm>
              <a:off x="3792538" y="3167063"/>
              <a:ext cx="90487" cy="79375"/>
            </a:xfrm>
            <a:prstGeom prst="ellipse">
              <a:avLst/>
            </a:prstGeom>
            <a:solidFill>
              <a:schemeClr val="bg2"/>
            </a:solidFill>
            <a:ln w="6350">
              <a:solidFill>
                <a:schemeClr val="tx1"/>
              </a:solidFill>
              <a:round/>
              <a:headEnd/>
              <a:tailEnd/>
            </a:ln>
          </p:spPr>
          <p:txBody>
            <a:bodyPr wrap="none" anchor="ctr"/>
            <a:lstStyle/>
            <a:p>
              <a:endParaRPr lang="en-US" sz="1400">
                <a:cs typeface="Arial" charset="0"/>
              </a:endParaRPr>
            </a:p>
          </p:txBody>
        </p:sp>
        <p:sp>
          <p:nvSpPr>
            <p:cNvPr id="18449" name="Text Box 89"/>
            <p:cNvSpPr txBox="1">
              <a:spLocks noChangeAspect="1" noChangeArrowheads="1"/>
            </p:cNvSpPr>
            <p:nvPr/>
          </p:nvSpPr>
          <p:spPr bwMode="auto">
            <a:xfrm>
              <a:off x="3248025" y="3017838"/>
              <a:ext cx="9286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800">
                  <a:solidFill>
                    <a:schemeClr val="tx1"/>
                  </a:solidFill>
                  <a:latin typeface="Times New Roman" charset="0"/>
                </a:rPr>
                <a:t>WYGEN1</a:t>
              </a:r>
            </a:p>
            <a:p>
              <a:pPr eaLnBrk="0" hangingPunct="0"/>
              <a:r>
                <a:rPr lang="en-US" sz="800">
                  <a:solidFill>
                    <a:schemeClr val="tx1"/>
                  </a:solidFill>
                  <a:latin typeface="Times New Roman" charset="0"/>
                </a:rPr>
                <a:t>WYGEN2</a:t>
              </a:r>
            </a:p>
            <a:p>
              <a:pPr eaLnBrk="0" hangingPunct="0"/>
              <a:r>
                <a:rPr lang="en-US" sz="800">
                  <a:solidFill>
                    <a:schemeClr val="tx1"/>
                  </a:solidFill>
                  <a:latin typeface="Times New Roman" charset="0"/>
                </a:rPr>
                <a:t>WYGEN3</a:t>
              </a:r>
            </a:p>
          </p:txBody>
        </p:sp>
        <p:sp>
          <p:nvSpPr>
            <p:cNvPr id="18450" name="Line 4"/>
            <p:cNvSpPr>
              <a:spLocks noChangeAspect="1" noChangeShapeType="1"/>
            </p:cNvSpPr>
            <p:nvPr/>
          </p:nvSpPr>
          <p:spPr bwMode="auto">
            <a:xfrm flipH="1">
              <a:off x="4318000" y="2220913"/>
              <a:ext cx="217488" cy="19208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Oval 120"/>
            <p:cNvSpPr>
              <a:spLocks noChangeAspect="1" noChangeArrowheads="1"/>
            </p:cNvSpPr>
            <p:nvPr/>
          </p:nvSpPr>
          <p:spPr bwMode="auto">
            <a:xfrm>
              <a:off x="4514850" y="2165350"/>
              <a:ext cx="90488" cy="79375"/>
            </a:xfrm>
            <a:prstGeom prst="ellipse">
              <a:avLst/>
            </a:prstGeom>
            <a:solidFill>
              <a:schemeClr val="bg2"/>
            </a:solidFill>
            <a:ln w="6350">
              <a:solidFill>
                <a:schemeClr val="tx1"/>
              </a:solidFill>
              <a:round/>
              <a:headEnd/>
              <a:tailEnd/>
            </a:ln>
          </p:spPr>
          <p:txBody>
            <a:bodyPr wrap="none" anchor="ctr"/>
            <a:lstStyle/>
            <a:p>
              <a:endParaRPr lang="en-US" sz="1400">
                <a:cs typeface="Arial" charset="0"/>
              </a:endParaRPr>
            </a:p>
          </p:txBody>
        </p:sp>
        <p:sp>
          <p:nvSpPr>
            <p:cNvPr id="18452" name="Line 565"/>
            <p:cNvSpPr>
              <a:spLocks noChangeAspect="1" noChangeShapeType="1"/>
            </p:cNvSpPr>
            <p:nvPr/>
          </p:nvSpPr>
          <p:spPr bwMode="auto">
            <a:xfrm flipH="1">
              <a:off x="4171950" y="2906713"/>
              <a:ext cx="53975" cy="18732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566"/>
            <p:cNvSpPr>
              <a:spLocks noChangeAspect="1" noChangeShapeType="1"/>
            </p:cNvSpPr>
            <p:nvPr/>
          </p:nvSpPr>
          <p:spPr bwMode="auto">
            <a:xfrm flipH="1">
              <a:off x="4246563" y="2940050"/>
              <a:ext cx="52387" cy="1968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443"/>
            <p:cNvSpPr>
              <a:spLocks noChangeAspect="1" noChangeShapeType="1"/>
            </p:cNvSpPr>
            <p:nvPr/>
          </p:nvSpPr>
          <p:spPr bwMode="auto">
            <a:xfrm>
              <a:off x="2308224" y="5300663"/>
              <a:ext cx="1268413" cy="144462"/>
            </a:xfrm>
            <a:custGeom>
              <a:avLst/>
              <a:gdLst>
                <a:gd name="T0" fmla="*/ 0 w 801"/>
                <a:gd name="T1" fmla="*/ 2147483647 h 90"/>
                <a:gd name="T2" fmla="*/ 2147483647 w 801"/>
                <a:gd name="T3" fmla="*/ 0 h 90"/>
                <a:gd name="T4" fmla="*/ 0 60000 65536"/>
                <a:gd name="T5" fmla="*/ 0 60000 65536"/>
                <a:gd name="T6" fmla="*/ 0 w 801"/>
                <a:gd name="T7" fmla="*/ 0 h 90"/>
                <a:gd name="T8" fmla="*/ 801 w 801"/>
                <a:gd name="T9" fmla="*/ 90 h 90"/>
              </a:gdLst>
              <a:ahLst/>
              <a:cxnLst>
                <a:cxn ang="T4">
                  <a:pos x="T0" y="T1"/>
                </a:cxn>
                <a:cxn ang="T5">
                  <a:pos x="T2" y="T3"/>
                </a:cxn>
              </a:cxnLst>
              <a:rect l="T6" t="T7" r="T8" b="T9"/>
              <a:pathLst>
                <a:path w="801" h="90">
                  <a:moveTo>
                    <a:pt x="0" y="90"/>
                  </a:moveTo>
                  <a:lnTo>
                    <a:pt x="801" y="0"/>
                  </a:ln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5" name="Line 442"/>
            <p:cNvSpPr>
              <a:spLocks noChangeAspect="1" noChangeShapeType="1"/>
            </p:cNvSpPr>
            <p:nvPr/>
          </p:nvSpPr>
          <p:spPr bwMode="auto">
            <a:xfrm flipH="1">
              <a:off x="3538538" y="5103813"/>
              <a:ext cx="52387" cy="20478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5"/>
            <p:cNvSpPr>
              <a:spLocks noChangeAspect="1" noChangeShapeType="1"/>
            </p:cNvSpPr>
            <p:nvPr/>
          </p:nvSpPr>
          <p:spPr bwMode="auto">
            <a:xfrm rot="18609250" flipH="1">
              <a:off x="3191295" y="4103068"/>
              <a:ext cx="473202" cy="87322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Line 6"/>
            <p:cNvSpPr>
              <a:spLocks noChangeAspect="1" noChangeShapeType="1"/>
            </p:cNvSpPr>
            <p:nvPr/>
          </p:nvSpPr>
          <p:spPr bwMode="auto">
            <a:xfrm rot="223883" flipV="1">
              <a:off x="3273425" y="3092450"/>
              <a:ext cx="917575" cy="94932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8"/>
            <p:cNvSpPr>
              <a:spLocks noChangeAspect="1" noChangeShapeType="1"/>
            </p:cNvSpPr>
            <p:nvPr/>
          </p:nvSpPr>
          <p:spPr bwMode="auto">
            <a:xfrm flipV="1">
              <a:off x="1455738" y="1655763"/>
              <a:ext cx="860425" cy="482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10"/>
            <p:cNvSpPr>
              <a:spLocks noChangeAspect="1" noChangeShapeType="1"/>
            </p:cNvSpPr>
            <p:nvPr/>
          </p:nvSpPr>
          <p:spPr bwMode="auto">
            <a:xfrm flipV="1">
              <a:off x="3079750" y="2459038"/>
              <a:ext cx="1146175" cy="3667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11"/>
            <p:cNvSpPr>
              <a:spLocks noChangeAspect="1" noChangeShapeType="1"/>
            </p:cNvSpPr>
            <p:nvPr/>
          </p:nvSpPr>
          <p:spPr bwMode="auto">
            <a:xfrm flipH="1" flipV="1">
              <a:off x="4332288" y="2478088"/>
              <a:ext cx="463550" cy="2794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12"/>
            <p:cNvSpPr>
              <a:spLocks noChangeAspect="1" noChangeShapeType="1"/>
            </p:cNvSpPr>
            <p:nvPr/>
          </p:nvSpPr>
          <p:spPr bwMode="auto">
            <a:xfrm>
              <a:off x="2308225" y="1655763"/>
              <a:ext cx="1900238" cy="7683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15"/>
            <p:cNvSpPr>
              <a:spLocks noChangeAspect="1" noChangeShapeType="1"/>
            </p:cNvSpPr>
            <p:nvPr/>
          </p:nvSpPr>
          <p:spPr bwMode="auto">
            <a:xfrm flipH="1">
              <a:off x="3627438" y="4065588"/>
              <a:ext cx="311150" cy="1230312"/>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16"/>
            <p:cNvSpPr>
              <a:spLocks noChangeAspect="1" noChangeShapeType="1"/>
            </p:cNvSpPr>
            <p:nvPr/>
          </p:nvSpPr>
          <p:spPr bwMode="auto">
            <a:xfrm>
              <a:off x="3592513" y="5305425"/>
              <a:ext cx="3025775" cy="8270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17"/>
            <p:cNvSpPr>
              <a:spLocks noChangeAspect="1" noChangeShapeType="1"/>
            </p:cNvSpPr>
            <p:nvPr/>
          </p:nvSpPr>
          <p:spPr bwMode="auto">
            <a:xfrm flipH="1">
              <a:off x="6586538" y="4065588"/>
              <a:ext cx="173037" cy="2066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8"/>
            <p:cNvSpPr>
              <a:spLocks noChangeAspect="1" noChangeShapeType="1"/>
            </p:cNvSpPr>
            <p:nvPr/>
          </p:nvSpPr>
          <p:spPr bwMode="auto">
            <a:xfrm flipH="1">
              <a:off x="6296025" y="6172200"/>
              <a:ext cx="287338" cy="3810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 name="Line 19"/>
            <p:cNvSpPr>
              <a:spLocks noChangeAspect="1" noChangeShapeType="1"/>
            </p:cNvSpPr>
            <p:nvPr/>
          </p:nvSpPr>
          <p:spPr bwMode="auto">
            <a:xfrm>
              <a:off x="6629400" y="6172200"/>
              <a:ext cx="288925" cy="3810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20"/>
            <p:cNvSpPr>
              <a:spLocks noChangeAspect="1" noChangeShapeType="1"/>
            </p:cNvSpPr>
            <p:nvPr/>
          </p:nvSpPr>
          <p:spPr bwMode="auto">
            <a:xfrm>
              <a:off x="6245225" y="1243013"/>
              <a:ext cx="1588" cy="48895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Line 21"/>
            <p:cNvSpPr>
              <a:spLocks noChangeAspect="1" noChangeShapeType="1"/>
            </p:cNvSpPr>
            <p:nvPr/>
          </p:nvSpPr>
          <p:spPr bwMode="auto">
            <a:xfrm>
              <a:off x="6245225" y="4960938"/>
              <a:ext cx="2592388"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69" name="Text Box 22"/>
            <p:cNvSpPr txBox="1">
              <a:spLocks noChangeAspect="1" noChangeArrowheads="1"/>
            </p:cNvSpPr>
            <p:nvPr/>
          </p:nvSpPr>
          <p:spPr bwMode="auto">
            <a:xfrm>
              <a:off x="7270750" y="4684713"/>
              <a:ext cx="1350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400">
                  <a:solidFill>
                    <a:schemeClr val="tx1"/>
                  </a:solidFill>
                  <a:latin typeface="Times New Roman" charset="0"/>
                </a:rPr>
                <a:t>S DAKOTA</a:t>
              </a:r>
            </a:p>
          </p:txBody>
        </p:sp>
        <p:sp>
          <p:nvSpPr>
            <p:cNvPr id="18470" name="Text Box 23"/>
            <p:cNvSpPr txBox="1">
              <a:spLocks noChangeAspect="1" noChangeArrowheads="1"/>
            </p:cNvSpPr>
            <p:nvPr/>
          </p:nvSpPr>
          <p:spPr bwMode="auto">
            <a:xfrm>
              <a:off x="7359650" y="4960938"/>
              <a:ext cx="147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400">
                  <a:solidFill>
                    <a:schemeClr val="tx1"/>
                  </a:solidFill>
                  <a:latin typeface="Times New Roman" charset="0"/>
                </a:rPr>
                <a:t>NEBRASKA</a:t>
              </a:r>
            </a:p>
          </p:txBody>
        </p:sp>
        <p:sp>
          <p:nvSpPr>
            <p:cNvPr id="18471" name="Text Box 24"/>
            <p:cNvSpPr txBox="1">
              <a:spLocks noChangeAspect="1" noChangeArrowheads="1"/>
            </p:cNvSpPr>
            <p:nvPr/>
          </p:nvSpPr>
          <p:spPr bwMode="auto">
            <a:xfrm>
              <a:off x="4962525" y="1589088"/>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400">
                  <a:solidFill>
                    <a:schemeClr val="tx1"/>
                  </a:solidFill>
                  <a:latin typeface="Times New Roman" charset="0"/>
                </a:rPr>
                <a:t>WYOMING</a:t>
              </a:r>
            </a:p>
          </p:txBody>
        </p:sp>
        <p:sp>
          <p:nvSpPr>
            <p:cNvPr id="18472" name="Line 25"/>
            <p:cNvSpPr>
              <a:spLocks noChangeAspect="1" noChangeShapeType="1"/>
            </p:cNvSpPr>
            <p:nvPr/>
          </p:nvSpPr>
          <p:spPr bwMode="auto">
            <a:xfrm flipH="1">
              <a:off x="685800" y="1587500"/>
              <a:ext cx="56181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3" name="Text Box 26"/>
            <p:cNvSpPr txBox="1">
              <a:spLocks noChangeAspect="1" noChangeArrowheads="1"/>
            </p:cNvSpPr>
            <p:nvPr/>
          </p:nvSpPr>
          <p:spPr bwMode="auto">
            <a:xfrm>
              <a:off x="4872038" y="1252538"/>
              <a:ext cx="1300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400">
                  <a:solidFill>
                    <a:schemeClr val="tx1"/>
                  </a:solidFill>
                  <a:latin typeface="Times New Roman" charset="0"/>
                </a:rPr>
                <a:t>MONTANA</a:t>
              </a:r>
            </a:p>
          </p:txBody>
        </p:sp>
        <p:sp>
          <p:nvSpPr>
            <p:cNvPr id="18474" name="Line 28"/>
            <p:cNvSpPr>
              <a:spLocks noChangeAspect="1" noChangeShapeType="1"/>
            </p:cNvSpPr>
            <p:nvPr/>
          </p:nvSpPr>
          <p:spPr bwMode="auto">
            <a:xfrm flipH="1" flipV="1">
              <a:off x="1112838" y="1381125"/>
              <a:ext cx="690562" cy="1444625"/>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5" name="Line 29"/>
            <p:cNvSpPr>
              <a:spLocks noChangeAspect="1" noChangeShapeType="1"/>
            </p:cNvSpPr>
            <p:nvPr/>
          </p:nvSpPr>
          <p:spPr bwMode="auto">
            <a:xfrm>
              <a:off x="3592513" y="5373688"/>
              <a:ext cx="173037" cy="9652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6" name="Line 31"/>
            <p:cNvSpPr>
              <a:spLocks noChangeAspect="1" noChangeShapeType="1"/>
            </p:cNvSpPr>
            <p:nvPr/>
          </p:nvSpPr>
          <p:spPr bwMode="auto">
            <a:xfrm>
              <a:off x="1797050" y="2825750"/>
              <a:ext cx="173038" cy="2479675"/>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7" name="Line 32"/>
            <p:cNvSpPr>
              <a:spLocks noChangeAspect="1" noChangeShapeType="1"/>
            </p:cNvSpPr>
            <p:nvPr/>
          </p:nvSpPr>
          <p:spPr bwMode="auto">
            <a:xfrm flipV="1">
              <a:off x="1968500" y="5094288"/>
              <a:ext cx="1647825" cy="211137"/>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8" name="Line 33"/>
            <p:cNvSpPr>
              <a:spLocks noChangeAspect="1" noChangeShapeType="1"/>
            </p:cNvSpPr>
            <p:nvPr/>
          </p:nvSpPr>
          <p:spPr bwMode="auto">
            <a:xfrm>
              <a:off x="1797050" y="2825750"/>
              <a:ext cx="2505075" cy="6985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9" name="Line 34"/>
            <p:cNvSpPr>
              <a:spLocks noChangeAspect="1" noChangeShapeType="1"/>
            </p:cNvSpPr>
            <p:nvPr/>
          </p:nvSpPr>
          <p:spPr bwMode="auto">
            <a:xfrm flipH="1">
              <a:off x="3935413" y="3136900"/>
              <a:ext cx="277812" cy="9286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0" name="Line 35"/>
            <p:cNvSpPr>
              <a:spLocks noChangeAspect="1" noChangeShapeType="1"/>
            </p:cNvSpPr>
            <p:nvPr/>
          </p:nvSpPr>
          <p:spPr bwMode="auto">
            <a:xfrm>
              <a:off x="4276725" y="2895600"/>
              <a:ext cx="2506663" cy="11699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36"/>
            <p:cNvSpPr>
              <a:spLocks noChangeAspect="1" noChangeShapeType="1"/>
            </p:cNvSpPr>
            <p:nvPr/>
          </p:nvSpPr>
          <p:spPr bwMode="auto">
            <a:xfrm>
              <a:off x="6672263" y="2344738"/>
              <a:ext cx="777875" cy="61912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Line 37"/>
            <p:cNvSpPr>
              <a:spLocks noChangeAspect="1" noChangeShapeType="1"/>
            </p:cNvSpPr>
            <p:nvPr/>
          </p:nvSpPr>
          <p:spPr bwMode="auto">
            <a:xfrm flipH="1">
              <a:off x="6757988" y="2895600"/>
              <a:ext cx="690562" cy="11699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3" name="Text Box 38"/>
            <p:cNvSpPr txBox="1">
              <a:spLocks noChangeAspect="1" noChangeArrowheads="1"/>
            </p:cNvSpPr>
            <p:nvPr/>
          </p:nvSpPr>
          <p:spPr bwMode="auto">
            <a:xfrm>
              <a:off x="954881" y="2771198"/>
              <a:ext cx="16390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BUFFALO</a:t>
              </a:r>
            </a:p>
          </p:txBody>
        </p:sp>
        <p:sp>
          <p:nvSpPr>
            <p:cNvPr id="18484" name="Text Box 39"/>
            <p:cNvSpPr txBox="1">
              <a:spLocks noChangeAspect="1" noChangeArrowheads="1"/>
            </p:cNvSpPr>
            <p:nvPr/>
          </p:nvSpPr>
          <p:spPr bwMode="auto">
            <a:xfrm>
              <a:off x="1028700" y="5053013"/>
              <a:ext cx="1187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CASPER</a:t>
              </a:r>
            </a:p>
          </p:txBody>
        </p:sp>
        <p:sp>
          <p:nvSpPr>
            <p:cNvPr id="18485" name="Text Box 41"/>
            <p:cNvSpPr txBox="1">
              <a:spLocks noChangeAspect="1" noChangeArrowheads="1"/>
            </p:cNvSpPr>
            <p:nvPr/>
          </p:nvSpPr>
          <p:spPr bwMode="auto">
            <a:xfrm>
              <a:off x="3678238" y="5534025"/>
              <a:ext cx="212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DAVE </a:t>
              </a:r>
            </a:p>
            <a:p>
              <a:pPr eaLnBrk="0" hangingPunct="0"/>
              <a:r>
                <a:rPr lang="en-US" sz="1000">
                  <a:solidFill>
                    <a:schemeClr val="tx1"/>
                  </a:solidFill>
                  <a:latin typeface="Times New Roman" charset="0"/>
                </a:rPr>
                <a:t>JOHNSTON</a:t>
              </a:r>
            </a:p>
          </p:txBody>
        </p:sp>
        <p:sp>
          <p:nvSpPr>
            <p:cNvPr id="18486" name="Text Box 42"/>
            <p:cNvSpPr txBox="1">
              <a:spLocks noChangeAspect="1" noChangeArrowheads="1"/>
            </p:cNvSpPr>
            <p:nvPr/>
          </p:nvSpPr>
          <p:spPr bwMode="auto">
            <a:xfrm>
              <a:off x="6330950" y="2063477"/>
              <a:ext cx="1539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dirty="0">
                  <a:solidFill>
                    <a:schemeClr val="tx1"/>
                  </a:solidFill>
                  <a:latin typeface="Times New Roman" charset="0"/>
                </a:rPr>
                <a:t>LOOKOUT</a:t>
              </a:r>
            </a:p>
          </p:txBody>
        </p:sp>
        <p:sp>
          <p:nvSpPr>
            <p:cNvPr id="18487" name="Text Box 43"/>
            <p:cNvSpPr txBox="1">
              <a:spLocks noChangeAspect="1" noChangeArrowheads="1"/>
            </p:cNvSpPr>
            <p:nvPr/>
          </p:nvSpPr>
          <p:spPr bwMode="auto">
            <a:xfrm>
              <a:off x="7483475" y="2824163"/>
              <a:ext cx="1303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LANGE</a:t>
              </a:r>
            </a:p>
          </p:txBody>
        </p:sp>
        <p:sp>
          <p:nvSpPr>
            <p:cNvPr id="18488" name="Text Box 44"/>
            <p:cNvSpPr txBox="1">
              <a:spLocks noChangeAspect="1" noChangeArrowheads="1"/>
            </p:cNvSpPr>
            <p:nvPr/>
          </p:nvSpPr>
          <p:spPr bwMode="auto">
            <a:xfrm>
              <a:off x="6786563" y="3992563"/>
              <a:ext cx="1477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WESTHILL</a:t>
              </a:r>
            </a:p>
          </p:txBody>
        </p:sp>
        <p:sp>
          <p:nvSpPr>
            <p:cNvPr id="18489" name="Line 46"/>
            <p:cNvSpPr>
              <a:spLocks noChangeAspect="1" noChangeShapeType="1"/>
            </p:cNvSpPr>
            <p:nvPr/>
          </p:nvSpPr>
          <p:spPr bwMode="auto">
            <a:xfrm flipH="1">
              <a:off x="2994025" y="5305425"/>
              <a:ext cx="604838" cy="757238"/>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90" name="Line 47"/>
            <p:cNvSpPr>
              <a:spLocks noChangeAspect="1" noChangeShapeType="1"/>
            </p:cNvSpPr>
            <p:nvPr/>
          </p:nvSpPr>
          <p:spPr bwMode="auto">
            <a:xfrm flipH="1">
              <a:off x="857250" y="5305425"/>
              <a:ext cx="1123950" cy="1588"/>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91" name="Line 48"/>
            <p:cNvSpPr>
              <a:spLocks noChangeAspect="1" noChangeShapeType="1"/>
            </p:cNvSpPr>
            <p:nvPr/>
          </p:nvSpPr>
          <p:spPr bwMode="auto">
            <a:xfrm flipV="1">
              <a:off x="5732463" y="2344738"/>
              <a:ext cx="950912" cy="12382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2" name="Oval 50"/>
            <p:cNvSpPr>
              <a:spLocks noChangeAspect="1" noChangeArrowheads="1"/>
            </p:cNvSpPr>
            <p:nvPr/>
          </p:nvSpPr>
          <p:spPr bwMode="auto">
            <a:xfrm>
              <a:off x="3998913" y="3454400"/>
              <a:ext cx="173037" cy="138113"/>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493" name="Text Box 51"/>
            <p:cNvSpPr txBox="1">
              <a:spLocks noChangeAspect="1" noChangeArrowheads="1"/>
            </p:cNvSpPr>
            <p:nvPr/>
          </p:nvSpPr>
          <p:spPr bwMode="auto">
            <a:xfrm>
              <a:off x="4125913" y="3521075"/>
              <a:ext cx="1176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RENO</a:t>
              </a:r>
            </a:p>
          </p:txBody>
        </p:sp>
        <p:sp>
          <p:nvSpPr>
            <p:cNvPr id="18494" name="Oval 52"/>
            <p:cNvSpPr>
              <a:spLocks noChangeAspect="1" noChangeArrowheads="1"/>
            </p:cNvSpPr>
            <p:nvPr/>
          </p:nvSpPr>
          <p:spPr bwMode="auto">
            <a:xfrm>
              <a:off x="7358063" y="2895600"/>
              <a:ext cx="173037"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495" name="Oval 53"/>
            <p:cNvSpPr>
              <a:spLocks noChangeAspect="1" noChangeArrowheads="1"/>
            </p:cNvSpPr>
            <p:nvPr/>
          </p:nvSpPr>
          <p:spPr bwMode="auto">
            <a:xfrm>
              <a:off x="6672263" y="3997325"/>
              <a:ext cx="173037"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496" name="Line 56"/>
            <p:cNvSpPr>
              <a:spLocks noChangeAspect="1" noChangeShapeType="1"/>
            </p:cNvSpPr>
            <p:nvPr/>
          </p:nvSpPr>
          <p:spPr bwMode="auto">
            <a:xfrm flipV="1">
              <a:off x="4276725" y="2344738"/>
              <a:ext cx="2420938" cy="55086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18497" name="Oval 175"/>
            <p:cNvSpPr>
              <a:spLocks noChangeAspect="1" noChangeArrowheads="1"/>
            </p:cNvSpPr>
            <p:nvPr/>
          </p:nvSpPr>
          <p:spPr bwMode="auto">
            <a:xfrm>
              <a:off x="1711325" y="2757488"/>
              <a:ext cx="171450" cy="138112"/>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498" name="Oval 59"/>
            <p:cNvSpPr>
              <a:spLocks noChangeAspect="1" noChangeArrowheads="1"/>
            </p:cNvSpPr>
            <p:nvPr/>
          </p:nvSpPr>
          <p:spPr bwMode="auto">
            <a:xfrm>
              <a:off x="6586538" y="2274888"/>
              <a:ext cx="173037" cy="138112"/>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499" name="Oval 60"/>
            <p:cNvSpPr>
              <a:spLocks noChangeAspect="1" noChangeArrowheads="1"/>
            </p:cNvSpPr>
            <p:nvPr/>
          </p:nvSpPr>
          <p:spPr bwMode="auto">
            <a:xfrm>
              <a:off x="1368425" y="2068513"/>
              <a:ext cx="173038" cy="138112"/>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00" name="Text Box 61"/>
            <p:cNvSpPr txBox="1">
              <a:spLocks noChangeAspect="1" noChangeArrowheads="1"/>
            </p:cNvSpPr>
            <p:nvPr/>
          </p:nvSpPr>
          <p:spPr bwMode="auto">
            <a:xfrm>
              <a:off x="457201" y="2072869"/>
              <a:ext cx="128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SHERIDAN</a:t>
              </a:r>
            </a:p>
          </p:txBody>
        </p:sp>
        <p:sp>
          <p:nvSpPr>
            <p:cNvPr id="18501" name="Oval 62"/>
            <p:cNvSpPr>
              <a:spLocks noChangeAspect="1" noChangeArrowheads="1"/>
            </p:cNvSpPr>
            <p:nvPr/>
          </p:nvSpPr>
          <p:spPr bwMode="auto">
            <a:xfrm>
              <a:off x="6500813" y="6062663"/>
              <a:ext cx="173037"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02" name="Text Box 63"/>
            <p:cNvSpPr txBox="1">
              <a:spLocks noChangeAspect="1" noChangeArrowheads="1"/>
            </p:cNvSpPr>
            <p:nvPr/>
          </p:nvSpPr>
          <p:spPr bwMode="auto">
            <a:xfrm>
              <a:off x="3962400" y="4038600"/>
              <a:ext cx="1235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TECKLA</a:t>
              </a:r>
            </a:p>
          </p:txBody>
        </p:sp>
        <p:sp>
          <p:nvSpPr>
            <p:cNvPr id="18503" name="Text Box 64"/>
            <p:cNvSpPr txBox="1">
              <a:spLocks noChangeAspect="1" noChangeArrowheads="1"/>
            </p:cNvSpPr>
            <p:nvPr/>
          </p:nvSpPr>
          <p:spPr bwMode="auto">
            <a:xfrm>
              <a:off x="5730876" y="6105526"/>
              <a:ext cx="844549" cy="28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STEGALL</a:t>
              </a:r>
            </a:p>
          </p:txBody>
        </p:sp>
        <p:sp>
          <p:nvSpPr>
            <p:cNvPr id="18504" name="Oval 65"/>
            <p:cNvSpPr>
              <a:spLocks noChangeAspect="1" noChangeArrowheads="1"/>
            </p:cNvSpPr>
            <p:nvPr/>
          </p:nvSpPr>
          <p:spPr bwMode="auto">
            <a:xfrm>
              <a:off x="3663950" y="4746625"/>
              <a:ext cx="173038"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05" name="Text Box 66"/>
            <p:cNvSpPr txBox="1">
              <a:spLocks noChangeAspect="1" noChangeArrowheads="1"/>
            </p:cNvSpPr>
            <p:nvPr/>
          </p:nvSpPr>
          <p:spPr bwMode="auto">
            <a:xfrm>
              <a:off x="3792538" y="4738688"/>
              <a:ext cx="1866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YELLOWCAKE</a:t>
              </a:r>
            </a:p>
          </p:txBody>
        </p:sp>
        <p:sp>
          <p:nvSpPr>
            <p:cNvPr id="18506" name="Oval 67"/>
            <p:cNvSpPr>
              <a:spLocks noChangeAspect="1" noChangeArrowheads="1"/>
            </p:cNvSpPr>
            <p:nvPr/>
          </p:nvSpPr>
          <p:spPr bwMode="auto">
            <a:xfrm>
              <a:off x="7099300" y="3240088"/>
              <a:ext cx="173038"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07" name="Text Box 68"/>
            <p:cNvSpPr txBox="1">
              <a:spLocks noChangeAspect="1" noChangeArrowheads="1"/>
            </p:cNvSpPr>
            <p:nvPr/>
          </p:nvSpPr>
          <p:spPr bwMode="auto">
            <a:xfrm>
              <a:off x="7185025" y="3376613"/>
              <a:ext cx="747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SOUTH RAPID CITY</a:t>
              </a:r>
            </a:p>
          </p:txBody>
        </p:sp>
        <p:sp>
          <p:nvSpPr>
            <p:cNvPr id="18508" name="Line 69"/>
            <p:cNvSpPr>
              <a:spLocks noChangeAspect="1" noChangeShapeType="1"/>
            </p:cNvSpPr>
            <p:nvPr/>
          </p:nvSpPr>
          <p:spPr bwMode="auto">
            <a:xfrm flipH="1">
              <a:off x="7783513" y="3170238"/>
              <a:ext cx="260350" cy="276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Line 70"/>
            <p:cNvSpPr>
              <a:spLocks noChangeAspect="1" noChangeShapeType="1"/>
            </p:cNvSpPr>
            <p:nvPr/>
          </p:nvSpPr>
          <p:spPr bwMode="auto">
            <a:xfrm>
              <a:off x="7783513" y="3170238"/>
              <a:ext cx="260350" cy="276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0" name="Line 71"/>
            <p:cNvSpPr>
              <a:spLocks noChangeAspect="1" noChangeShapeType="1"/>
            </p:cNvSpPr>
            <p:nvPr/>
          </p:nvSpPr>
          <p:spPr bwMode="auto">
            <a:xfrm flipH="1">
              <a:off x="8040688" y="3170238"/>
              <a:ext cx="1587" cy="276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Line 72"/>
            <p:cNvSpPr>
              <a:spLocks noChangeAspect="1" noChangeShapeType="1"/>
            </p:cNvSpPr>
            <p:nvPr/>
          </p:nvSpPr>
          <p:spPr bwMode="auto">
            <a:xfrm>
              <a:off x="7783513" y="3170238"/>
              <a:ext cx="1587" cy="276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2" name="Line 74"/>
            <p:cNvSpPr>
              <a:spLocks noChangeAspect="1" noChangeShapeType="1"/>
            </p:cNvSpPr>
            <p:nvPr/>
          </p:nvSpPr>
          <p:spPr bwMode="auto">
            <a:xfrm flipH="1">
              <a:off x="7270750" y="3308350"/>
              <a:ext cx="517525" cy="15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3" name="Oval 75"/>
            <p:cNvSpPr>
              <a:spLocks noChangeAspect="1" noChangeArrowheads="1"/>
            </p:cNvSpPr>
            <p:nvPr/>
          </p:nvSpPr>
          <p:spPr bwMode="auto">
            <a:xfrm>
              <a:off x="4703763" y="2689225"/>
              <a:ext cx="173037"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14" name="Oval 76"/>
            <p:cNvSpPr>
              <a:spLocks noChangeAspect="1" noChangeArrowheads="1"/>
            </p:cNvSpPr>
            <p:nvPr/>
          </p:nvSpPr>
          <p:spPr bwMode="auto">
            <a:xfrm>
              <a:off x="6245225" y="2689225"/>
              <a:ext cx="171450"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15" name="Text Box 77"/>
            <p:cNvSpPr txBox="1">
              <a:spLocks noChangeAspect="1" noChangeArrowheads="1"/>
            </p:cNvSpPr>
            <p:nvPr/>
          </p:nvSpPr>
          <p:spPr bwMode="auto">
            <a:xfrm>
              <a:off x="6353968" y="2654027"/>
              <a:ext cx="831057" cy="46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YELLOWCREEK</a:t>
              </a:r>
            </a:p>
          </p:txBody>
        </p:sp>
        <p:sp>
          <p:nvSpPr>
            <p:cNvPr id="18516" name="Text Box 78"/>
            <p:cNvSpPr txBox="1">
              <a:spLocks noChangeAspect="1" noChangeArrowheads="1"/>
            </p:cNvSpPr>
            <p:nvPr/>
          </p:nvSpPr>
          <p:spPr bwMode="auto">
            <a:xfrm>
              <a:off x="4791075" y="2781300"/>
              <a:ext cx="1122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HUGHES</a:t>
              </a:r>
            </a:p>
          </p:txBody>
        </p:sp>
        <p:sp>
          <p:nvSpPr>
            <p:cNvPr id="18517" name="Text Box 79"/>
            <p:cNvSpPr txBox="1">
              <a:spLocks noChangeAspect="1" noChangeArrowheads="1"/>
            </p:cNvSpPr>
            <p:nvPr/>
          </p:nvSpPr>
          <p:spPr bwMode="auto">
            <a:xfrm>
              <a:off x="8059738" y="3414713"/>
              <a:ext cx="703262"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DC TIE</a:t>
              </a:r>
            </a:p>
          </p:txBody>
        </p:sp>
        <p:sp>
          <p:nvSpPr>
            <p:cNvPr id="18518" name="Oval 80"/>
            <p:cNvSpPr>
              <a:spLocks noChangeAspect="1" noChangeArrowheads="1"/>
            </p:cNvSpPr>
            <p:nvPr/>
          </p:nvSpPr>
          <p:spPr bwMode="auto">
            <a:xfrm>
              <a:off x="2994025" y="2757488"/>
              <a:ext cx="173038" cy="138112"/>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19" name="Line 81"/>
            <p:cNvSpPr>
              <a:spLocks noChangeAspect="1" noChangeShapeType="1"/>
            </p:cNvSpPr>
            <p:nvPr/>
          </p:nvSpPr>
          <p:spPr bwMode="auto">
            <a:xfrm flipH="1" flipV="1">
              <a:off x="3079750" y="2895600"/>
              <a:ext cx="173038" cy="103187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0" name="Line 82"/>
            <p:cNvSpPr>
              <a:spLocks noChangeAspect="1" noChangeShapeType="1"/>
            </p:cNvSpPr>
            <p:nvPr/>
          </p:nvSpPr>
          <p:spPr bwMode="auto">
            <a:xfrm>
              <a:off x="3336925" y="3997325"/>
              <a:ext cx="517525" cy="68263"/>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1" name="Oval 83"/>
            <p:cNvSpPr>
              <a:spLocks noChangeAspect="1" noChangeArrowheads="1"/>
            </p:cNvSpPr>
            <p:nvPr/>
          </p:nvSpPr>
          <p:spPr bwMode="auto">
            <a:xfrm>
              <a:off x="3079750" y="3308350"/>
              <a:ext cx="173038" cy="138113"/>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22" name="Text Box 84"/>
            <p:cNvSpPr txBox="1">
              <a:spLocks noChangeAspect="1" noChangeArrowheads="1"/>
            </p:cNvSpPr>
            <p:nvPr/>
          </p:nvSpPr>
          <p:spPr bwMode="auto">
            <a:xfrm>
              <a:off x="2679700" y="2362200"/>
              <a:ext cx="1347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CARR </a:t>
              </a:r>
            </a:p>
            <a:p>
              <a:pPr eaLnBrk="0" hangingPunct="0"/>
              <a:r>
                <a:rPr lang="en-US" sz="1000">
                  <a:solidFill>
                    <a:schemeClr val="tx1"/>
                  </a:solidFill>
                  <a:latin typeface="Times New Roman" charset="0"/>
                </a:rPr>
                <a:t>DRAW</a:t>
              </a:r>
            </a:p>
          </p:txBody>
        </p:sp>
        <p:sp>
          <p:nvSpPr>
            <p:cNvPr id="18523" name="Text Box 85"/>
            <p:cNvSpPr txBox="1">
              <a:spLocks noChangeAspect="1" noChangeArrowheads="1"/>
            </p:cNvSpPr>
            <p:nvPr/>
          </p:nvSpPr>
          <p:spPr bwMode="auto">
            <a:xfrm>
              <a:off x="2438400" y="3276600"/>
              <a:ext cx="769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BARBER </a:t>
              </a:r>
            </a:p>
            <a:p>
              <a:pPr eaLnBrk="0" hangingPunct="0"/>
              <a:r>
                <a:rPr lang="en-US" sz="1000">
                  <a:solidFill>
                    <a:schemeClr val="tx1"/>
                  </a:solidFill>
                  <a:latin typeface="Times New Roman" charset="0"/>
                </a:rPr>
                <a:t>CREEK</a:t>
              </a:r>
            </a:p>
          </p:txBody>
        </p:sp>
        <p:sp>
          <p:nvSpPr>
            <p:cNvPr id="18524" name="Oval 87"/>
            <p:cNvSpPr>
              <a:spLocks noChangeAspect="1" noChangeArrowheads="1"/>
            </p:cNvSpPr>
            <p:nvPr/>
          </p:nvSpPr>
          <p:spPr bwMode="auto">
            <a:xfrm>
              <a:off x="5645150" y="3516313"/>
              <a:ext cx="171450"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25" name="Oval 89"/>
            <p:cNvSpPr>
              <a:spLocks noChangeAspect="1" noChangeArrowheads="1"/>
            </p:cNvSpPr>
            <p:nvPr/>
          </p:nvSpPr>
          <p:spPr bwMode="auto">
            <a:xfrm>
              <a:off x="3849688" y="3997325"/>
              <a:ext cx="174625"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26" name="Oval 90"/>
            <p:cNvSpPr>
              <a:spLocks noChangeAspect="1" noChangeArrowheads="1"/>
            </p:cNvSpPr>
            <p:nvPr/>
          </p:nvSpPr>
          <p:spPr bwMode="auto">
            <a:xfrm>
              <a:off x="3165475" y="3927475"/>
              <a:ext cx="173038" cy="138113"/>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27" name="Oval 91"/>
            <p:cNvSpPr>
              <a:spLocks noChangeAspect="1" noChangeArrowheads="1"/>
            </p:cNvSpPr>
            <p:nvPr/>
          </p:nvSpPr>
          <p:spPr bwMode="auto">
            <a:xfrm>
              <a:off x="4192588" y="2825750"/>
              <a:ext cx="171450" cy="138113"/>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28" name="Rectangle 99"/>
            <p:cNvSpPr>
              <a:spLocks noChangeAspect="1" noChangeArrowheads="1"/>
            </p:cNvSpPr>
            <p:nvPr/>
          </p:nvSpPr>
          <p:spPr bwMode="auto">
            <a:xfrm>
              <a:off x="5311471" y="3186112"/>
              <a:ext cx="1185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latin typeface="Times New Roman" charset="0"/>
                  <a:cs typeface="Arial" charset="0"/>
                </a:rPr>
                <a:t>OSAGE</a:t>
              </a:r>
            </a:p>
          </p:txBody>
        </p:sp>
        <p:sp>
          <p:nvSpPr>
            <p:cNvPr id="18529" name="Oval 100"/>
            <p:cNvSpPr>
              <a:spLocks noChangeAspect="1" noChangeArrowheads="1"/>
            </p:cNvSpPr>
            <p:nvPr/>
          </p:nvSpPr>
          <p:spPr bwMode="auto">
            <a:xfrm>
              <a:off x="4181475" y="2378075"/>
              <a:ext cx="171450"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30" name="Oval 102"/>
            <p:cNvSpPr>
              <a:spLocks noChangeAspect="1" noChangeArrowheads="1"/>
            </p:cNvSpPr>
            <p:nvPr/>
          </p:nvSpPr>
          <p:spPr bwMode="auto">
            <a:xfrm>
              <a:off x="2225675" y="1587500"/>
              <a:ext cx="171450"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31" name="Rectangle 103"/>
            <p:cNvSpPr>
              <a:spLocks noChangeAspect="1" noChangeArrowheads="1"/>
            </p:cNvSpPr>
            <p:nvPr/>
          </p:nvSpPr>
          <p:spPr bwMode="auto">
            <a:xfrm>
              <a:off x="1968500" y="1793875"/>
              <a:ext cx="1281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Times New Roman" charset="0"/>
                  <a:cs typeface="Arial" charset="0"/>
                </a:rPr>
                <a:t>TONGUE </a:t>
              </a:r>
            </a:p>
            <a:p>
              <a:r>
                <a:rPr lang="en-US" sz="1000">
                  <a:latin typeface="Times New Roman" charset="0"/>
                  <a:cs typeface="Arial" charset="0"/>
                </a:rPr>
                <a:t>RIVER</a:t>
              </a:r>
            </a:p>
          </p:txBody>
        </p:sp>
        <p:sp>
          <p:nvSpPr>
            <p:cNvPr id="18532" name="Text Box 110"/>
            <p:cNvSpPr txBox="1">
              <a:spLocks noChangeAspect="1" noChangeArrowheads="1"/>
            </p:cNvSpPr>
            <p:nvPr/>
          </p:nvSpPr>
          <p:spPr bwMode="auto">
            <a:xfrm>
              <a:off x="365125" y="5718969"/>
              <a:ext cx="1431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SPENCE</a:t>
              </a:r>
            </a:p>
          </p:txBody>
        </p:sp>
        <p:sp>
          <p:nvSpPr>
            <p:cNvPr id="18533" name="Text Box 113"/>
            <p:cNvSpPr txBox="1">
              <a:spLocks noChangeAspect="1" noChangeArrowheads="1"/>
            </p:cNvSpPr>
            <p:nvPr/>
          </p:nvSpPr>
          <p:spPr bwMode="auto">
            <a:xfrm>
              <a:off x="2479675" y="5648325"/>
              <a:ext cx="1557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endParaRPr lang="en-US" sz="1000">
                <a:solidFill>
                  <a:schemeClr val="tx1"/>
                </a:solidFill>
              </a:endParaRPr>
            </a:p>
          </p:txBody>
        </p:sp>
        <p:sp>
          <p:nvSpPr>
            <p:cNvPr id="18534" name="Line 118"/>
            <p:cNvSpPr>
              <a:spLocks noChangeAspect="1" noChangeShapeType="1"/>
            </p:cNvSpPr>
            <p:nvPr/>
          </p:nvSpPr>
          <p:spPr bwMode="auto">
            <a:xfrm flipH="1">
              <a:off x="6584950" y="6199188"/>
              <a:ext cx="3175" cy="5064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35" name="Freeform 120"/>
            <p:cNvSpPr>
              <a:spLocks noChangeAspect="1"/>
            </p:cNvSpPr>
            <p:nvPr/>
          </p:nvSpPr>
          <p:spPr bwMode="auto">
            <a:xfrm rot="20751278" flipV="1">
              <a:off x="1999385" y="5262689"/>
              <a:ext cx="294526" cy="224829"/>
            </a:xfrm>
            <a:custGeom>
              <a:avLst/>
              <a:gdLst>
                <a:gd name="T0" fmla="*/ 2147483647 w 58"/>
                <a:gd name="T1" fmla="*/ 0 h 192"/>
                <a:gd name="T2" fmla="*/ 0 w 58"/>
                <a:gd name="T3" fmla="*/ 2147483647 h 192"/>
                <a:gd name="T4" fmla="*/ 0 60000 65536"/>
                <a:gd name="T5" fmla="*/ 0 60000 65536"/>
                <a:gd name="T6" fmla="*/ 0 w 58"/>
                <a:gd name="T7" fmla="*/ 0 h 192"/>
                <a:gd name="T8" fmla="*/ 58 w 58"/>
                <a:gd name="T9" fmla="*/ 192 h 192"/>
              </a:gdLst>
              <a:ahLst/>
              <a:cxnLst>
                <a:cxn ang="T4">
                  <a:pos x="T0" y="T1"/>
                </a:cxn>
                <a:cxn ang="T5">
                  <a:pos x="T2" y="T3"/>
                </a:cxn>
              </a:cxnLst>
              <a:rect l="T6" t="T7" r="T8" b="T9"/>
              <a:pathLst>
                <a:path w="58" h="192">
                  <a:moveTo>
                    <a:pt x="58" y="0"/>
                  </a:moveTo>
                  <a:lnTo>
                    <a:pt x="0" y="192"/>
                  </a:lnTo>
                </a:path>
              </a:pathLst>
            </a:custGeom>
            <a:noFill/>
            <a:ln w="285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8536" name="Line 123"/>
            <p:cNvSpPr>
              <a:spLocks noChangeAspect="1" noChangeShapeType="1"/>
            </p:cNvSpPr>
            <p:nvPr/>
          </p:nvSpPr>
          <p:spPr bwMode="auto">
            <a:xfrm>
              <a:off x="457200" y="5695950"/>
              <a:ext cx="995363"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7" name="Freeform 126"/>
            <p:cNvSpPr>
              <a:spLocks noChangeAspect="1"/>
            </p:cNvSpPr>
            <p:nvPr/>
          </p:nvSpPr>
          <p:spPr bwMode="auto">
            <a:xfrm flipV="1">
              <a:off x="1448768" y="5278438"/>
              <a:ext cx="535607" cy="419100"/>
            </a:xfrm>
            <a:custGeom>
              <a:avLst/>
              <a:gdLst>
                <a:gd name="T0" fmla="*/ 0 w 162"/>
                <a:gd name="T1" fmla="*/ 0 h 239"/>
                <a:gd name="T2" fmla="*/ 2147483647 w 162"/>
                <a:gd name="T3" fmla="*/ 2147483647 h 239"/>
                <a:gd name="T4" fmla="*/ 0 60000 65536"/>
                <a:gd name="T5" fmla="*/ 0 60000 65536"/>
                <a:gd name="T6" fmla="*/ 0 w 162"/>
                <a:gd name="T7" fmla="*/ 0 h 239"/>
                <a:gd name="T8" fmla="*/ 162 w 162"/>
                <a:gd name="T9" fmla="*/ 239 h 239"/>
              </a:gdLst>
              <a:ahLst/>
              <a:cxnLst>
                <a:cxn ang="T4">
                  <a:pos x="T0" y="T1"/>
                </a:cxn>
                <a:cxn ang="T5">
                  <a:pos x="T2" y="T3"/>
                </a:cxn>
              </a:cxnLst>
              <a:rect l="T6" t="T7" r="T8" b="T9"/>
              <a:pathLst>
                <a:path w="162" h="239">
                  <a:moveTo>
                    <a:pt x="0" y="0"/>
                  </a:moveTo>
                  <a:lnTo>
                    <a:pt x="162" y="239"/>
                  </a:lnTo>
                </a:path>
              </a:pathLst>
            </a:custGeom>
            <a:noFill/>
            <a:ln w="285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8538" name="Text Box 129"/>
            <p:cNvSpPr txBox="1">
              <a:spLocks noChangeAspect="1" noChangeArrowheads="1"/>
            </p:cNvSpPr>
            <p:nvPr/>
          </p:nvSpPr>
          <p:spPr bwMode="auto">
            <a:xfrm>
              <a:off x="2397126" y="3892868"/>
              <a:ext cx="91995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PUMPKIN</a:t>
              </a:r>
            </a:p>
            <a:p>
              <a:pPr eaLnBrk="0" hangingPunct="0"/>
              <a:r>
                <a:rPr lang="en-US" sz="1000">
                  <a:solidFill>
                    <a:schemeClr val="tx1"/>
                  </a:solidFill>
                  <a:latin typeface="Times New Roman" charset="0"/>
                </a:rPr>
                <a:t>BUTTES</a:t>
              </a:r>
            </a:p>
          </p:txBody>
        </p:sp>
        <p:sp>
          <p:nvSpPr>
            <p:cNvPr id="18539" name="Oval 144"/>
            <p:cNvSpPr>
              <a:spLocks noChangeAspect="1" noChangeArrowheads="1"/>
            </p:cNvSpPr>
            <p:nvPr/>
          </p:nvSpPr>
          <p:spPr bwMode="auto">
            <a:xfrm>
              <a:off x="4124325" y="3013075"/>
              <a:ext cx="173038" cy="138113"/>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40" name="Text Box 145"/>
            <p:cNvSpPr txBox="1">
              <a:spLocks noChangeAspect="1" noChangeArrowheads="1"/>
            </p:cNvSpPr>
            <p:nvPr/>
          </p:nvSpPr>
          <p:spPr bwMode="auto">
            <a:xfrm>
              <a:off x="4124325" y="3127375"/>
              <a:ext cx="145494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DONKEY </a:t>
              </a:r>
            </a:p>
            <a:p>
              <a:pPr eaLnBrk="0" hangingPunct="0"/>
              <a:r>
                <a:rPr lang="en-US" sz="1000">
                  <a:solidFill>
                    <a:schemeClr val="tx1"/>
                  </a:solidFill>
                  <a:latin typeface="Times New Roman" charset="0"/>
                </a:rPr>
                <a:t>CREEK</a:t>
              </a:r>
            </a:p>
          </p:txBody>
        </p:sp>
        <p:sp>
          <p:nvSpPr>
            <p:cNvPr id="18541" name="Rectangle 174"/>
            <p:cNvSpPr>
              <a:spLocks noChangeAspect="1" noChangeArrowheads="1"/>
            </p:cNvSpPr>
            <p:nvPr/>
          </p:nvSpPr>
          <p:spPr bwMode="auto">
            <a:xfrm>
              <a:off x="304800" y="990600"/>
              <a:ext cx="8610600" cy="5737225"/>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18542" name="Text Box 438"/>
            <p:cNvSpPr txBox="1">
              <a:spLocks noChangeAspect="1" noChangeArrowheads="1"/>
            </p:cNvSpPr>
            <p:nvPr/>
          </p:nvSpPr>
          <p:spPr bwMode="auto">
            <a:xfrm>
              <a:off x="3505200" y="2667000"/>
              <a:ext cx="11207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r>
                <a:rPr lang="en-US" sz="1000">
                  <a:solidFill>
                    <a:schemeClr val="tx1"/>
                  </a:solidFill>
                  <a:latin typeface="Times New Roman" charset="0"/>
                </a:rPr>
                <a:t>WYODAK</a:t>
              </a:r>
            </a:p>
          </p:txBody>
        </p:sp>
        <p:sp>
          <p:nvSpPr>
            <p:cNvPr id="18543" name="Oval 88"/>
            <p:cNvSpPr>
              <a:spLocks noChangeAspect="1" noChangeArrowheads="1"/>
            </p:cNvSpPr>
            <p:nvPr/>
          </p:nvSpPr>
          <p:spPr bwMode="auto">
            <a:xfrm>
              <a:off x="3506788" y="5235575"/>
              <a:ext cx="173037" cy="138113"/>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44" name="Oval 58"/>
            <p:cNvSpPr>
              <a:spLocks noChangeAspect="1" noChangeArrowheads="1"/>
            </p:cNvSpPr>
            <p:nvPr/>
          </p:nvSpPr>
          <p:spPr bwMode="auto">
            <a:xfrm>
              <a:off x="1881188" y="5235575"/>
              <a:ext cx="174625" cy="138113"/>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45" name="Oval 440"/>
            <p:cNvSpPr>
              <a:spLocks noChangeAspect="1" noChangeArrowheads="1"/>
            </p:cNvSpPr>
            <p:nvPr/>
          </p:nvSpPr>
          <p:spPr bwMode="auto">
            <a:xfrm>
              <a:off x="3549650" y="5030788"/>
              <a:ext cx="174625"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46" name="Text Box 441"/>
            <p:cNvSpPr txBox="1">
              <a:spLocks noChangeAspect="1" noChangeArrowheads="1"/>
            </p:cNvSpPr>
            <p:nvPr/>
          </p:nvSpPr>
          <p:spPr bwMode="auto">
            <a:xfrm>
              <a:off x="3678238" y="4981575"/>
              <a:ext cx="1681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WINDSTAR</a:t>
              </a:r>
            </a:p>
          </p:txBody>
        </p:sp>
        <p:sp>
          <p:nvSpPr>
            <p:cNvPr id="18547" name="Rectangle 448"/>
            <p:cNvSpPr>
              <a:spLocks noChangeAspect="1" noChangeArrowheads="1"/>
            </p:cNvSpPr>
            <p:nvPr/>
          </p:nvSpPr>
          <p:spPr bwMode="auto">
            <a:xfrm>
              <a:off x="4343400" y="2286000"/>
              <a:ext cx="1290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Times New Roman" charset="0"/>
                  <a:cs typeface="Arial" charset="0"/>
                </a:rPr>
                <a:t>DRYFORK</a:t>
              </a:r>
            </a:p>
          </p:txBody>
        </p:sp>
        <p:sp>
          <p:nvSpPr>
            <p:cNvPr id="18548" name="Oval 558"/>
            <p:cNvSpPr>
              <a:spLocks noChangeAspect="1" noChangeArrowheads="1"/>
            </p:cNvSpPr>
            <p:nvPr/>
          </p:nvSpPr>
          <p:spPr bwMode="auto">
            <a:xfrm>
              <a:off x="6335713" y="3836988"/>
              <a:ext cx="173037" cy="138112"/>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49" name="Text Box 561"/>
            <p:cNvSpPr txBox="1">
              <a:spLocks noChangeAspect="1" noChangeArrowheads="1"/>
            </p:cNvSpPr>
            <p:nvPr/>
          </p:nvSpPr>
          <p:spPr bwMode="auto">
            <a:xfrm>
              <a:off x="5564188" y="3962400"/>
              <a:ext cx="1541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MINNEKHATA</a:t>
              </a:r>
            </a:p>
          </p:txBody>
        </p:sp>
        <p:sp>
          <p:nvSpPr>
            <p:cNvPr id="18550" name="Text Box 562"/>
            <p:cNvSpPr txBox="1">
              <a:spLocks noChangeAspect="1" noChangeArrowheads="1"/>
            </p:cNvSpPr>
            <p:nvPr/>
          </p:nvSpPr>
          <p:spPr bwMode="auto">
            <a:xfrm>
              <a:off x="3870325" y="4297363"/>
              <a:ext cx="18653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ANTELOPE</a:t>
              </a:r>
            </a:p>
          </p:txBody>
        </p:sp>
        <p:sp>
          <p:nvSpPr>
            <p:cNvPr id="18551" name="Oval 563"/>
            <p:cNvSpPr>
              <a:spLocks noChangeAspect="1" noChangeArrowheads="1"/>
            </p:cNvSpPr>
            <p:nvPr/>
          </p:nvSpPr>
          <p:spPr bwMode="auto">
            <a:xfrm>
              <a:off x="3762375" y="4305300"/>
              <a:ext cx="173038" cy="138113"/>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sp>
          <p:nvSpPr>
            <p:cNvPr id="18552" name="Text Box 250"/>
            <p:cNvSpPr txBox="1">
              <a:spLocks noChangeAspect="1" noChangeArrowheads="1"/>
            </p:cNvSpPr>
            <p:nvPr/>
          </p:nvSpPr>
          <p:spPr bwMode="auto">
            <a:xfrm>
              <a:off x="7010400" y="5334000"/>
              <a:ext cx="1720850" cy="121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58522" tIns="29261" rIns="58522" bIns="29261"/>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r>
                <a:rPr lang="en-US" sz="900">
                  <a:solidFill>
                    <a:srgbClr val="000000"/>
                  </a:solidFill>
                  <a:latin typeface="Times New Roman" charset="0"/>
                </a:rPr>
                <a:t>230 KV (EXISTING)</a:t>
              </a:r>
            </a:p>
            <a:p>
              <a:r>
                <a:rPr lang="en-US" sz="900">
                  <a:solidFill>
                    <a:srgbClr val="000000"/>
                  </a:solidFill>
                  <a:latin typeface="Times New Roman" charset="0"/>
                </a:rPr>
                <a:t>230 KV (FUTURE)</a:t>
              </a:r>
            </a:p>
            <a:p>
              <a:r>
                <a:rPr lang="en-US" sz="900">
                  <a:solidFill>
                    <a:srgbClr val="000000"/>
                  </a:solidFill>
                  <a:latin typeface="Times New Roman" charset="0"/>
                </a:rPr>
                <a:t>SUBSTATION</a:t>
              </a:r>
            </a:p>
            <a:p>
              <a:r>
                <a:rPr lang="en-US" sz="900">
                  <a:solidFill>
                    <a:srgbClr val="000000"/>
                  </a:solidFill>
                  <a:latin typeface="Times New Roman" charset="0"/>
                </a:rPr>
                <a:t>GENERATOR</a:t>
              </a:r>
            </a:p>
            <a:p>
              <a:endParaRPr lang="en-US" sz="1000" b="1">
                <a:solidFill>
                  <a:srgbClr val="0000FF"/>
                </a:solidFill>
              </a:endParaRPr>
            </a:p>
            <a:p>
              <a:r>
                <a:rPr lang="en-US" sz="1000" b="1">
                  <a:solidFill>
                    <a:srgbClr val="0000FF"/>
                  </a:solidFill>
                </a:rPr>
                <a:t>CUS            </a:t>
              </a:r>
              <a:r>
                <a:rPr lang="en-US" sz="1000" b="1">
                  <a:solidFill>
                    <a:srgbClr val="FF00FF"/>
                  </a:solidFill>
                </a:rPr>
                <a:t>PAC</a:t>
              </a:r>
            </a:p>
            <a:p>
              <a:r>
                <a:rPr lang="en-US" sz="1000" b="1">
                  <a:solidFill>
                    <a:srgbClr val="008000"/>
                  </a:solidFill>
                </a:rPr>
                <a:t>BEPW         </a:t>
              </a:r>
              <a:r>
                <a:rPr lang="en-US" sz="1000" b="1">
                  <a:solidFill>
                    <a:srgbClr val="FF0000"/>
                  </a:solidFill>
                </a:rPr>
                <a:t>WAPA</a:t>
              </a:r>
            </a:p>
            <a:p>
              <a:endParaRPr lang="en-US" sz="1000">
                <a:solidFill>
                  <a:srgbClr val="000000"/>
                </a:solidFill>
                <a:latin typeface="Times New Roman" charset="0"/>
              </a:endParaRPr>
            </a:p>
            <a:p>
              <a:endParaRPr lang="en-US" sz="1800">
                <a:solidFill>
                  <a:schemeClr val="tx1"/>
                </a:solidFill>
              </a:endParaRPr>
            </a:p>
          </p:txBody>
        </p:sp>
        <p:sp>
          <p:nvSpPr>
            <p:cNvPr id="18553" name="Oval 251"/>
            <p:cNvSpPr>
              <a:spLocks noChangeAspect="1" noChangeArrowheads="1"/>
            </p:cNvSpPr>
            <p:nvPr/>
          </p:nvSpPr>
          <p:spPr bwMode="auto">
            <a:xfrm>
              <a:off x="8224838" y="5672138"/>
              <a:ext cx="93662" cy="82550"/>
            </a:xfrm>
            <a:prstGeom prst="ellipse">
              <a:avLst/>
            </a:prstGeom>
            <a:solidFill>
              <a:srgbClr val="BBE0E3"/>
            </a:solidFill>
            <a:ln w="9525">
              <a:solidFill>
                <a:srgbClr val="000000"/>
              </a:solidFill>
              <a:round/>
              <a:headEnd/>
              <a:tailEnd/>
            </a:ln>
          </p:spPr>
          <p:txBody>
            <a:bodyPr anchor="ctr"/>
            <a:lstStyle/>
            <a:p>
              <a:endParaRPr lang="en-US">
                <a:cs typeface="Arial" charset="0"/>
              </a:endParaRPr>
            </a:p>
          </p:txBody>
        </p:sp>
        <p:sp>
          <p:nvSpPr>
            <p:cNvPr id="18554" name="Line 252"/>
            <p:cNvSpPr>
              <a:spLocks noChangeAspect="1" noChangeShapeType="1"/>
            </p:cNvSpPr>
            <p:nvPr/>
          </p:nvSpPr>
          <p:spPr bwMode="auto">
            <a:xfrm>
              <a:off x="8148638" y="5443538"/>
              <a:ext cx="277812" cy="158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5" name="Line 253"/>
            <p:cNvSpPr>
              <a:spLocks noChangeAspect="1" noChangeShapeType="1"/>
            </p:cNvSpPr>
            <p:nvPr/>
          </p:nvSpPr>
          <p:spPr bwMode="auto">
            <a:xfrm>
              <a:off x="8148638" y="5595938"/>
              <a:ext cx="277812" cy="1587"/>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556" name="Oval 254"/>
            <p:cNvSpPr>
              <a:spLocks noChangeAspect="1" noChangeArrowheads="1"/>
            </p:cNvSpPr>
            <p:nvPr/>
          </p:nvSpPr>
          <p:spPr bwMode="auto">
            <a:xfrm>
              <a:off x="8224838" y="5824538"/>
              <a:ext cx="93662" cy="80962"/>
            </a:xfrm>
            <a:prstGeom prst="ellipse">
              <a:avLst/>
            </a:prstGeom>
            <a:solidFill>
              <a:srgbClr val="808080"/>
            </a:solidFill>
            <a:ln w="9525">
              <a:solidFill>
                <a:srgbClr val="000000"/>
              </a:solidFill>
              <a:round/>
              <a:headEnd/>
              <a:tailEnd/>
            </a:ln>
          </p:spPr>
          <p:txBody>
            <a:bodyPr anchor="ctr"/>
            <a:lstStyle/>
            <a:p>
              <a:endParaRPr lang="en-US">
                <a:cs typeface="Arial" charset="0"/>
              </a:endParaRPr>
            </a:p>
          </p:txBody>
        </p:sp>
        <p:sp>
          <p:nvSpPr>
            <p:cNvPr id="18557" name="Text Box 66"/>
            <p:cNvSpPr txBox="1">
              <a:spLocks noChangeAspect="1" noChangeArrowheads="1"/>
            </p:cNvSpPr>
            <p:nvPr/>
          </p:nvSpPr>
          <p:spPr bwMode="auto">
            <a:xfrm>
              <a:off x="2514599" y="4876800"/>
              <a:ext cx="731725" cy="28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LATIGO</a:t>
              </a:r>
            </a:p>
          </p:txBody>
        </p:sp>
        <p:sp>
          <p:nvSpPr>
            <p:cNvPr id="18558" name="Oval 65"/>
            <p:cNvSpPr>
              <a:spLocks noChangeAspect="1" noChangeArrowheads="1"/>
            </p:cNvSpPr>
            <p:nvPr/>
          </p:nvSpPr>
          <p:spPr bwMode="auto">
            <a:xfrm>
              <a:off x="2895600" y="5105400"/>
              <a:ext cx="173038" cy="136525"/>
            </a:xfrm>
            <a:prstGeom prst="ellipse">
              <a:avLst/>
            </a:prstGeom>
            <a:solidFill>
              <a:schemeClr val="accent1"/>
            </a:solidFill>
            <a:ln w="9525">
              <a:solidFill>
                <a:schemeClr val="tx1"/>
              </a:solidFill>
              <a:round/>
              <a:headEnd/>
              <a:tailEnd/>
            </a:ln>
          </p:spPr>
          <p:txBody>
            <a:bodyPr wrap="none" anchor="ctr"/>
            <a:lstStyle/>
            <a:p>
              <a:endParaRPr lang="en-US">
                <a:cs typeface="Arial" charset="0"/>
              </a:endParaRPr>
            </a:p>
          </p:txBody>
        </p:sp>
      </p:grpSp>
      <p:sp>
        <p:nvSpPr>
          <p:cNvPr id="18438" name="Oval 59"/>
          <p:cNvSpPr>
            <a:spLocks noChangeAspect="1" noChangeArrowheads="1"/>
          </p:cNvSpPr>
          <p:nvPr/>
        </p:nvSpPr>
        <p:spPr bwMode="auto">
          <a:xfrm>
            <a:off x="5572125" y="2398713"/>
            <a:ext cx="180975" cy="163512"/>
          </a:xfrm>
          <a:prstGeom prst="ellipse">
            <a:avLst/>
          </a:prstGeom>
          <a:solidFill>
            <a:schemeClr val="accent1"/>
          </a:solidFill>
          <a:ln w="15875">
            <a:solidFill>
              <a:schemeClr val="tx1"/>
            </a:solidFill>
            <a:prstDash val="dash"/>
            <a:round/>
            <a:headEnd/>
            <a:tailEnd/>
          </a:ln>
        </p:spPr>
        <p:txBody>
          <a:bodyPr wrap="none" anchor="ctr"/>
          <a:lstStyle/>
          <a:p>
            <a:endParaRPr lang="en-US">
              <a:cs typeface="Arial" charset="0"/>
            </a:endParaRPr>
          </a:p>
        </p:txBody>
      </p:sp>
      <p:sp>
        <p:nvSpPr>
          <p:cNvPr id="18439" name="Text Box 42"/>
          <p:cNvSpPr txBox="1">
            <a:spLocks noChangeAspect="1" noChangeArrowheads="1"/>
          </p:cNvSpPr>
          <p:nvPr/>
        </p:nvSpPr>
        <p:spPr bwMode="auto">
          <a:xfrm>
            <a:off x="5073650" y="2098675"/>
            <a:ext cx="1020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a:solidFill>
                  <a:schemeClr val="tx1"/>
                </a:solidFill>
                <a:latin typeface="Times New Roman" charset="0"/>
              </a:rPr>
              <a:t>BILL DURFEE</a:t>
            </a:r>
          </a:p>
        </p:txBody>
      </p:sp>
      <p:cxnSp>
        <p:nvCxnSpPr>
          <p:cNvPr id="247" name="Straight Connector 246"/>
          <p:cNvCxnSpPr>
            <a:stCxn id="18524" idx="6"/>
            <a:endCxn id="18494" idx="2"/>
          </p:cNvCxnSpPr>
          <p:nvPr/>
        </p:nvCxnSpPr>
        <p:spPr>
          <a:xfrm flipV="1">
            <a:off x="5703888" y="2855913"/>
            <a:ext cx="1458912" cy="534987"/>
          </a:xfrm>
          <a:prstGeom prst="line">
            <a:avLst/>
          </a:prstGeom>
          <a:ln w="28575">
            <a:solidFill>
              <a:srgbClr val="1414FA"/>
            </a:solidFill>
            <a:prstDash val="dash"/>
          </a:ln>
        </p:spPr>
        <p:style>
          <a:lnRef idx="1">
            <a:schemeClr val="accent1"/>
          </a:lnRef>
          <a:fillRef idx="0">
            <a:schemeClr val="accent1"/>
          </a:fillRef>
          <a:effectRef idx="0">
            <a:schemeClr val="accent1"/>
          </a:effectRef>
          <a:fontRef idx="minor">
            <a:schemeClr val="tx1"/>
          </a:fontRef>
        </p:style>
      </p:cxnSp>
      <p:sp>
        <p:nvSpPr>
          <p:cNvPr id="18442" name="Text Box 561"/>
          <p:cNvSpPr txBox="1">
            <a:spLocks noChangeAspect="1" noChangeArrowheads="1"/>
          </p:cNvSpPr>
          <p:nvPr/>
        </p:nvSpPr>
        <p:spPr bwMode="auto">
          <a:xfrm rot="-979680">
            <a:off x="4791853" y="3556540"/>
            <a:ext cx="569912"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dirty="0">
                <a:solidFill>
                  <a:schemeClr val="tx1"/>
                </a:solidFill>
                <a:latin typeface="Times New Roman" charset="0"/>
              </a:rPr>
              <a:t>(2016)</a:t>
            </a:r>
          </a:p>
        </p:txBody>
      </p:sp>
      <p:sp>
        <p:nvSpPr>
          <p:cNvPr id="18443" name="Text Box 561"/>
          <p:cNvSpPr txBox="1">
            <a:spLocks noChangeAspect="1" noChangeArrowheads="1"/>
          </p:cNvSpPr>
          <p:nvPr/>
        </p:nvSpPr>
        <p:spPr bwMode="auto">
          <a:xfrm rot="-1452838">
            <a:off x="6392863" y="3016250"/>
            <a:ext cx="569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dirty="0">
                <a:solidFill>
                  <a:schemeClr val="tx1"/>
                </a:solidFill>
                <a:latin typeface="Times New Roman" charset="0"/>
              </a:rPr>
              <a:t>(2017)</a:t>
            </a:r>
          </a:p>
        </p:txBody>
      </p:sp>
      <p:sp>
        <p:nvSpPr>
          <p:cNvPr id="18444" name="Text Box 561"/>
          <p:cNvSpPr txBox="1">
            <a:spLocks noChangeAspect="1" noChangeArrowheads="1"/>
          </p:cNvSpPr>
          <p:nvPr/>
        </p:nvSpPr>
        <p:spPr bwMode="auto">
          <a:xfrm rot="-979680">
            <a:off x="5438775" y="2539921"/>
            <a:ext cx="5699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pPr eaLnBrk="0" hangingPunct="0"/>
            <a:r>
              <a:rPr lang="en-US" sz="1000" dirty="0">
                <a:solidFill>
                  <a:schemeClr val="tx1"/>
                </a:solidFill>
                <a:latin typeface="Times New Roman" charset="0"/>
              </a:rPr>
              <a:t>(2016)</a:t>
            </a:r>
          </a:p>
        </p:txBody>
      </p:sp>
    </p:spTree>
    <p:extLst>
      <p:ext uri="{BB962C8B-B14F-4D97-AF65-F5344CB8AC3E}">
        <p14:creationId xmlns:p14="http://schemas.microsoft.com/office/powerpoint/2010/main" val="182782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42950" indent="-285750">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13ACE490-7931-4A7E-A6D9-248A10207235}" type="slidenum">
              <a:rPr lang="en-US">
                <a:solidFill>
                  <a:srgbClr val="FFFFFF"/>
                </a:solidFill>
                <a:latin typeface="Arial" panose="020B0604020202020204" pitchFamily="34" charset="0"/>
              </a:rPr>
              <a:pPr/>
              <a:t>5</a:t>
            </a:fld>
            <a:endParaRPr lang="en-US">
              <a:solidFill>
                <a:srgbClr val="FFFFFF"/>
              </a:solidFill>
              <a:latin typeface="Arial" panose="020B0604020202020204" pitchFamily="34" charset="0"/>
            </a:endParaRPr>
          </a:p>
        </p:txBody>
      </p:sp>
      <p:sp>
        <p:nvSpPr>
          <p:cNvPr id="4" name="Title 3"/>
          <p:cNvSpPr>
            <a:spLocks noGrp="1"/>
          </p:cNvSpPr>
          <p:nvPr>
            <p:ph type="title"/>
          </p:nvPr>
        </p:nvSpPr>
        <p:spPr>
          <a:xfrm>
            <a:off x="457200" y="0"/>
            <a:ext cx="8229600" cy="957263"/>
          </a:xfrm>
        </p:spPr>
        <p:txBody>
          <a:bodyPr/>
          <a:lstStyle/>
          <a:p>
            <a:pPr fontAlgn="auto">
              <a:spcAft>
                <a:spcPts val="0"/>
              </a:spcAft>
              <a:defRPr/>
            </a:pPr>
            <a:r>
              <a:rPr lang="en-US" dirty="0">
                <a:ea typeface="+mj-ea"/>
              </a:rPr>
              <a:t>Where We Are in the West</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2631" y="847531"/>
            <a:ext cx="5138737" cy="5138737"/>
          </a:xfrm>
        </p:spPr>
      </p:pic>
      <p:sp>
        <p:nvSpPr>
          <p:cNvPr id="9" name="Oval 8"/>
          <p:cNvSpPr/>
          <p:nvPr/>
        </p:nvSpPr>
        <p:spPr>
          <a:xfrm>
            <a:off x="5831058" y="2131255"/>
            <a:ext cx="874362" cy="715461"/>
          </a:xfrm>
          <a:prstGeom prst="ellipse">
            <a:avLst/>
          </a:prstGeom>
          <a:solidFill>
            <a:srgbClr val="FA6C13">
              <a:alpha val="4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55643" y="1406693"/>
            <a:ext cx="192445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BHBE / Common Use System</a:t>
            </a:r>
          </a:p>
        </p:txBody>
      </p:sp>
      <p:cxnSp>
        <p:nvCxnSpPr>
          <p:cNvPr id="12" name="Straight Arrow Connector 11"/>
          <p:cNvCxnSpPr/>
          <p:nvPr/>
        </p:nvCxnSpPr>
        <p:spPr>
          <a:xfrm flipH="1">
            <a:off x="6677025" y="1929913"/>
            <a:ext cx="752475" cy="4013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90550" y="5860832"/>
            <a:ext cx="4933950" cy="646331"/>
          </a:xfrm>
          <a:prstGeom prst="rect">
            <a:avLst/>
          </a:prstGeom>
          <a:noFill/>
        </p:spPr>
        <p:txBody>
          <a:bodyPr wrap="square" rtlCol="0">
            <a:spAutoFit/>
          </a:bodyPr>
          <a:lstStyle/>
          <a:p>
            <a:r>
              <a:rPr lang="en-US" sz="1200" dirty="0"/>
              <a:t>CCPG—Colorado Coordinated Planning Group</a:t>
            </a:r>
          </a:p>
          <a:p>
            <a:r>
              <a:rPr lang="en-US" sz="1200" dirty="0"/>
              <a:t>SSPG—Sierra </a:t>
            </a:r>
            <a:r>
              <a:rPr lang="en-US" sz="1200" dirty="0" err="1"/>
              <a:t>Subregional</a:t>
            </a:r>
            <a:r>
              <a:rPr lang="en-US" sz="1200" dirty="0"/>
              <a:t> Planning Group</a:t>
            </a:r>
          </a:p>
          <a:p>
            <a:r>
              <a:rPr lang="en-US" sz="1200" dirty="0"/>
              <a:t>SWAT—Southwest Area Transmission</a:t>
            </a:r>
          </a:p>
        </p:txBody>
      </p:sp>
    </p:spTree>
    <p:extLst>
      <p:ext uri="{BB962C8B-B14F-4D97-AF65-F5344CB8AC3E}">
        <p14:creationId xmlns:p14="http://schemas.microsoft.com/office/powerpoint/2010/main" val="78162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C8978A0-6376-DA44-BF4B-8220FA55779F}" type="slidenum">
              <a:rPr lang="en-US" sz="1100">
                <a:solidFill>
                  <a:srgbClr val="FFFFFF"/>
                </a:solidFill>
              </a:rPr>
              <a:pPr/>
              <a:t>6</a:t>
            </a:fld>
            <a:endParaRPr lang="en-US" sz="1100">
              <a:solidFill>
                <a:srgbClr val="FFFFFF"/>
              </a:solidFill>
            </a:endParaRPr>
          </a:p>
        </p:txBody>
      </p:sp>
      <p:pic>
        <p:nvPicPr>
          <p:cNvPr id="9" name="Picture Placeholder 8" descr="power lines 2.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p:cNvSpPr>
            <a:spLocks noGrp="1"/>
          </p:cNvSpPr>
          <p:nvPr>
            <p:ph type="title"/>
          </p:nvPr>
        </p:nvSpPr>
        <p:spPr/>
        <p:txBody>
          <a:bodyPr/>
          <a:lstStyle/>
          <a:p>
            <a:r>
              <a:rPr lang="en-US" dirty="0"/>
              <a:t>Formula Rate Protocols</a:t>
            </a:r>
          </a:p>
        </p:txBody>
      </p:sp>
      <p:sp>
        <p:nvSpPr>
          <p:cNvPr id="7" name="Content Placeholder 6"/>
          <p:cNvSpPr>
            <a:spLocks noGrp="1"/>
          </p:cNvSpPr>
          <p:nvPr>
            <p:ph sz="quarter" idx="16"/>
          </p:nvPr>
        </p:nvSpPr>
        <p:spPr/>
        <p:txBody>
          <a:bodyPr/>
          <a:lstStyle/>
          <a:p>
            <a:pPr marL="342900" indent="-342900">
              <a:buFont typeface="Wingdings" panose="05000000000000000000" pitchFamily="2" charset="2"/>
              <a:buChar char="Ø"/>
            </a:pPr>
            <a:r>
              <a:rPr lang="en-US" dirty="0"/>
              <a:t>In July 2014, the Federal Energy Regulatory Commission (FERC) requested that Black Hills update its formula rate protocols</a:t>
            </a:r>
          </a:p>
          <a:p>
            <a:pPr marL="342900" indent="-342900">
              <a:buFont typeface="Wingdings" panose="05000000000000000000" pitchFamily="2" charset="2"/>
              <a:buChar char="Ø"/>
            </a:pPr>
            <a:r>
              <a:rPr lang="en-US" dirty="0"/>
              <a:t>The updates were needed to:</a:t>
            </a:r>
          </a:p>
          <a:p>
            <a:pPr marL="1028700" lvl="2" indent="-342900">
              <a:buFont typeface="Wingdings" panose="05000000000000000000" pitchFamily="2" charset="2"/>
              <a:buChar char="Ø"/>
            </a:pPr>
            <a:r>
              <a:rPr lang="en-US" dirty="0"/>
              <a:t>Provide clarification on who can participate in the information exchange</a:t>
            </a:r>
          </a:p>
          <a:p>
            <a:pPr marL="1028700" lvl="2" indent="-342900">
              <a:buFont typeface="Wingdings" panose="05000000000000000000" pitchFamily="2" charset="2"/>
              <a:buChar char="Ø"/>
            </a:pPr>
            <a:r>
              <a:rPr lang="en-US" dirty="0"/>
              <a:t>Increase transparency</a:t>
            </a:r>
          </a:p>
          <a:p>
            <a:pPr marL="1028700" lvl="2" indent="-342900">
              <a:buFont typeface="Wingdings" panose="05000000000000000000" pitchFamily="2" charset="2"/>
              <a:buChar char="Ø"/>
            </a:pPr>
            <a:r>
              <a:rPr lang="en-US" dirty="0"/>
              <a:t>Create challenge procedures</a:t>
            </a:r>
          </a:p>
          <a:p>
            <a:pPr marL="352044" lvl="1" indent="-342900">
              <a:buFont typeface="Wingdings" panose="05000000000000000000" pitchFamily="2" charset="2"/>
              <a:buChar char="Ø"/>
            </a:pPr>
            <a:r>
              <a:rPr lang="en-US" dirty="0">
                <a:solidFill>
                  <a:schemeClr val="tx1"/>
                </a:solidFill>
              </a:rPr>
              <a:t>Black Hills Revised its tariff and the new formula rate protocols went into effect January 1, 2015</a:t>
            </a:r>
          </a:p>
          <a:p>
            <a:pPr marL="352044" lvl="1"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67196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5CFD9C80-D18E-304C-B4D1-4931B6EB1AC3}"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D80B50A-2694-8044-B3E0-4ED10B73563A}" type="slidenum">
              <a:rPr lang="en-US" sz="1100">
                <a:solidFill>
                  <a:srgbClr val="FFFFFF"/>
                </a:solidFill>
              </a:rPr>
              <a:pPr/>
              <a:t>7</a:t>
            </a:fld>
            <a:endParaRPr lang="en-US" sz="1100">
              <a:solidFill>
                <a:srgbClr val="FFFFFF"/>
              </a:solidFill>
            </a:endParaRPr>
          </a:p>
        </p:txBody>
      </p:sp>
      <p:pic>
        <p:nvPicPr>
          <p:cNvPr id="10" name="Picture Placeholder 9" descr="power lines 5.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91"/>
          <a:stretch/>
        </p:blipFill>
        <p:spPr/>
      </p:pic>
      <p:sp>
        <p:nvSpPr>
          <p:cNvPr id="7" name="Title 6"/>
          <p:cNvSpPr>
            <a:spLocks noGrp="1"/>
          </p:cNvSpPr>
          <p:nvPr>
            <p:ph type="title"/>
          </p:nvPr>
        </p:nvSpPr>
        <p:spPr>
          <a:xfrm>
            <a:off x="373656" y="176204"/>
            <a:ext cx="5127955" cy="603283"/>
          </a:xfrm>
        </p:spPr>
        <p:txBody>
          <a:bodyPr/>
          <a:lstStyle/>
          <a:p>
            <a:r>
              <a:rPr lang="en-US" sz="3200" dirty="0"/>
              <a:t>Summary of Key Drivers</a:t>
            </a:r>
            <a:endParaRPr lang="en-US" dirty="0"/>
          </a:p>
        </p:txBody>
      </p:sp>
      <p:sp>
        <p:nvSpPr>
          <p:cNvPr id="6" name="Content Placeholder 5"/>
          <p:cNvSpPr>
            <a:spLocks noGrp="1"/>
          </p:cNvSpPr>
          <p:nvPr>
            <p:ph sz="quarter" idx="16"/>
          </p:nvPr>
        </p:nvSpPr>
        <p:spPr>
          <a:xfrm>
            <a:off x="436563" y="906519"/>
            <a:ext cx="5130800" cy="4854959"/>
          </a:xfrm>
        </p:spPr>
        <p:txBody>
          <a:bodyPr/>
          <a:lstStyle/>
          <a:p>
            <a:pPr marL="342900" lvl="0" indent="-342900">
              <a:buFont typeface="Arial" panose="020B0604020202020204" pitchFamily="34" charset="0"/>
              <a:buChar char="•"/>
            </a:pPr>
            <a:r>
              <a:rPr lang="en-US" dirty="0"/>
              <a:t>2017 total projected revenue requirement increases $1,999,492 or 12.49% over 2016.</a:t>
            </a:r>
          </a:p>
          <a:p>
            <a:pPr lvl="0"/>
            <a:endParaRPr lang="en-US" sz="1050" dirty="0"/>
          </a:p>
          <a:p>
            <a:pPr marL="342900" lvl="0" indent="-342900">
              <a:buFont typeface="Arial" panose="020B0604020202020204" pitchFamily="34" charset="0"/>
              <a:buChar char="•"/>
            </a:pPr>
            <a:r>
              <a:rPr lang="en-US" dirty="0"/>
              <a:t>2017 projected annual rate is $35.52 kW-</a:t>
            </a:r>
            <a:r>
              <a:rPr lang="en-US" dirty="0" err="1"/>
              <a:t>Yr</a:t>
            </a:r>
            <a:r>
              <a:rPr lang="en-US" dirty="0"/>
              <a:t>, an increase of $1.94 kW-</a:t>
            </a:r>
            <a:r>
              <a:rPr lang="en-US" dirty="0" err="1"/>
              <a:t>Yr</a:t>
            </a:r>
            <a:r>
              <a:rPr lang="en-US" dirty="0"/>
              <a:t> over 2016.</a:t>
            </a:r>
          </a:p>
          <a:p>
            <a:pPr lvl="0"/>
            <a:endParaRPr lang="en-US" sz="1050" dirty="0"/>
          </a:p>
          <a:p>
            <a:pPr marL="342900" lvl="0" indent="-342900">
              <a:buFont typeface="Arial" panose="020B0604020202020204" pitchFamily="34" charset="0"/>
              <a:buChar char="•"/>
            </a:pPr>
            <a:r>
              <a:rPr lang="en-US" dirty="0"/>
              <a:t>Primary driver of increase</a:t>
            </a:r>
          </a:p>
          <a:p>
            <a:pPr marL="1028700" lvl="2" indent="-342900">
              <a:buFont typeface="Arial" panose="020B0604020202020204" pitchFamily="34" charset="0"/>
              <a:buChar char="•"/>
            </a:pPr>
            <a:r>
              <a:rPr lang="en-US" dirty="0"/>
              <a:t>Addition of a transmission line from </a:t>
            </a:r>
            <a:r>
              <a:rPr lang="en-US" dirty="0" err="1"/>
              <a:t>Teckla</a:t>
            </a:r>
            <a:r>
              <a:rPr lang="en-US" dirty="0"/>
              <a:t> to Osage with an in service date of August 2016.</a:t>
            </a:r>
          </a:p>
          <a:p>
            <a:pPr marL="1028700" lvl="2" indent="-342900">
              <a:buFont typeface="Arial" panose="020B0604020202020204" pitchFamily="34" charset="0"/>
              <a:buChar char="•"/>
            </a:pPr>
            <a:r>
              <a:rPr lang="en-US" dirty="0"/>
              <a:t>Projected addition of transmission line from Osage to Rapid City in 2017.</a:t>
            </a:r>
          </a:p>
          <a:p>
            <a:pPr marL="1028700" lvl="2" indent="-342900">
              <a:buFont typeface="Arial" panose="020B0604020202020204" pitchFamily="34" charset="0"/>
              <a:buChar char="•"/>
            </a:pPr>
            <a:r>
              <a:rPr lang="en-US" dirty="0"/>
              <a:t>Projected addition of transmission line from Hot Springs to </a:t>
            </a:r>
            <a:r>
              <a:rPr lang="en-US" dirty="0" err="1"/>
              <a:t>Lonewell</a:t>
            </a:r>
            <a:r>
              <a:rPr lang="en-US" dirty="0"/>
              <a:t> Creek in 2017.</a:t>
            </a:r>
          </a:p>
        </p:txBody>
      </p:sp>
    </p:spTree>
    <p:extLst>
      <p:ext uri="{BB962C8B-B14F-4D97-AF65-F5344CB8AC3E}">
        <p14:creationId xmlns:p14="http://schemas.microsoft.com/office/powerpoint/2010/main" val="210272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8</a:t>
            </a:fld>
            <a:endParaRPr lang="en-US"/>
          </a:p>
        </p:txBody>
      </p:sp>
      <p:sp>
        <p:nvSpPr>
          <p:cNvPr id="3" name="Title 2"/>
          <p:cNvSpPr>
            <a:spLocks noGrp="1"/>
          </p:cNvSpPr>
          <p:nvPr>
            <p:ph type="title"/>
          </p:nvPr>
        </p:nvSpPr>
        <p:spPr>
          <a:xfrm>
            <a:off x="435800" y="0"/>
            <a:ext cx="8229600" cy="621054"/>
          </a:xfrm>
        </p:spPr>
        <p:txBody>
          <a:bodyPr/>
          <a:lstStyle/>
          <a:p>
            <a:pPr>
              <a:lnSpc>
                <a:spcPts val="1500"/>
              </a:lnSpc>
            </a:pPr>
            <a:r>
              <a:rPr lang="en-US" dirty="0"/>
              <a:t>2017 Projected Revenue Requirement</a:t>
            </a:r>
            <a:r>
              <a:rPr lang="en-US" sz="1800" dirty="0"/>
              <a:t> </a:t>
            </a:r>
          </a:p>
        </p:txBody>
      </p:sp>
      <p:graphicFrame>
        <p:nvGraphicFramePr>
          <p:cNvPr id="5" name="Object 4"/>
          <p:cNvGraphicFramePr>
            <a:graphicFrameLocks noChangeAspect="1"/>
          </p:cNvGraphicFramePr>
          <p:nvPr>
            <p:extLst/>
          </p:nvPr>
        </p:nvGraphicFramePr>
        <p:xfrm>
          <a:off x="1142289" y="621054"/>
          <a:ext cx="6606057" cy="5526315"/>
        </p:xfrm>
        <a:graphic>
          <a:graphicData uri="http://schemas.openxmlformats.org/presentationml/2006/ole">
            <mc:AlternateContent xmlns:mc="http://schemas.openxmlformats.org/markup-compatibility/2006">
              <mc:Choice xmlns:v="urn:schemas-microsoft-com:vml" Requires="v">
                <p:oleObj spid="_x0000_s3085" name="Worksheet" r:id="rId3" imgW="6410245" imgH="5362562" progId="Excel.Sheet.12">
                  <p:embed/>
                </p:oleObj>
              </mc:Choice>
              <mc:Fallback>
                <p:oleObj name="Worksheet" r:id="rId3" imgW="6410245" imgH="5362562" progId="Excel.Sheet.12">
                  <p:embed/>
                  <p:pic>
                    <p:nvPicPr>
                      <p:cNvPr id="0" name=""/>
                      <p:cNvPicPr/>
                      <p:nvPr/>
                    </p:nvPicPr>
                    <p:blipFill>
                      <a:blip r:embed="rId4"/>
                      <a:stretch>
                        <a:fillRect/>
                      </a:stretch>
                    </p:blipFill>
                    <p:spPr>
                      <a:xfrm>
                        <a:off x="1142289" y="621054"/>
                        <a:ext cx="6606057" cy="5526315"/>
                      </a:xfrm>
                      <a:prstGeom prst="rect">
                        <a:avLst/>
                      </a:prstGeom>
                    </p:spPr>
                  </p:pic>
                </p:oleObj>
              </mc:Fallback>
            </mc:AlternateContent>
          </a:graphicData>
        </a:graphic>
      </p:graphicFrame>
    </p:spTree>
    <p:extLst>
      <p:ext uri="{BB962C8B-B14F-4D97-AF65-F5344CB8AC3E}">
        <p14:creationId xmlns:p14="http://schemas.microsoft.com/office/powerpoint/2010/main" val="388123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A5DBDEBD-6AB8-BF44-8C7A-93C1D8302B96}" type="slidenum">
              <a:rPr lang="en-US" sz="1100">
                <a:solidFill>
                  <a:srgbClr val="FFFFFF"/>
                </a:solidFill>
              </a:rPr>
              <a:pPr/>
              <a:t>9</a:t>
            </a:fld>
            <a:endParaRPr lang="en-US" sz="1100">
              <a:solidFill>
                <a:srgbClr val="FFFFFF"/>
              </a:solidFill>
            </a:endParaRPr>
          </a:p>
        </p:txBody>
      </p:sp>
      <p:pic>
        <p:nvPicPr>
          <p:cNvPr id="11" name="Picture Placeholder 10" descr="power lines 8.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p:cNvSpPr>
            <a:spLocks noGrp="1"/>
          </p:cNvSpPr>
          <p:nvPr>
            <p:ph type="title"/>
          </p:nvPr>
        </p:nvSpPr>
        <p:spPr>
          <a:xfrm>
            <a:off x="435800" y="380390"/>
            <a:ext cx="5127955" cy="674053"/>
          </a:xfrm>
        </p:spPr>
        <p:txBody>
          <a:bodyPr/>
          <a:lstStyle/>
          <a:p>
            <a:r>
              <a:rPr lang="en-US" dirty="0"/>
              <a:t>How to be Engaged</a:t>
            </a:r>
          </a:p>
        </p:txBody>
      </p:sp>
      <p:sp>
        <p:nvSpPr>
          <p:cNvPr id="10" name="Content Placeholder 9"/>
          <p:cNvSpPr>
            <a:spLocks noGrp="1"/>
          </p:cNvSpPr>
          <p:nvPr>
            <p:ph sz="quarter" idx="16"/>
          </p:nvPr>
        </p:nvSpPr>
        <p:spPr>
          <a:xfrm>
            <a:off x="432955" y="1424383"/>
            <a:ext cx="5130800" cy="4854959"/>
          </a:xfrm>
        </p:spPr>
        <p:txBody>
          <a:bodyPr/>
          <a:lstStyle/>
          <a:p>
            <a:pPr algn="just"/>
            <a:r>
              <a:rPr lang="en-US" sz="1600" dirty="0"/>
              <a:t>We invite our transmission customers to sign up to receive notices related to the Projected Net Revenue Requirement and Annual True-Up.  A notification will be sent by email whenever there is an update.  These notifications are also posted on our OASIS site.  </a:t>
            </a:r>
            <a:r>
              <a:rPr lang="en-US" sz="1600" dirty="0">
                <a:hlinkClick r:id="rId4"/>
              </a:rPr>
              <a:t>https://www.oasis.oati.com/BHBE/index.html</a:t>
            </a:r>
            <a:r>
              <a:rPr lang="en-US" sz="1600" dirty="0"/>
              <a:t> </a:t>
            </a:r>
          </a:p>
          <a:p>
            <a:endParaRPr lang="en-US" sz="1600" dirty="0"/>
          </a:p>
          <a:p>
            <a:pPr marL="285750" indent="-285750">
              <a:buFont typeface="Wingdings" panose="05000000000000000000" pitchFamily="2" charset="2"/>
              <a:buChar char="Ø"/>
            </a:pPr>
            <a:r>
              <a:rPr lang="en-US" sz="1600" dirty="0"/>
              <a:t>To sign up for the notices go to our website </a:t>
            </a:r>
            <a:r>
              <a:rPr lang="en-US" sz="1600" u="sng" dirty="0">
                <a:hlinkClick r:id="rId5"/>
              </a:rPr>
              <a:t>www.blackhillsenergy.com</a:t>
            </a:r>
            <a:r>
              <a:rPr lang="en-US" sz="1600" dirty="0"/>
              <a:t>.  In the list on the left click on  </a:t>
            </a:r>
            <a:r>
              <a:rPr lang="en-US" sz="1600" i="1" dirty="0"/>
              <a:t>In Your Neighborhood</a:t>
            </a:r>
            <a:r>
              <a:rPr lang="en-US" sz="1600" dirty="0"/>
              <a:t>.  Next click on </a:t>
            </a:r>
            <a:r>
              <a:rPr lang="en-US" sz="1600" i="1" dirty="0"/>
              <a:t>Transmission &amp; Distribution</a:t>
            </a:r>
            <a:r>
              <a:rPr lang="en-US" sz="1600" dirty="0"/>
              <a:t> then </a:t>
            </a:r>
            <a:r>
              <a:rPr lang="en-US" sz="1600" i="1" dirty="0"/>
              <a:t>Transmission Rates</a:t>
            </a:r>
            <a:r>
              <a:rPr lang="en-US" sz="1600" dirty="0"/>
              <a:t>.  Under More Information click on the link </a:t>
            </a:r>
            <a:r>
              <a:rPr lang="en-US" sz="1600" i="1" dirty="0"/>
              <a:t>Sign up for notices</a:t>
            </a:r>
            <a:r>
              <a:rPr lang="en-US" sz="1600" dirty="0"/>
              <a:t>.  Key in your email address and click Subscribe.</a:t>
            </a:r>
          </a:p>
          <a:p>
            <a:endParaRPr lang="en-US" sz="1600" dirty="0"/>
          </a:p>
          <a:p>
            <a:pPr marL="285750" indent="-285750">
              <a:buFont typeface="Wingdings" panose="05000000000000000000" pitchFamily="2" charset="2"/>
              <a:buChar char="Ø"/>
            </a:pPr>
            <a:r>
              <a:rPr lang="en-US" sz="1600" dirty="0"/>
              <a:t>If you have any questions please contact us on our transmission line at 605-721-2220 or email </a:t>
            </a:r>
            <a:r>
              <a:rPr lang="en-US" sz="1600" u="sng" dirty="0">
                <a:hlinkClick r:id="rId6"/>
              </a:rPr>
              <a:t>Transmissionservice@blackhillscorp.com</a:t>
            </a:r>
            <a:r>
              <a:rPr lang="en-US" sz="1600" dirty="0"/>
              <a:t>.</a:t>
            </a:r>
          </a:p>
          <a:p>
            <a:endParaRPr lang="en-US" dirty="0"/>
          </a:p>
        </p:txBody>
      </p:sp>
    </p:spTree>
    <p:extLst>
      <p:ext uri="{BB962C8B-B14F-4D97-AF65-F5344CB8AC3E}">
        <p14:creationId xmlns:p14="http://schemas.microsoft.com/office/powerpoint/2010/main" val="898990606"/>
      </p:ext>
    </p:extLst>
  </p:cSld>
  <p:clrMapOvr>
    <a:masterClrMapping/>
  </p:clrMapOvr>
</p:sld>
</file>

<file path=ppt/theme/theme1.xml><?xml version="1.0" encoding="utf-8"?>
<a:theme xmlns:a="http://schemas.openxmlformats.org/drawingml/2006/main" name="Black Hills Corp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2978</TotalTime>
  <Words>465</Words>
  <Application>Microsoft Office PowerPoint</Application>
  <PresentationFormat>On-screen Show (4:3)</PresentationFormat>
  <Paragraphs>134</Paragraphs>
  <Slides>12</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MS PGothic</vt:lpstr>
      <vt:lpstr>MS PGothic</vt:lpstr>
      <vt:lpstr>Arial</vt:lpstr>
      <vt:lpstr>Calibri</vt:lpstr>
      <vt:lpstr>Rockwell</vt:lpstr>
      <vt:lpstr>Times New Roman</vt:lpstr>
      <vt:lpstr>Wingdings</vt:lpstr>
      <vt:lpstr>Black Hills Corp A</vt:lpstr>
      <vt:lpstr>Worksheet</vt:lpstr>
      <vt:lpstr>BHP 2017 Projected Net Revenue Requirement  Meeting</vt:lpstr>
      <vt:lpstr>Agenda</vt:lpstr>
      <vt:lpstr>CUS Transmission System</vt:lpstr>
      <vt:lpstr>Common Use System</vt:lpstr>
      <vt:lpstr>Where We Are in the West</vt:lpstr>
      <vt:lpstr>Formula Rate Protocols</vt:lpstr>
      <vt:lpstr>Summary of Key Drivers</vt:lpstr>
      <vt:lpstr>2017 Projected Revenue Requirement </vt:lpstr>
      <vt:lpstr>How to be Engaged</vt:lpstr>
      <vt:lpstr>Questions</vt:lpstr>
      <vt:lpstr>Comments / 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pmorriso</dc:creator>
  <cp:lastModifiedBy>Clements, Dan</cp:lastModifiedBy>
  <cp:revision>225</cp:revision>
  <cp:lastPrinted>2015-10-26T14:16:54Z</cp:lastPrinted>
  <dcterms:created xsi:type="dcterms:W3CDTF">2014-12-10T23:32:56Z</dcterms:created>
  <dcterms:modified xsi:type="dcterms:W3CDTF">2019-07-01T17:37:42Z</dcterms:modified>
</cp:coreProperties>
</file>